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gg sans" panose="00000800000000000000" pitchFamily="2" charset="0"/>
      <p:bold r:id="rId20"/>
    </p:embeddedFont>
    <p:embeddedFont>
      <p:font typeface="Kalam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50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9eaa3e7c8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9eaa3e7c8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9eaa3e7c8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9eaa3e7c8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9eaa3e7c8f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9eaa3e7c8f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0c72dd65ff_2_1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10c72dd65ff_2_1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4e2afcf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4e2afcf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eaa3e7b6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eaa3e7b6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9eaa3e7b6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9eaa3e7b6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0c72dd65ff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0c72dd65ff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9eaa3e7b6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9eaa3e7b6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9eaa3e7c8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9eaa3e7c8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9eaa3e7c8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9eaa3e7c8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9eaa3e7b6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9eaa3e7b6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fRN0KihO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48 - Evolution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Darwin and Natural Selection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Antibiotic Resistance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99" name="Google Shape;109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3.39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resistance to antibiotics can increase in bacterial populations, and appreciate how such an increase can lead to infections being difficult to control.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example of natural selection can be demonstrated in the rise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 resistance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Antibiotics are chemicals that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kill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Most antibiotics kill bacteria by punching holes in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bacterial cell wall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mutation might produce a new allele that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resistant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a particular antibiotic.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allele will give the bacteria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increased survivability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Due to natural selection, this allele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spread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through the population.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 resistance is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major problem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hospital settings.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0" name="Google Shape;110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0C23F33-ABDD-FE64-915F-EF25237086C8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4EC0C8F-7765-2D05-91F8-BC9C3DF8751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934DF-2BD1-82FD-551F-AE4A8CF1E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1B462-962C-4192-AC2A-1641E9DBC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6" name="Google Shape;1106;p23"/>
          <p:cNvSpPr txBox="1"/>
          <p:nvPr/>
        </p:nvSpPr>
        <p:spPr>
          <a:xfrm>
            <a:off x="6147450" y="1962750"/>
            <a:ext cx="2606700" cy="12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Methicillin-resistant </a:t>
            </a:r>
            <a:r>
              <a:rPr lang="en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Staphylococcus aureus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(MRSA) is a bacterial infection that has become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resistant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most known antibiotics.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07" name="Google Shape;1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5678653" cy="5143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8" name="Google Shape;1108;p23"/>
          <p:cNvCxnSpPr/>
          <p:nvPr/>
        </p:nvCxnSpPr>
        <p:spPr>
          <a:xfrm>
            <a:off x="5678650" y="5400"/>
            <a:ext cx="0" cy="513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0316E69-7BCF-D3C7-0C12-757CEEF5494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E0B87A8-95B0-6567-08EC-345BF8C9F131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C6E0A7-8014-8EDB-425A-0ABE7DFD6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8D57C-BEE9-87A6-5CE0-A0D69A038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Antibiotic Resistance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4" name="Google Shape;1114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Antibiotic-resistant bacteria have become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difficult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control.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limited number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different antibiotics.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divide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very rapidly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- a population can quickly become resistant.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Humans have also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overused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Antibiotics have traditionally been used to treat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minor infections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Antibiotics have also been routinely used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 feed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prevent infections in livestock.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ways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slow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development of antibiotic resistance: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We should avoid the unnecessary use of antibiotics.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Patients should always complete the full course of prescribed antibiotics.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5" name="Google Shape;111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392F72A-33B1-2EF6-249B-0F633987221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856F03C-EE33-7BA3-BCB8-42F50BB364A2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0DCC3-C556-F234-1EA7-978F8B35A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32D22-B229-1A09-6623-A28C7B25E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121" name="Google Shape;1121;p25"/>
          <p:cNvGrpSpPr/>
          <p:nvPr/>
        </p:nvGrpSpPr>
        <p:grpSpPr>
          <a:xfrm>
            <a:off x="164825" y="1065275"/>
            <a:ext cx="4765048" cy="4078229"/>
            <a:chOff x="850275" y="366900"/>
            <a:chExt cx="5882775" cy="5034850"/>
          </a:xfrm>
        </p:grpSpPr>
        <p:sp>
          <p:nvSpPr>
            <p:cNvPr id="1122" name="Google Shape;1122;p25"/>
            <p:cNvSpPr/>
            <p:nvPr/>
          </p:nvSpPr>
          <p:spPr>
            <a:xfrm>
              <a:off x="2600700" y="1345525"/>
              <a:ext cx="2127000" cy="1694900"/>
            </a:xfrm>
            <a:custGeom>
              <a:avLst/>
              <a:gdLst/>
              <a:ahLst/>
              <a:cxnLst/>
              <a:rect l="l" t="t" r="r" b="b"/>
              <a:pathLst>
                <a:path w="85080" h="67796" extrusionOk="0">
                  <a:moveTo>
                    <a:pt x="77401" y="1"/>
                  </a:moveTo>
                  <a:cubicBezTo>
                    <a:pt x="77236" y="1"/>
                    <a:pt x="77066" y="11"/>
                    <a:pt x="76887" y="33"/>
                  </a:cubicBezTo>
                  <a:cubicBezTo>
                    <a:pt x="78354" y="1285"/>
                    <a:pt x="81574" y="641"/>
                    <a:pt x="80107" y="3074"/>
                  </a:cubicBezTo>
                  <a:cubicBezTo>
                    <a:pt x="79820" y="3181"/>
                    <a:pt x="80393" y="3932"/>
                    <a:pt x="80393" y="4719"/>
                  </a:cubicBezTo>
                  <a:cubicBezTo>
                    <a:pt x="79534" y="4183"/>
                    <a:pt x="78640" y="2752"/>
                    <a:pt x="78354" y="2752"/>
                  </a:cubicBezTo>
                  <a:cubicBezTo>
                    <a:pt x="78926" y="4004"/>
                    <a:pt x="76887" y="3932"/>
                    <a:pt x="79248" y="4934"/>
                  </a:cubicBezTo>
                  <a:cubicBezTo>
                    <a:pt x="77781" y="6401"/>
                    <a:pt x="81860" y="6580"/>
                    <a:pt x="82146" y="7117"/>
                  </a:cubicBezTo>
                  <a:cubicBezTo>
                    <a:pt x="83523" y="8259"/>
                    <a:pt x="82850" y="9023"/>
                    <a:pt x="83237" y="9023"/>
                  </a:cubicBezTo>
                  <a:cubicBezTo>
                    <a:pt x="83262" y="9023"/>
                    <a:pt x="83292" y="9019"/>
                    <a:pt x="83327" y="9013"/>
                  </a:cubicBezTo>
                  <a:cubicBezTo>
                    <a:pt x="84221" y="8941"/>
                    <a:pt x="83899" y="7582"/>
                    <a:pt x="84221" y="7582"/>
                  </a:cubicBezTo>
                  <a:cubicBezTo>
                    <a:pt x="84794" y="7582"/>
                    <a:pt x="85080" y="6043"/>
                    <a:pt x="83040" y="5006"/>
                  </a:cubicBezTo>
                  <a:cubicBezTo>
                    <a:pt x="81574" y="3968"/>
                    <a:pt x="81001" y="3646"/>
                    <a:pt x="80715" y="963"/>
                  </a:cubicBezTo>
                  <a:cubicBezTo>
                    <a:pt x="79427" y="523"/>
                    <a:pt x="78581" y="1"/>
                    <a:pt x="77401" y="1"/>
                  </a:cubicBezTo>
                  <a:close/>
                  <a:moveTo>
                    <a:pt x="70288" y="8362"/>
                  </a:moveTo>
                  <a:cubicBezTo>
                    <a:pt x="70266" y="8362"/>
                    <a:pt x="70247" y="8364"/>
                    <a:pt x="70232" y="8369"/>
                  </a:cubicBezTo>
                  <a:cubicBezTo>
                    <a:pt x="70125" y="8548"/>
                    <a:pt x="70125" y="8762"/>
                    <a:pt x="70089" y="9013"/>
                  </a:cubicBezTo>
                  <a:cubicBezTo>
                    <a:pt x="70053" y="9156"/>
                    <a:pt x="69874" y="9335"/>
                    <a:pt x="69910" y="9585"/>
                  </a:cubicBezTo>
                  <a:cubicBezTo>
                    <a:pt x="69910" y="9621"/>
                    <a:pt x="69991" y="9621"/>
                    <a:pt x="70062" y="9621"/>
                  </a:cubicBezTo>
                  <a:cubicBezTo>
                    <a:pt x="70134" y="9621"/>
                    <a:pt x="70196" y="9621"/>
                    <a:pt x="70161" y="9657"/>
                  </a:cubicBezTo>
                  <a:cubicBezTo>
                    <a:pt x="70017" y="10301"/>
                    <a:pt x="68694" y="11267"/>
                    <a:pt x="68694" y="11875"/>
                  </a:cubicBezTo>
                  <a:cubicBezTo>
                    <a:pt x="68694" y="12090"/>
                    <a:pt x="69195" y="12054"/>
                    <a:pt x="69266" y="12233"/>
                  </a:cubicBezTo>
                  <a:cubicBezTo>
                    <a:pt x="69287" y="12267"/>
                    <a:pt x="69278" y="12280"/>
                    <a:pt x="69253" y="12280"/>
                  </a:cubicBezTo>
                  <a:cubicBezTo>
                    <a:pt x="69160" y="12280"/>
                    <a:pt x="68838" y="12107"/>
                    <a:pt x="68794" y="12107"/>
                  </a:cubicBezTo>
                  <a:cubicBezTo>
                    <a:pt x="68786" y="12107"/>
                    <a:pt x="68788" y="12112"/>
                    <a:pt x="68801" y="12125"/>
                  </a:cubicBezTo>
                  <a:cubicBezTo>
                    <a:pt x="69552" y="12734"/>
                    <a:pt x="70554" y="12805"/>
                    <a:pt x="71198" y="13592"/>
                  </a:cubicBezTo>
                  <a:cubicBezTo>
                    <a:pt x="71305" y="13807"/>
                    <a:pt x="71198" y="14165"/>
                    <a:pt x="71341" y="14344"/>
                  </a:cubicBezTo>
                  <a:cubicBezTo>
                    <a:pt x="71484" y="14487"/>
                    <a:pt x="72164" y="14916"/>
                    <a:pt x="72200" y="15023"/>
                  </a:cubicBezTo>
                  <a:cubicBezTo>
                    <a:pt x="72486" y="15417"/>
                    <a:pt x="72808" y="15918"/>
                    <a:pt x="73381" y="16526"/>
                  </a:cubicBezTo>
                  <a:cubicBezTo>
                    <a:pt x="73381" y="16669"/>
                    <a:pt x="73667" y="16598"/>
                    <a:pt x="73667" y="16741"/>
                  </a:cubicBezTo>
                  <a:cubicBezTo>
                    <a:pt x="73953" y="16920"/>
                    <a:pt x="73953" y="17134"/>
                    <a:pt x="73953" y="17349"/>
                  </a:cubicBezTo>
                  <a:cubicBezTo>
                    <a:pt x="74275" y="17492"/>
                    <a:pt x="73953" y="17707"/>
                    <a:pt x="73953" y="17850"/>
                  </a:cubicBezTo>
                  <a:cubicBezTo>
                    <a:pt x="73953" y="17850"/>
                    <a:pt x="74847" y="17850"/>
                    <a:pt x="75134" y="17564"/>
                  </a:cubicBezTo>
                  <a:cubicBezTo>
                    <a:pt x="75420" y="17385"/>
                    <a:pt x="74847" y="16383"/>
                    <a:pt x="75134" y="15632"/>
                  </a:cubicBezTo>
                  <a:cubicBezTo>
                    <a:pt x="75266" y="15449"/>
                    <a:pt x="75447" y="15388"/>
                    <a:pt x="75650" y="15388"/>
                  </a:cubicBezTo>
                  <a:cubicBezTo>
                    <a:pt x="76069" y="15388"/>
                    <a:pt x="76583" y="15648"/>
                    <a:pt x="76972" y="15648"/>
                  </a:cubicBezTo>
                  <a:cubicBezTo>
                    <a:pt x="77210" y="15648"/>
                    <a:pt x="77401" y="15551"/>
                    <a:pt x="77495" y="15238"/>
                  </a:cubicBezTo>
                  <a:lnTo>
                    <a:pt x="77495" y="14344"/>
                  </a:lnTo>
                  <a:lnTo>
                    <a:pt x="77495" y="13950"/>
                  </a:lnTo>
                  <a:cubicBezTo>
                    <a:pt x="77173" y="13700"/>
                    <a:pt x="76887" y="13700"/>
                    <a:pt x="76887" y="13485"/>
                  </a:cubicBezTo>
                  <a:cubicBezTo>
                    <a:pt x="76887" y="13432"/>
                    <a:pt x="76940" y="13417"/>
                    <a:pt x="77015" y="13417"/>
                  </a:cubicBezTo>
                  <a:cubicBezTo>
                    <a:pt x="77118" y="13417"/>
                    <a:pt x="77263" y="13446"/>
                    <a:pt x="77367" y="13446"/>
                  </a:cubicBezTo>
                  <a:cubicBezTo>
                    <a:pt x="77442" y="13446"/>
                    <a:pt x="77495" y="13431"/>
                    <a:pt x="77495" y="13378"/>
                  </a:cubicBezTo>
                  <a:cubicBezTo>
                    <a:pt x="77495" y="13091"/>
                    <a:pt x="77781" y="12734"/>
                    <a:pt x="77495" y="12412"/>
                  </a:cubicBezTo>
                  <a:cubicBezTo>
                    <a:pt x="77495" y="12233"/>
                    <a:pt x="77173" y="12304"/>
                    <a:pt x="77173" y="12161"/>
                  </a:cubicBezTo>
                  <a:cubicBezTo>
                    <a:pt x="76887" y="12018"/>
                    <a:pt x="76887" y="11732"/>
                    <a:pt x="76887" y="11553"/>
                  </a:cubicBezTo>
                  <a:cubicBezTo>
                    <a:pt x="76601" y="11159"/>
                    <a:pt x="76314" y="10873"/>
                    <a:pt x="75706" y="10551"/>
                  </a:cubicBezTo>
                  <a:cubicBezTo>
                    <a:pt x="75420" y="10193"/>
                    <a:pt x="73667" y="9907"/>
                    <a:pt x="73381" y="9693"/>
                  </a:cubicBezTo>
                  <a:cubicBezTo>
                    <a:pt x="72808" y="9514"/>
                    <a:pt x="72486" y="8905"/>
                    <a:pt x="71878" y="8727"/>
                  </a:cubicBezTo>
                  <a:cubicBezTo>
                    <a:pt x="71806" y="8691"/>
                    <a:pt x="70876" y="8548"/>
                    <a:pt x="70554" y="8476"/>
                  </a:cubicBezTo>
                  <a:cubicBezTo>
                    <a:pt x="70646" y="8445"/>
                    <a:pt x="70421" y="8362"/>
                    <a:pt x="70288" y="8362"/>
                  </a:cubicBezTo>
                  <a:close/>
                  <a:moveTo>
                    <a:pt x="26850" y="29517"/>
                  </a:moveTo>
                  <a:cubicBezTo>
                    <a:pt x="26390" y="29517"/>
                    <a:pt x="25942" y="29658"/>
                    <a:pt x="25617" y="30086"/>
                  </a:cubicBezTo>
                  <a:lnTo>
                    <a:pt x="25403" y="31624"/>
                  </a:lnTo>
                  <a:cubicBezTo>
                    <a:pt x="25366" y="31655"/>
                    <a:pt x="25325" y="31668"/>
                    <a:pt x="25282" y="31668"/>
                  </a:cubicBezTo>
                  <a:cubicBezTo>
                    <a:pt x="25087" y="31668"/>
                    <a:pt x="24842" y="31407"/>
                    <a:pt x="24615" y="31407"/>
                  </a:cubicBezTo>
                  <a:cubicBezTo>
                    <a:pt x="24603" y="31407"/>
                    <a:pt x="24591" y="31408"/>
                    <a:pt x="24580" y="31410"/>
                  </a:cubicBezTo>
                  <a:cubicBezTo>
                    <a:pt x="23363" y="31589"/>
                    <a:pt x="24329" y="33449"/>
                    <a:pt x="24329" y="33735"/>
                  </a:cubicBezTo>
                  <a:cubicBezTo>
                    <a:pt x="24329" y="34272"/>
                    <a:pt x="23614" y="34987"/>
                    <a:pt x="23864" y="35095"/>
                  </a:cubicBezTo>
                  <a:cubicBezTo>
                    <a:pt x="23986" y="35176"/>
                    <a:pt x="24095" y="35211"/>
                    <a:pt x="24192" y="35211"/>
                  </a:cubicBezTo>
                  <a:cubicBezTo>
                    <a:pt x="24780" y="35211"/>
                    <a:pt x="24968" y="33935"/>
                    <a:pt x="25367" y="33843"/>
                  </a:cubicBezTo>
                  <a:cubicBezTo>
                    <a:pt x="25384" y="33841"/>
                    <a:pt x="25401" y="33840"/>
                    <a:pt x="25418" y="33840"/>
                  </a:cubicBezTo>
                  <a:cubicBezTo>
                    <a:pt x="25719" y="33840"/>
                    <a:pt x="25990" y="34129"/>
                    <a:pt x="26261" y="34129"/>
                  </a:cubicBezTo>
                  <a:cubicBezTo>
                    <a:pt x="26583" y="33986"/>
                    <a:pt x="26762" y="33628"/>
                    <a:pt x="27049" y="33413"/>
                  </a:cubicBezTo>
                  <a:cubicBezTo>
                    <a:pt x="28301" y="32340"/>
                    <a:pt x="28301" y="31410"/>
                    <a:pt x="28265" y="29835"/>
                  </a:cubicBezTo>
                  <a:cubicBezTo>
                    <a:pt x="27873" y="29686"/>
                    <a:pt x="27354" y="29517"/>
                    <a:pt x="26850" y="29517"/>
                  </a:cubicBezTo>
                  <a:close/>
                  <a:moveTo>
                    <a:pt x="30913" y="32340"/>
                  </a:moveTo>
                  <a:lnTo>
                    <a:pt x="30913" y="32340"/>
                  </a:lnTo>
                  <a:cubicBezTo>
                    <a:pt x="29947" y="32877"/>
                    <a:pt x="28301" y="37134"/>
                    <a:pt x="29410" y="37492"/>
                  </a:cubicBezTo>
                  <a:lnTo>
                    <a:pt x="29947" y="36311"/>
                  </a:lnTo>
                  <a:cubicBezTo>
                    <a:pt x="30125" y="35775"/>
                    <a:pt x="30054" y="35238"/>
                    <a:pt x="30269" y="34773"/>
                  </a:cubicBezTo>
                  <a:cubicBezTo>
                    <a:pt x="30376" y="34594"/>
                    <a:pt x="30519" y="34522"/>
                    <a:pt x="30662" y="34415"/>
                  </a:cubicBezTo>
                  <a:cubicBezTo>
                    <a:pt x="31306" y="33807"/>
                    <a:pt x="30984" y="33163"/>
                    <a:pt x="30913" y="32340"/>
                  </a:cubicBezTo>
                  <a:close/>
                  <a:moveTo>
                    <a:pt x="1718" y="63860"/>
                  </a:moveTo>
                  <a:cubicBezTo>
                    <a:pt x="1646" y="63896"/>
                    <a:pt x="1503" y="63932"/>
                    <a:pt x="1324" y="63967"/>
                  </a:cubicBezTo>
                  <a:cubicBezTo>
                    <a:pt x="1217" y="64218"/>
                    <a:pt x="1002" y="64397"/>
                    <a:pt x="609" y="64504"/>
                  </a:cubicBezTo>
                  <a:cubicBezTo>
                    <a:pt x="144" y="65971"/>
                    <a:pt x="2004" y="65327"/>
                    <a:pt x="1324" y="65792"/>
                  </a:cubicBezTo>
                  <a:cubicBezTo>
                    <a:pt x="1038" y="66042"/>
                    <a:pt x="609" y="65971"/>
                    <a:pt x="430" y="66257"/>
                  </a:cubicBezTo>
                  <a:cubicBezTo>
                    <a:pt x="215" y="66543"/>
                    <a:pt x="752" y="67080"/>
                    <a:pt x="502" y="67330"/>
                  </a:cubicBezTo>
                  <a:cubicBezTo>
                    <a:pt x="430" y="67438"/>
                    <a:pt x="1" y="67438"/>
                    <a:pt x="72" y="67581"/>
                  </a:cubicBezTo>
                  <a:lnTo>
                    <a:pt x="609" y="67796"/>
                  </a:lnTo>
                  <a:cubicBezTo>
                    <a:pt x="863" y="67796"/>
                    <a:pt x="1510" y="66473"/>
                    <a:pt x="2253" y="66473"/>
                  </a:cubicBezTo>
                  <a:cubicBezTo>
                    <a:pt x="2347" y="66473"/>
                    <a:pt x="2444" y="66495"/>
                    <a:pt x="2541" y="66543"/>
                  </a:cubicBezTo>
                  <a:cubicBezTo>
                    <a:pt x="2583" y="66559"/>
                    <a:pt x="2609" y="66566"/>
                    <a:pt x="2622" y="66566"/>
                  </a:cubicBezTo>
                  <a:cubicBezTo>
                    <a:pt x="2699" y="66566"/>
                    <a:pt x="2352" y="66322"/>
                    <a:pt x="2290" y="66078"/>
                  </a:cubicBezTo>
                  <a:cubicBezTo>
                    <a:pt x="2219" y="65792"/>
                    <a:pt x="2899" y="65470"/>
                    <a:pt x="2756" y="65184"/>
                  </a:cubicBezTo>
                  <a:cubicBezTo>
                    <a:pt x="2702" y="65076"/>
                    <a:pt x="2574" y="65046"/>
                    <a:pt x="2421" y="65046"/>
                  </a:cubicBezTo>
                  <a:cubicBezTo>
                    <a:pt x="2228" y="65046"/>
                    <a:pt x="1996" y="65094"/>
                    <a:pt x="1824" y="65094"/>
                  </a:cubicBezTo>
                  <a:cubicBezTo>
                    <a:pt x="1678" y="65094"/>
                    <a:pt x="1575" y="65060"/>
                    <a:pt x="1575" y="64933"/>
                  </a:cubicBezTo>
                  <a:cubicBezTo>
                    <a:pt x="1646" y="64647"/>
                    <a:pt x="1790" y="64397"/>
                    <a:pt x="1861" y="64110"/>
                  </a:cubicBezTo>
                  <a:cubicBezTo>
                    <a:pt x="1861" y="64039"/>
                    <a:pt x="1754" y="63932"/>
                    <a:pt x="1718" y="638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1073900" y="677225"/>
              <a:ext cx="642225" cy="494550"/>
            </a:xfrm>
            <a:custGeom>
              <a:avLst/>
              <a:gdLst/>
              <a:ahLst/>
              <a:cxnLst/>
              <a:rect l="l" t="t" r="r" b="b"/>
              <a:pathLst>
                <a:path w="25689" h="19782" extrusionOk="0">
                  <a:moveTo>
                    <a:pt x="8766" y="1148"/>
                  </a:moveTo>
                  <a:cubicBezTo>
                    <a:pt x="8802" y="1148"/>
                    <a:pt x="8802" y="1219"/>
                    <a:pt x="8766" y="1255"/>
                  </a:cubicBezTo>
                  <a:cubicBezTo>
                    <a:pt x="8705" y="1285"/>
                    <a:pt x="8517" y="1264"/>
                    <a:pt x="8460" y="1343"/>
                  </a:cubicBezTo>
                  <a:lnTo>
                    <a:pt x="8460" y="1343"/>
                  </a:lnTo>
                  <a:cubicBezTo>
                    <a:pt x="8445" y="1333"/>
                    <a:pt x="8429" y="1322"/>
                    <a:pt x="8413" y="1311"/>
                  </a:cubicBezTo>
                  <a:lnTo>
                    <a:pt x="8413" y="1311"/>
                  </a:lnTo>
                  <a:cubicBezTo>
                    <a:pt x="8503" y="1238"/>
                    <a:pt x="8610" y="1158"/>
                    <a:pt x="8766" y="1148"/>
                  </a:cubicBezTo>
                  <a:close/>
                  <a:moveTo>
                    <a:pt x="17729" y="7478"/>
                  </a:moveTo>
                  <a:cubicBezTo>
                    <a:pt x="17725" y="7478"/>
                    <a:pt x="17768" y="7581"/>
                    <a:pt x="17815" y="7690"/>
                  </a:cubicBezTo>
                  <a:lnTo>
                    <a:pt x="17815" y="7690"/>
                  </a:lnTo>
                  <a:cubicBezTo>
                    <a:pt x="17824" y="7686"/>
                    <a:pt x="17826" y="7677"/>
                    <a:pt x="17818" y="7659"/>
                  </a:cubicBezTo>
                  <a:cubicBezTo>
                    <a:pt x="17756" y="7527"/>
                    <a:pt x="17731" y="7478"/>
                    <a:pt x="17729" y="7478"/>
                  </a:cubicBezTo>
                  <a:close/>
                  <a:moveTo>
                    <a:pt x="6441" y="15620"/>
                  </a:moveTo>
                  <a:cubicBezTo>
                    <a:pt x="6464" y="15620"/>
                    <a:pt x="6488" y="15626"/>
                    <a:pt x="6512" y="15638"/>
                  </a:cubicBezTo>
                  <a:cubicBezTo>
                    <a:pt x="6687" y="15713"/>
                    <a:pt x="6339" y="15805"/>
                    <a:pt x="6088" y="15951"/>
                  </a:cubicBezTo>
                  <a:lnTo>
                    <a:pt x="6088" y="15951"/>
                  </a:lnTo>
                  <a:cubicBezTo>
                    <a:pt x="6193" y="15800"/>
                    <a:pt x="6309" y="15620"/>
                    <a:pt x="6441" y="15620"/>
                  </a:cubicBezTo>
                  <a:close/>
                  <a:moveTo>
                    <a:pt x="7615" y="0"/>
                  </a:moveTo>
                  <a:cubicBezTo>
                    <a:pt x="7466" y="0"/>
                    <a:pt x="7408" y="142"/>
                    <a:pt x="7621" y="611"/>
                  </a:cubicBezTo>
                  <a:cubicBezTo>
                    <a:pt x="7689" y="762"/>
                    <a:pt x="7749" y="888"/>
                    <a:pt x="7804" y="991"/>
                  </a:cubicBezTo>
                  <a:lnTo>
                    <a:pt x="7804" y="991"/>
                  </a:lnTo>
                  <a:cubicBezTo>
                    <a:pt x="7785" y="989"/>
                    <a:pt x="7767" y="987"/>
                    <a:pt x="7749" y="987"/>
                  </a:cubicBezTo>
                  <a:cubicBezTo>
                    <a:pt x="7673" y="987"/>
                    <a:pt x="7605" y="1013"/>
                    <a:pt x="7549" y="1076"/>
                  </a:cubicBezTo>
                  <a:cubicBezTo>
                    <a:pt x="7371" y="1362"/>
                    <a:pt x="7836" y="2150"/>
                    <a:pt x="7943" y="2257"/>
                  </a:cubicBezTo>
                  <a:cubicBezTo>
                    <a:pt x="8050" y="2400"/>
                    <a:pt x="8301" y="2328"/>
                    <a:pt x="8301" y="2472"/>
                  </a:cubicBezTo>
                  <a:cubicBezTo>
                    <a:pt x="8267" y="3288"/>
                    <a:pt x="7618" y="3619"/>
                    <a:pt x="7555" y="3619"/>
                  </a:cubicBezTo>
                  <a:cubicBezTo>
                    <a:pt x="7551" y="3619"/>
                    <a:pt x="7549" y="3618"/>
                    <a:pt x="7549" y="3616"/>
                  </a:cubicBezTo>
                  <a:cubicBezTo>
                    <a:pt x="6405" y="2901"/>
                    <a:pt x="7549" y="1148"/>
                    <a:pt x="6512" y="754"/>
                  </a:cubicBezTo>
                  <a:cubicBezTo>
                    <a:pt x="6352" y="696"/>
                    <a:pt x="6232" y="671"/>
                    <a:pt x="6142" y="671"/>
                  </a:cubicBezTo>
                  <a:cubicBezTo>
                    <a:pt x="5572" y="671"/>
                    <a:pt x="6273" y="1704"/>
                    <a:pt x="6118" y="1828"/>
                  </a:cubicBezTo>
                  <a:cubicBezTo>
                    <a:pt x="6100" y="1834"/>
                    <a:pt x="6082" y="1838"/>
                    <a:pt x="6064" y="1838"/>
                  </a:cubicBezTo>
                  <a:cubicBezTo>
                    <a:pt x="5822" y="1838"/>
                    <a:pt x="5627" y="1245"/>
                    <a:pt x="5385" y="1245"/>
                  </a:cubicBezTo>
                  <a:cubicBezTo>
                    <a:pt x="5368" y="1245"/>
                    <a:pt x="5350" y="1248"/>
                    <a:pt x="5331" y="1255"/>
                  </a:cubicBezTo>
                  <a:cubicBezTo>
                    <a:pt x="4687" y="1577"/>
                    <a:pt x="6118" y="2686"/>
                    <a:pt x="6011" y="2829"/>
                  </a:cubicBezTo>
                  <a:cubicBezTo>
                    <a:pt x="5984" y="2856"/>
                    <a:pt x="5954" y="2869"/>
                    <a:pt x="5922" y="2869"/>
                  </a:cubicBezTo>
                  <a:cubicBezTo>
                    <a:pt x="5588" y="2869"/>
                    <a:pt x="5019" y="1515"/>
                    <a:pt x="4854" y="1515"/>
                  </a:cubicBezTo>
                  <a:cubicBezTo>
                    <a:pt x="4806" y="1515"/>
                    <a:pt x="4793" y="1632"/>
                    <a:pt x="4830" y="1935"/>
                  </a:cubicBezTo>
                  <a:cubicBezTo>
                    <a:pt x="4866" y="2257"/>
                    <a:pt x="4938" y="2650"/>
                    <a:pt x="5224" y="2901"/>
                  </a:cubicBezTo>
                  <a:cubicBezTo>
                    <a:pt x="5269" y="2958"/>
                    <a:pt x="5365" y="2971"/>
                    <a:pt x="5472" y="2971"/>
                  </a:cubicBezTo>
                  <a:cubicBezTo>
                    <a:pt x="5568" y="2971"/>
                    <a:pt x="5673" y="2960"/>
                    <a:pt x="5757" y="2960"/>
                  </a:cubicBezTo>
                  <a:cubicBezTo>
                    <a:pt x="5871" y="2960"/>
                    <a:pt x="5946" y="2981"/>
                    <a:pt x="5904" y="3080"/>
                  </a:cubicBezTo>
                  <a:cubicBezTo>
                    <a:pt x="5862" y="3122"/>
                    <a:pt x="5811" y="3138"/>
                    <a:pt x="5754" y="3138"/>
                  </a:cubicBezTo>
                  <a:cubicBezTo>
                    <a:pt x="5568" y="3138"/>
                    <a:pt x="5322" y="2966"/>
                    <a:pt x="5157" y="2966"/>
                  </a:cubicBezTo>
                  <a:cubicBezTo>
                    <a:pt x="5113" y="2966"/>
                    <a:pt x="5075" y="2978"/>
                    <a:pt x="5045" y="3008"/>
                  </a:cubicBezTo>
                  <a:cubicBezTo>
                    <a:pt x="4902" y="3151"/>
                    <a:pt x="5546" y="3366"/>
                    <a:pt x="5403" y="3509"/>
                  </a:cubicBezTo>
                  <a:cubicBezTo>
                    <a:pt x="5221" y="3758"/>
                    <a:pt x="5091" y="3859"/>
                    <a:pt x="4995" y="3859"/>
                  </a:cubicBezTo>
                  <a:cubicBezTo>
                    <a:pt x="4587" y="3859"/>
                    <a:pt x="4790" y="2041"/>
                    <a:pt x="4214" y="2041"/>
                  </a:cubicBezTo>
                  <a:cubicBezTo>
                    <a:pt x="4205" y="2041"/>
                    <a:pt x="4196" y="2041"/>
                    <a:pt x="4186" y="2042"/>
                  </a:cubicBezTo>
                  <a:cubicBezTo>
                    <a:pt x="3363" y="2042"/>
                    <a:pt x="4616" y="3223"/>
                    <a:pt x="4043" y="3616"/>
                  </a:cubicBezTo>
                  <a:cubicBezTo>
                    <a:pt x="4038" y="3619"/>
                    <a:pt x="4032" y="3620"/>
                    <a:pt x="4026" y="3620"/>
                  </a:cubicBezTo>
                  <a:cubicBezTo>
                    <a:pt x="3826" y="3620"/>
                    <a:pt x="3276" y="2362"/>
                    <a:pt x="2856" y="2362"/>
                  </a:cubicBezTo>
                  <a:cubicBezTo>
                    <a:pt x="2701" y="2362"/>
                    <a:pt x="2564" y="2535"/>
                    <a:pt x="2469" y="3008"/>
                  </a:cubicBezTo>
                  <a:cubicBezTo>
                    <a:pt x="2397" y="3402"/>
                    <a:pt x="3399" y="3366"/>
                    <a:pt x="3507" y="3724"/>
                  </a:cubicBezTo>
                  <a:cubicBezTo>
                    <a:pt x="3507" y="3867"/>
                    <a:pt x="3292" y="3867"/>
                    <a:pt x="3292" y="3974"/>
                  </a:cubicBezTo>
                  <a:cubicBezTo>
                    <a:pt x="3319" y="4234"/>
                    <a:pt x="3508" y="4311"/>
                    <a:pt x="3743" y="4311"/>
                  </a:cubicBezTo>
                  <a:cubicBezTo>
                    <a:pt x="4087" y="4311"/>
                    <a:pt x="4528" y="4147"/>
                    <a:pt x="4709" y="4147"/>
                  </a:cubicBezTo>
                  <a:cubicBezTo>
                    <a:pt x="4729" y="4147"/>
                    <a:pt x="4746" y="4149"/>
                    <a:pt x="4759" y="4153"/>
                  </a:cubicBezTo>
                  <a:cubicBezTo>
                    <a:pt x="4902" y="4189"/>
                    <a:pt x="4866" y="4475"/>
                    <a:pt x="4973" y="4475"/>
                  </a:cubicBezTo>
                  <a:cubicBezTo>
                    <a:pt x="5224" y="4439"/>
                    <a:pt x="5224" y="4153"/>
                    <a:pt x="5367" y="4010"/>
                  </a:cubicBezTo>
                  <a:cubicBezTo>
                    <a:pt x="5403" y="4010"/>
                    <a:pt x="5331" y="4189"/>
                    <a:pt x="5367" y="4260"/>
                  </a:cubicBezTo>
                  <a:cubicBezTo>
                    <a:pt x="5439" y="4429"/>
                    <a:pt x="5487" y="4488"/>
                    <a:pt x="5530" y="4488"/>
                  </a:cubicBezTo>
                  <a:cubicBezTo>
                    <a:pt x="5614" y="4488"/>
                    <a:pt x="5678" y="4260"/>
                    <a:pt x="5868" y="4189"/>
                  </a:cubicBezTo>
                  <a:cubicBezTo>
                    <a:pt x="5939" y="4189"/>
                    <a:pt x="5796" y="4404"/>
                    <a:pt x="5868" y="4404"/>
                  </a:cubicBezTo>
                  <a:cubicBezTo>
                    <a:pt x="5927" y="4404"/>
                    <a:pt x="6034" y="4234"/>
                    <a:pt x="6090" y="4234"/>
                  </a:cubicBezTo>
                  <a:cubicBezTo>
                    <a:pt x="6102" y="4234"/>
                    <a:pt x="6112" y="4241"/>
                    <a:pt x="6118" y="4260"/>
                  </a:cubicBezTo>
                  <a:cubicBezTo>
                    <a:pt x="6190" y="4439"/>
                    <a:pt x="6011" y="4690"/>
                    <a:pt x="6011" y="4940"/>
                  </a:cubicBezTo>
                  <a:cubicBezTo>
                    <a:pt x="6020" y="4974"/>
                    <a:pt x="6039" y="4989"/>
                    <a:pt x="6066" y="4989"/>
                  </a:cubicBezTo>
                  <a:cubicBezTo>
                    <a:pt x="6253" y="4989"/>
                    <a:pt x="6825" y="4285"/>
                    <a:pt x="7211" y="4285"/>
                  </a:cubicBezTo>
                  <a:cubicBezTo>
                    <a:pt x="7419" y="4285"/>
                    <a:pt x="7574" y="4489"/>
                    <a:pt x="7585" y="5119"/>
                  </a:cubicBezTo>
                  <a:cubicBezTo>
                    <a:pt x="7585" y="5441"/>
                    <a:pt x="6798" y="5334"/>
                    <a:pt x="6762" y="5620"/>
                  </a:cubicBezTo>
                  <a:cubicBezTo>
                    <a:pt x="6691" y="6085"/>
                    <a:pt x="8301" y="5942"/>
                    <a:pt x="7943" y="6228"/>
                  </a:cubicBezTo>
                  <a:cubicBezTo>
                    <a:pt x="7895" y="6312"/>
                    <a:pt x="7828" y="6339"/>
                    <a:pt x="7751" y="6339"/>
                  </a:cubicBezTo>
                  <a:cubicBezTo>
                    <a:pt x="7597" y="6339"/>
                    <a:pt x="7406" y="6228"/>
                    <a:pt x="7263" y="6228"/>
                  </a:cubicBezTo>
                  <a:cubicBezTo>
                    <a:pt x="6762" y="6228"/>
                    <a:pt x="6011" y="6336"/>
                    <a:pt x="5546" y="6693"/>
                  </a:cubicBezTo>
                  <a:lnTo>
                    <a:pt x="5439" y="6765"/>
                  </a:lnTo>
                  <a:cubicBezTo>
                    <a:pt x="5617" y="7087"/>
                    <a:pt x="5904" y="7552"/>
                    <a:pt x="6297" y="7588"/>
                  </a:cubicBezTo>
                  <a:cubicBezTo>
                    <a:pt x="6309" y="7589"/>
                    <a:pt x="6322" y="7590"/>
                    <a:pt x="6334" y="7590"/>
                  </a:cubicBezTo>
                  <a:cubicBezTo>
                    <a:pt x="6573" y="7590"/>
                    <a:pt x="6860" y="7351"/>
                    <a:pt x="7047" y="7351"/>
                  </a:cubicBezTo>
                  <a:cubicBezTo>
                    <a:pt x="7108" y="7351"/>
                    <a:pt x="7158" y="7377"/>
                    <a:pt x="7192" y="7445"/>
                  </a:cubicBezTo>
                  <a:cubicBezTo>
                    <a:pt x="7533" y="7995"/>
                    <a:pt x="7471" y="8180"/>
                    <a:pt x="7215" y="8180"/>
                  </a:cubicBezTo>
                  <a:cubicBezTo>
                    <a:pt x="6696" y="8180"/>
                    <a:pt x="5376" y="7417"/>
                    <a:pt x="5017" y="7417"/>
                  </a:cubicBezTo>
                  <a:cubicBezTo>
                    <a:pt x="4979" y="7417"/>
                    <a:pt x="4952" y="7426"/>
                    <a:pt x="4938" y="7445"/>
                  </a:cubicBezTo>
                  <a:cubicBezTo>
                    <a:pt x="4907" y="7445"/>
                    <a:pt x="4903" y="7681"/>
                    <a:pt x="4902" y="7681"/>
                  </a:cubicBezTo>
                  <a:cubicBezTo>
                    <a:pt x="4902" y="7681"/>
                    <a:pt x="4902" y="7675"/>
                    <a:pt x="4902" y="7659"/>
                  </a:cubicBezTo>
                  <a:cubicBezTo>
                    <a:pt x="4866" y="7445"/>
                    <a:pt x="5117" y="7123"/>
                    <a:pt x="4938" y="6980"/>
                  </a:cubicBezTo>
                  <a:cubicBezTo>
                    <a:pt x="4859" y="6923"/>
                    <a:pt x="4773" y="6902"/>
                    <a:pt x="4684" y="6902"/>
                  </a:cubicBezTo>
                  <a:cubicBezTo>
                    <a:pt x="4488" y="6902"/>
                    <a:pt x="4275" y="7002"/>
                    <a:pt x="4079" y="7051"/>
                  </a:cubicBezTo>
                  <a:cubicBezTo>
                    <a:pt x="3923" y="7082"/>
                    <a:pt x="3822" y="7357"/>
                    <a:pt x="3727" y="7357"/>
                  </a:cubicBezTo>
                  <a:cubicBezTo>
                    <a:pt x="3713" y="7357"/>
                    <a:pt x="3699" y="7351"/>
                    <a:pt x="3685" y="7337"/>
                  </a:cubicBezTo>
                  <a:cubicBezTo>
                    <a:pt x="3507" y="7194"/>
                    <a:pt x="3972" y="6872"/>
                    <a:pt x="3793" y="6801"/>
                  </a:cubicBezTo>
                  <a:cubicBezTo>
                    <a:pt x="3731" y="6764"/>
                    <a:pt x="3662" y="6749"/>
                    <a:pt x="3588" y="6749"/>
                  </a:cubicBezTo>
                  <a:cubicBezTo>
                    <a:pt x="3307" y="6749"/>
                    <a:pt x="2955" y="6960"/>
                    <a:pt x="2674" y="6960"/>
                  </a:cubicBezTo>
                  <a:cubicBezTo>
                    <a:pt x="2600" y="6960"/>
                    <a:pt x="2531" y="6945"/>
                    <a:pt x="2469" y="6908"/>
                  </a:cubicBezTo>
                  <a:cubicBezTo>
                    <a:pt x="2127" y="6737"/>
                    <a:pt x="2126" y="6406"/>
                    <a:pt x="1903" y="6406"/>
                  </a:cubicBezTo>
                  <a:cubicBezTo>
                    <a:pt x="1847" y="6406"/>
                    <a:pt x="1776" y="6428"/>
                    <a:pt x="1682" y="6479"/>
                  </a:cubicBezTo>
                  <a:cubicBezTo>
                    <a:pt x="0" y="7266"/>
                    <a:pt x="2326" y="7266"/>
                    <a:pt x="2469" y="7337"/>
                  </a:cubicBezTo>
                  <a:cubicBezTo>
                    <a:pt x="2612" y="7373"/>
                    <a:pt x="2541" y="7588"/>
                    <a:pt x="2648" y="7624"/>
                  </a:cubicBezTo>
                  <a:cubicBezTo>
                    <a:pt x="2653" y="7629"/>
                    <a:pt x="2660" y="7631"/>
                    <a:pt x="2667" y="7631"/>
                  </a:cubicBezTo>
                  <a:cubicBezTo>
                    <a:pt x="2713" y="7631"/>
                    <a:pt x="2796" y="7552"/>
                    <a:pt x="2827" y="7552"/>
                  </a:cubicBezTo>
                  <a:cubicBezTo>
                    <a:pt x="2888" y="7552"/>
                    <a:pt x="2961" y="7529"/>
                    <a:pt x="3019" y="7529"/>
                  </a:cubicBezTo>
                  <a:cubicBezTo>
                    <a:pt x="3063" y="7529"/>
                    <a:pt x="3098" y="7542"/>
                    <a:pt x="3113" y="7588"/>
                  </a:cubicBezTo>
                  <a:cubicBezTo>
                    <a:pt x="3399" y="7767"/>
                    <a:pt x="3721" y="8375"/>
                    <a:pt x="4079" y="8554"/>
                  </a:cubicBezTo>
                  <a:cubicBezTo>
                    <a:pt x="4084" y="8556"/>
                    <a:pt x="4088" y="8558"/>
                    <a:pt x="4091" y="8558"/>
                  </a:cubicBezTo>
                  <a:cubicBezTo>
                    <a:pt x="4125" y="8558"/>
                    <a:pt x="3977" y="8369"/>
                    <a:pt x="4043" y="8303"/>
                  </a:cubicBezTo>
                  <a:cubicBezTo>
                    <a:pt x="4053" y="8297"/>
                    <a:pt x="4061" y="8294"/>
                    <a:pt x="4068" y="8294"/>
                  </a:cubicBezTo>
                  <a:cubicBezTo>
                    <a:pt x="4140" y="8294"/>
                    <a:pt x="4095" y="8593"/>
                    <a:pt x="4258" y="8625"/>
                  </a:cubicBezTo>
                  <a:cubicBezTo>
                    <a:pt x="4282" y="8643"/>
                    <a:pt x="4312" y="8650"/>
                    <a:pt x="4345" y="8650"/>
                  </a:cubicBezTo>
                  <a:cubicBezTo>
                    <a:pt x="4462" y="8650"/>
                    <a:pt x="4624" y="8565"/>
                    <a:pt x="4731" y="8565"/>
                  </a:cubicBezTo>
                  <a:cubicBezTo>
                    <a:pt x="4777" y="8565"/>
                    <a:pt x="4812" y="8581"/>
                    <a:pt x="4830" y="8625"/>
                  </a:cubicBezTo>
                  <a:cubicBezTo>
                    <a:pt x="4902" y="8912"/>
                    <a:pt x="4437" y="9055"/>
                    <a:pt x="4401" y="9341"/>
                  </a:cubicBezTo>
                  <a:cubicBezTo>
                    <a:pt x="4365" y="9591"/>
                    <a:pt x="4544" y="9806"/>
                    <a:pt x="4544" y="10021"/>
                  </a:cubicBezTo>
                  <a:cubicBezTo>
                    <a:pt x="4473" y="10271"/>
                    <a:pt x="4151" y="10665"/>
                    <a:pt x="4365" y="10700"/>
                  </a:cubicBezTo>
                  <a:cubicBezTo>
                    <a:pt x="4384" y="10705"/>
                    <a:pt x="4407" y="10707"/>
                    <a:pt x="4432" y="10707"/>
                  </a:cubicBezTo>
                  <a:cubicBezTo>
                    <a:pt x="4773" y="10707"/>
                    <a:pt x="5632" y="10305"/>
                    <a:pt x="5814" y="10305"/>
                  </a:cubicBezTo>
                  <a:cubicBezTo>
                    <a:pt x="5821" y="10305"/>
                    <a:pt x="5827" y="10306"/>
                    <a:pt x="5832" y="10307"/>
                  </a:cubicBezTo>
                  <a:cubicBezTo>
                    <a:pt x="5939" y="10378"/>
                    <a:pt x="6405" y="10343"/>
                    <a:pt x="6297" y="10414"/>
                  </a:cubicBezTo>
                  <a:cubicBezTo>
                    <a:pt x="6011" y="10629"/>
                    <a:pt x="5689" y="10665"/>
                    <a:pt x="5403" y="10700"/>
                  </a:cubicBezTo>
                  <a:cubicBezTo>
                    <a:pt x="5249" y="10700"/>
                    <a:pt x="5096" y="10622"/>
                    <a:pt x="4965" y="10622"/>
                  </a:cubicBezTo>
                  <a:cubicBezTo>
                    <a:pt x="4944" y="10622"/>
                    <a:pt x="4922" y="10624"/>
                    <a:pt x="4902" y="10629"/>
                  </a:cubicBezTo>
                  <a:cubicBezTo>
                    <a:pt x="4687" y="10700"/>
                    <a:pt x="4544" y="10879"/>
                    <a:pt x="4544" y="11094"/>
                  </a:cubicBezTo>
                  <a:cubicBezTo>
                    <a:pt x="4473" y="11237"/>
                    <a:pt x="4902" y="11273"/>
                    <a:pt x="4830" y="11344"/>
                  </a:cubicBezTo>
                  <a:cubicBezTo>
                    <a:pt x="4771" y="11404"/>
                    <a:pt x="4651" y="11420"/>
                    <a:pt x="4527" y="11420"/>
                  </a:cubicBezTo>
                  <a:cubicBezTo>
                    <a:pt x="4385" y="11420"/>
                    <a:pt x="4235" y="11399"/>
                    <a:pt x="4160" y="11399"/>
                  </a:cubicBezTo>
                  <a:cubicBezTo>
                    <a:pt x="4104" y="11399"/>
                    <a:pt x="4089" y="11411"/>
                    <a:pt x="4151" y="11452"/>
                  </a:cubicBezTo>
                  <a:cubicBezTo>
                    <a:pt x="4262" y="11493"/>
                    <a:pt x="4378" y="11503"/>
                    <a:pt x="4500" y="11503"/>
                  </a:cubicBezTo>
                  <a:cubicBezTo>
                    <a:pt x="4599" y="11503"/>
                    <a:pt x="4701" y="11497"/>
                    <a:pt x="4807" y="11497"/>
                  </a:cubicBezTo>
                  <a:cubicBezTo>
                    <a:pt x="4907" y="11497"/>
                    <a:pt x="5010" y="11502"/>
                    <a:pt x="5117" y="11523"/>
                  </a:cubicBezTo>
                  <a:lnTo>
                    <a:pt x="5367" y="11523"/>
                  </a:lnTo>
                  <a:cubicBezTo>
                    <a:pt x="5530" y="11588"/>
                    <a:pt x="5989" y="11890"/>
                    <a:pt x="5908" y="11890"/>
                  </a:cubicBezTo>
                  <a:cubicBezTo>
                    <a:pt x="5900" y="11890"/>
                    <a:pt x="5887" y="11887"/>
                    <a:pt x="5868" y="11881"/>
                  </a:cubicBezTo>
                  <a:cubicBezTo>
                    <a:pt x="5582" y="11845"/>
                    <a:pt x="5295" y="11631"/>
                    <a:pt x="4973" y="11631"/>
                  </a:cubicBezTo>
                  <a:cubicBezTo>
                    <a:pt x="3399" y="11774"/>
                    <a:pt x="5117" y="12239"/>
                    <a:pt x="3793" y="12740"/>
                  </a:cubicBezTo>
                  <a:cubicBezTo>
                    <a:pt x="3747" y="12757"/>
                    <a:pt x="3699" y="12764"/>
                    <a:pt x="3649" y="12764"/>
                  </a:cubicBezTo>
                  <a:cubicBezTo>
                    <a:pt x="3403" y="12764"/>
                    <a:pt x="3112" y="12593"/>
                    <a:pt x="2879" y="12593"/>
                  </a:cubicBezTo>
                  <a:cubicBezTo>
                    <a:pt x="2861" y="12593"/>
                    <a:pt x="2844" y="12594"/>
                    <a:pt x="2827" y="12597"/>
                  </a:cubicBezTo>
                  <a:cubicBezTo>
                    <a:pt x="2704" y="12597"/>
                    <a:pt x="2660" y="12833"/>
                    <a:pt x="2628" y="12833"/>
                  </a:cubicBezTo>
                  <a:cubicBezTo>
                    <a:pt x="2622" y="12833"/>
                    <a:pt x="2617" y="12827"/>
                    <a:pt x="2612" y="12811"/>
                  </a:cubicBezTo>
                  <a:cubicBezTo>
                    <a:pt x="2397" y="12561"/>
                    <a:pt x="2612" y="12024"/>
                    <a:pt x="2254" y="11881"/>
                  </a:cubicBezTo>
                  <a:cubicBezTo>
                    <a:pt x="2243" y="11877"/>
                    <a:pt x="2232" y="11875"/>
                    <a:pt x="2222" y="11875"/>
                  </a:cubicBezTo>
                  <a:cubicBezTo>
                    <a:pt x="2055" y="11875"/>
                    <a:pt x="2175" y="12430"/>
                    <a:pt x="2040" y="12632"/>
                  </a:cubicBezTo>
                  <a:cubicBezTo>
                    <a:pt x="1932" y="12811"/>
                    <a:pt x="1360" y="12990"/>
                    <a:pt x="1539" y="13097"/>
                  </a:cubicBezTo>
                  <a:cubicBezTo>
                    <a:pt x="1682" y="13205"/>
                    <a:pt x="4365" y="14493"/>
                    <a:pt x="4473" y="14529"/>
                  </a:cubicBezTo>
                  <a:cubicBezTo>
                    <a:pt x="4651" y="14564"/>
                    <a:pt x="4830" y="14529"/>
                    <a:pt x="4938" y="14672"/>
                  </a:cubicBezTo>
                  <a:cubicBezTo>
                    <a:pt x="5224" y="14851"/>
                    <a:pt x="5224" y="15316"/>
                    <a:pt x="5510" y="15459"/>
                  </a:cubicBezTo>
                  <a:cubicBezTo>
                    <a:pt x="5519" y="15463"/>
                    <a:pt x="5528" y="15465"/>
                    <a:pt x="5538" y="15465"/>
                  </a:cubicBezTo>
                  <a:cubicBezTo>
                    <a:pt x="5658" y="15465"/>
                    <a:pt x="5814" y="15136"/>
                    <a:pt x="5900" y="15136"/>
                  </a:cubicBezTo>
                  <a:cubicBezTo>
                    <a:pt x="5916" y="15136"/>
                    <a:pt x="5929" y="15147"/>
                    <a:pt x="5939" y="15173"/>
                  </a:cubicBezTo>
                  <a:cubicBezTo>
                    <a:pt x="6118" y="15459"/>
                    <a:pt x="5582" y="15924"/>
                    <a:pt x="5832" y="16139"/>
                  </a:cubicBezTo>
                  <a:cubicBezTo>
                    <a:pt x="5846" y="16149"/>
                    <a:pt x="5860" y="16155"/>
                    <a:pt x="5874" y="16156"/>
                  </a:cubicBezTo>
                  <a:lnTo>
                    <a:pt x="5874" y="16156"/>
                  </a:lnTo>
                  <a:cubicBezTo>
                    <a:pt x="5871" y="16162"/>
                    <a:pt x="5869" y="16168"/>
                    <a:pt x="5868" y="16174"/>
                  </a:cubicBezTo>
                  <a:cubicBezTo>
                    <a:pt x="5796" y="16389"/>
                    <a:pt x="6011" y="16604"/>
                    <a:pt x="6011" y="16854"/>
                  </a:cubicBezTo>
                  <a:cubicBezTo>
                    <a:pt x="6333" y="17677"/>
                    <a:pt x="6798" y="17283"/>
                    <a:pt x="7335" y="17749"/>
                  </a:cubicBezTo>
                  <a:cubicBezTo>
                    <a:pt x="7728" y="18142"/>
                    <a:pt x="8337" y="19359"/>
                    <a:pt x="9088" y="19609"/>
                  </a:cubicBezTo>
                  <a:cubicBezTo>
                    <a:pt x="9300" y="19680"/>
                    <a:pt x="10039" y="19781"/>
                    <a:pt x="10601" y="19781"/>
                  </a:cubicBezTo>
                  <a:cubicBezTo>
                    <a:pt x="10893" y="19781"/>
                    <a:pt x="11137" y="19754"/>
                    <a:pt x="11235" y="19681"/>
                  </a:cubicBezTo>
                  <a:cubicBezTo>
                    <a:pt x="11333" y="19517"/>
                    <a:pt x="11401" y="18693"/>
                    <a:pt x="11852" y="18693"/>
                  </a:cubicBezTo>
                  <a:cubicBezTo>
                    <a:pt x="11893" y="18693"/>
                    <a:pt x="11938" y="18700"/>
                    <a:pt x="11986" y="18715"/>
                  </a:cubicBezTo>
                  <a:cubicBezTo>
                    <a:pt x="12308" y="18822"/>
                    <a:pt x="13274" y="18858"/>
                    <a:pt x="13489" y="18929"/>
                  </a:cubicBezTo>
                  <a:cubicBezTo>
                    <a:pt x="13658" y="19031"/>
                    <a:pt x="13731" y="19326"/>
                    <a:pt x="13860" y="19326"/>
                  </a:cubicBezTo>
                  <a:cubicBezTo>
                    <a:pt x="13867" y="19326"/>
                    <a:pt x="13875" y="19325"/>
                    <a:pt x="13882" y="19323"/>
                  </a:cubicBezTo>
                  <a:cubicBezTo>
                    <a:pt x="14061" y="19215"/>
                    <a:pt x="14025" y="18715"/>
                    <a:pt x="14240" y="18643"/>
                  </a:cubicBezTo>
                  <a:cubicBezTo>
                    <a:pt x="14562" y="18643"/>
                    <a:pt x="14633" y="19108"/>
                    <a:pt x="14920" y="19215"/>
                  </a:cubicBezTo>
                  <a:cubicBezTo>
                    <a:pt x="14953" y="19238"/>
                    <a:pt x="14993" y="19246"/>
                    <a:pt x="15035" y="19246"/>
                  </a:cubicBezTo>
                  <a:cubicBezTo>
                    <a:pt x="15128" y="19246"/>
                    <a:pt x="15228" y="19204"/>
                    <a:pt x="15277" y="19180"/>
                  </a:cubicBezTo>
                  <a:cubicBezTo>
                    <a:pt x="15814" y="19001"/>
                    <a:pt x="16279" y="18536"/>
                    <a:pt x="16816" y="18428"/>
                  </a:cubicBezTo>
                  <a:cubicBezTo>
                    <a:pt x="17085" y="18382"/>
                    <a:pt x="17244" y="18367"/>
                    <a:pt x="17351" y="18367"/>
                  </a:cubicBezTo>
                  <a:cubicBezTo>
                    <a:pt x="17549" y="18367"/>
                    <a:pt x="17571" y="18418"/>
                    <a:pt x="17793" y="18418"/>
                  </a:cubicBezTo>
                  <a:cubicBezTo>
                    <a:pt x="17913" y="18418"/>
                    <a:pt x="18093" y="18403"/>
                    <a:pt x="18390" y="18357"/>
                  </a:cubicBezTo>
                  <a:cubicBezTo>
                    <a:pt x="18426" y="18357"/>
                    <a:pt x="18211" y="18214"/>
                    <a:pt x="18247" y="18214"/>
                  </a:cubicBezTo>
                  <a:cubicBezTo>
                    <a:pt x="18260" y="18201"/>
                    <a:pt x="18275" y="18196"/>
                    <a:pt x="18293" y="18196"/>
                  </a:cubicBezTo>
                  <a:cubicBezTo>
                    <a:pt x="18352" y="18196"/>
                    <a:pt x="18433" y="18249"/>
                    <a:pt x="18485" y="18249"/>
                  </a:cubicBezTo>
                  <a:cubicBezTo>
                    <a:pt x="18507" y="18249"/>
                    <a:pt x="18524" y="18240"/>
                    <a:pt x="18533" y="18214"/>
                  </a:cubicBezTo>
                  <a:cubicBezTo>
                    <a:pt x="18671" y="18041"/>
                    <a:pt x="18443" y="17568"/>
                    <a:pt x="18588" y="17568"/>
                  </a:cubicBezTo>
                  <a:cubicBezTo>
                    <a:pt x="18593" y="17568"/>
                    <a:pt x="18599" y="17568"/>
                    <a:pt x="18605" y="17570"/>
                  </a:cubicBezTo>
                  <a:cubicBezTo>
                    <a:pt x="19273" y="17746"/>
                    <a:pt x="19180" y="18787"/>
                    <a:pt x="19382" y="18787"/>
                  </a:cubicBezTo>
                  <a:cubicBezTo>
                    <a:pt x="19385" y="18787"/>
                    <a:pt x="19388" y="18787"/>
                    <a:pt x="19392" y="18786"/>
                  </a:cubicBezTo>
                  <a:cubicBezTo>
                    <a:pt x="19714" y="18715"/>
                    <a:pt x="19857" y="18357"/>
                    <a:pt x="20179" y="18249"/>
                  </a:cubicBezTo>
                  <a:cubicBezTo>
                    <a:pt x="20189" y="18247"/>
                    <a:pt x="20199" y="18246"/>
                    <a:pt x="20209" y="18246"/>
                  </a:cubicBezTo>
                  <a:cubicBezTo>
                    <a:pt x="20323" y="18246"/>
                    <a:pt x="20472" y="18384"/>
                    <a:pt x="20577" y="18384"/>
                  </a:cubicBezTo>
                  <a:cubicBezTo>
                    <a:pt x="20602" y="18384"/>
                    <a:pt x="20625" y="18376"/>
                    <a:pt x="20644" y="18357"/>
                  </a:cubicBezTo>
                  <a:cubicBezTo>
                    <a:pt x="20823" y="18106"/>
                    <a:pt x="20680" y="17570"/>
                    <a:pt x="20930" y="17391"/>
                  </a:cubicBezTo>
                  <a:cubicBezTo>
                    <a:pt x="20999" y="17322"/>
                    <a:pt x="21101" y="17305"/>
                    <a:pt x="21212" y="17305"/>
                  </a:cubicBezTo>
                  <a:cubicBezTo>
                    <a:pt x="21323" y="17305"/>
                    <a:pt x="21443" y="17322"/>
                    <a:pt x="21545" y="17322"/>
                  </a:cubicBezTo>
                  <a:cubicBezTo>
                    <a:pt x="21658" y="17322"/>
                    <a:pt x="21751" y="17301"/>
                    <a:pt x="21789" y="17212"/>
                  </a:cubicBezTo>
                  <a:cubicBezTo>
                    <a:pt x="21968" y="16926"/>
                    <a:pt x="21288" y="16568"/>
                    <a:pt x="21503" y="16282"/>
                  </a:cubicBezTo>
                  <a:cubicBezTo>
                    <a:pt x="21523" y="16264"/>
                    <a:pt x="21542" y="16256"/>
                    <a:pt x="21558" y="16256"/>
                  </a:cubicBezTo>
                  <a:cubicBezTo>
                    <a:pt x="21713" y="16256"/>
                    <a:pt x="21702" y="16946"/>
                    <a:pt x="21896" y="17140"/>
                  </a:cubicBezTo>
                  <a:cubicBezTo>
                    <a:pt x="21961" y="17205"/>
                    <a:pt x="22036" y="17231"/>
                    <a:pt x="22119" y="17231"/>
                  </a:cubicBezTo>
                  <a:cubicBezTo>
                    <a:pt x="22403" y="17231"/>
                    <a:pt x="22772" y="16921"/>
                    <a:pt x="23077" y="16783"/>
                  </a:cubicBezTo>
                  <a:cubicBezTo>
                    <a:pt x="23148" y="16783"/>
                    <a:pt x="23363" y="16675"/>
                    <a:pt x="23327" y="16604"/>
                  </a:cubicBezTo>
                  <a:cubicBezTo>
                    <a:pt x="23220" y="16389"/>
                    <a:pt x="22648" y="16282"/>
                    <a:pt x="22826" y="16139"/>
                  </a:cubicBezTo>
                  <a:cubicBezTo>
                    <a:pt x="22855" y="16115"/>
                    <a:pt x="22884" y="16105"/>
                    <a:pt x="22916" y="16105"/>
                  </a:cubicBezTo>
                  <a:cubicBezTo>
                    <a:pt x="23092" y="16105"/>
                    <a:pt x="23309" y="16422"/>
                    <a:pt x="23465" y="16422"/>
                  </a:cubicBezTo>
                  <a:cubicBezTo>
                    <a:pt x="23493" y="16422"/>
                    <a:pt x="23519" y="16412"/>
                    <a:pt x="23542" y="16389"/>
                  </a:cubicBezTo>
                  <a:cubicBezTo>
                    <a:pt x="23659" y="16290"/>
                    <a:pt x="23642" y="16150"/>
                    <a:pt x="23556" y="16001"/>
                  </a:cubicBezTo>
                  <a:lnTo>
                    <a:pt x="23556" y="16001"/>
                  </a:lnTo>
                  <a:cubicBezTo>
                    <a:pt x="23659" y="16046"/>
                    <a:pt x="23758" y="16074"/>
                    <a:pt x="23846" y="16074"/>
                  </a:cubicBezTo>
                  <a:cubicBezTo>
                    <a:pt x="23906" y="16074"/>
                    <a:pt x="23961" y="16061"/>
                    <a:pt x="24007" y="16031"/>
                  </a:cubicBezTo>
                  <a:cubicBezTo>
                    <a:pt x="25689" y="15029"/>
                    <a:pt x="23542" y="14779"/>
                    <a:pt x="23399" y="14672"/>
                  </a:cubicBezTo>
                  <a:cubicBezTo>
                    <a:pt x="23327" y="14564"/>
                    <a:pt x="23470" y="14385"/>
                    <a:pt x="23614" y="14350"/>
                  </a:cubicBezTo>
                  <a:cubicBezTo>
                    <a:pt x="23864" y="14207"/>
                    <a:pt x="24222" y="14242"/>
                    <a:pt x="24508" y="14063"/>
                  </a:cubicBezTo>
                  <a:cubicBezTo>
                    <a:pt x="25009" y="13741"/>
                    <a:pt x="24794" y="13026"/>
                    <a:pt x="24580" y="12632"/>
                  </a:cubicBezTo>
                  <a:cubicBezTo>
                    <a:pt x="24562" y="12606"/>
                    <a:pt x="24539" y="12597"/>
                    <a:pt x="24515" y="12597"/>
                  </a:cubicBezTo>
                  <a:cubicBezTo>
                    <a:pt x="24466" y="12597"/>
                    <a:pt x="24407" y="12632"/>
                    <a:pt x="24358" y="12632"/>
                  </a:cubicBezTo>
                  <a:cubicBezTo>
                    <a:pt x="24334" y="12632"/>
                    <a:pt x="24311" y="12623"/>
                    <a:pt x="24293" y="12597"/>
                  </a:cubicBezTo>
                  <a:cubicBezTo>
                    <a:pt x="24114" y="12489"/>
                    <a:pt x="24007" y="12310"/>
                    <a:pt x="23864" y="12131"/>
                  </a:cubicBezTo>
                  <a:cubicBezTo>
                    <a:pt x="23826" y="12102"/>
                    <a:pt x="23787" y="12089"/>
                    <a:pt x="23749" y="12089"/>
                  </a:cubicBezTo>
                  <a:cubicBezTo>
                    <a:pt x="23482" y="12089"/>
                    <a:pt x="23213" y="12713"/>
                    <a:pt x="22921" y="12713"/>
                  </a:cubicBezTo>
                  <a:cubicBezTo>
                    <a:pt x="22901" y="12713"/>
                    <a:pt x="22882" y="12710"/>
                    <a:pt x="22862" y="12704"/>
                  </a:cubicBezTo>
                  <a:cubicBezTo>
                    <a:pt x="22576" y="12561"/>
                    <a:pt x="23363" y="12239"/>
                    <a:pt x="23649" y="12060"/>
                  </a:cubicBezTo>
                  <a:cubicBezTo>
                    <a:pt x="23660" y="12055"/>
                    <a:pt x="23673" y="12052"/>
                    <a:pt x="23686" y="12052"/>
                  </a:cubicBezTo>
                  <a:cubicBezTo>
                    <a:pt x="23738" y="12052"/>
                    <a:pt x="23803" y="12085"/>
                    <a:pt x="23838" y="12085"/>
                  </a:cubicBezTo>
                  <a:cubicBezTo>
                    <a:pt x="23854" y="12085"/>
                    <a:pt x="23864" y="12079"/>
                    <a:pt x="23864" y="12060"/>
                  </a:cubicBezTo>
                  <a:cubicBezTo>
                    <a:pt x="23864" y="11953"/>
                    <a:pt x="23649" y="11809"/>
                    <a:pt x="23649" y="11666"/>
                  </a:cubicBezTo>
                  <a:cubicBezTo>
                    <a:pt x="23649" y="11595"/>
                    <a:pt x="23900" y="11595"/>
                    <a:pt x="23864" y="11559"/>
                  </a:cubicBezTo>
                  <a:cubicBezTo>
                    <a:pt x="23614" y="11344"/>
                    <a:pt x="23327" y="11130"/>
                    <a:pt x="23041" y="11058"/>
                  </a:cubicBezTo>
                  <a:cubicBezTo>
                    <a:pt x="23017" y="11046"/>
                    <a:pt x="22990" y="11041"/>
                    <a:pt x="22961" y="11041"/>
                  </a:cubicBezTo>
                  <a:cubicBezTo>
                    <a:pt x="22924" y="11041"/>
                    <a:pt x="22884" y="11050"/>
                    <a:pt x="22849" y="11062"/>
                  </a:cubicBezTo>
                  <a:lnTo>
                    <a:pt x="22849" y="11062"/>
                  </a:lnTo>
                  <a:cubicBezTo>
                    <a:pt x="23194" y="10826"/>
                    <a:pt x="24313" y="10064"/>
                    <a:pt x="23721" y="9627"/>
                  </a:cubicBezTo>
                  <a:cubicBezTo>
                    <a:pt x="23542" y="9448"/>
                    <a:pt x="23148" y="9591"/>
                    <a:pt x="22934" y="9412"/>
                  </a:cubicBezTo>
                  <a:cubicBezTo>
                    <a:pt x="22862" y="9377"/>
                    <a:pt x="23113" y="9305"/>
                    <a:pt x="23077" y="9162"/>
                  </a:cubicBezTo>
                  <a:cubicBezTo>
                    <a:pt x="23077" y="9055"/>
                    <a:pt x="22826" y="9055"/>
                    <a:pt x="22862" y="9019"/>
                  </a:cubicBezTo>
                  <a:cubicBezTo>
                    <a:pt x="23256" y="8303"/>
                    <a:pt x="23542" y="8411"/>
                    <a:pt x="24150" y="8268"/>
                  </a:cubicBezTo>
                  <a:cubicBezTo>
                    <a:pt x="24365" y="8232"/>
                    <a:pt x="24830" y="8303"/>
                    <a:pt x="24723" y="8124"/>
                  </a:cubicBezTo>
                  <a:cubicBezTo>
                    <a:pt x="24538" y="7781"/>
                    <a:pt x="24371" y="7664"/>
                    <a:pt x="24215" y="7664"/>
                  </a:cubicBezTo>
                  <a:cubicBezTo>
                    <a:pt x="23916" y="7664"/>
                    <a:pt x="23657" y="8090"/>
                    <a:pt x="23399" y="8160"/>
                  </a:cubicBezTo>
                  <a:cubicBezTo>
                    <a:pt x="23356" y="8186"/>
                    <a:pt x="23312" y="8195"/>
                    <a:pt x="23269" y="8195"/>
                  </a:cubicBezTo>
                  <a:cubicBezTo>
                    <a:pt x="23165" y="8195"/>
                    <a:pt x="23061" y="8143"/>
                    <a:pt x="22957" y="8143"/>
                  </a:cubicBezTo>
                  <a:cubicBezTo>
                    <a:pt x="22925" y="8143"/>
                    <a:pt x="22894" y="8148"/>
                    <a:pt x="22862" y="8160"/>
                  </a:cubicBezTo>
                  <a:cubicBezTo>
                    <a:pt x="22696" y="8260"/>
                    <a:pt x="22684" y="8669"/>
                    <a:pt x="22569" y="8669"/>
                  </a:cubicBezTo>
                  <a:cubicBezTo>
                    <a:pt x="22560" y="8669"/>
                    <a:pt x="22550" y="8666"/>
                    <a:pt x="22540" y="8661"/>
                  </a:cubicBezTo>
                  <a:cubicBezTo>
                    <a:pt x="21145" y="7874"/>
                    <a:pt x="22683" y="7731"/>
                    <a:pt x="22397" y="7087"/>
                  </a:cubicBezTo>
                  <a:cubicBezTo>
                    <a:pt x="22290" y="6980"/>
                    <a:pt x="22075" y="6980"/>
                    <a:pt x="21968" y="6836"/>
                  </a:cubicBezTo>
                  <a:cubicBezTo>
                    <a:pt x="21896" y="6550"/>
                    <a:pt x="22540" y="6228"/>
                    <a:pt x="21789" y="6049"/>
                  </a:cubicBezTo>
                  <a:cubicBezTo>
                    <a:pt x="21556" y="5972"/>
                    <a:pt x="21341" y="5837"/>
                    <a:pt x="21132" y="5837"/>
                  </a:cubicBezTo>
                  <a:cubicBezTo>
                    <a:pt x="21052" y="5837"/>
                    <a:pt x="20973" y="5857"/>
                    <a:pt x="20894" y="5906"/>
                  </a:cubicBezTo>
                  <a:cubicBezTo>
                    <a:pt x="20680" y="6014"/>
                    <a:pt x="20716" y="6336"/>
                    <a:pt x="20680" y="6586"/>
                  </a:cubicBezTo>
                  <a:cubicBezTo>
                    <a:pt x="20680" y="6801"/>
                    <a:pt x="20751" y="6980"/>
                    <a:pt x="20680" y="7158"/>
                  </a:cubicBezTo>
                  <a:cubicBezTo>
                    <a:pt x="20644" y="7337"/>
                    <a:pt x="20429" y="7445"/>
                    <a:pt x="20358" y="7552"/>
                  </a:cubicBezTo>
                  <a:cubicBezTo>
                    <a:pt x="20337" y="7594"/>
                    <a:pt x="20341" y="7725"/>
                    <a:pt x="20347" y="7802"/>
                  </a:cubicBezTo>
                  <a:lnTo>
                    <a:pt x="20347" y="7802"/>
                  </a:lnTo>
                  <a:cubicBezTo>
                    <a:pt x="20314" y="7692"/>
                    <a:pt x="20204" y="7374"/>
                    <a:pt x="20052" y="7374"/>
                  </a:cubicBezTo>
                  <a:cubicBezTo>
                    <a:pt x="20013" y="7374"/>
                    <a:pt x="19972" y="7395"/>
                    <a:pt x="19928" y="7445"/>
                  </a:cubicBezTo>
                  <a:cubicBezTo>
                    <a:pt x="19800" y="7573"/>
                    <a:pt x="19989" y="7961"/>
                    <a:pt x="19899" y="7961"/>
                  </a:cubicBezTo>
                  <a:cubicBezTo>
                    <a:pt x="19889" y="7961"/>
                    <a:pt x="19875" y="7956"/>
                    <a:pt x="19857" y="7946"/>
                  </a:cubicBezTo>
                  <a:cubicBezTo>
                    <a:pt x="19506" y="7735"/>
                    <a:pt x="19534" y="6800"/>
                    <a:pt x="19095" y="6800"/>
                  </a:cubicBezTo>
                  <a:cubicBezTo>
                    <a:pt x="19087" y="6800"/>
                    <a:pt x="19078" y="6800"/>
                    <a:pt x="19070" y="6801"/>
                  </a:cubicBezTo>
                  <a:cubicBezTo>
                    <a:pt x="18605" y="6836"/>
                    <a:pt x="18211" y="7445"/>
                    <a:pt x="17997" y="7767"/>
                  </a:cubicBezTo>
                  <a:cubicBezTo>
                    <a:pt x="17925" y="7767"/>
                    <a:pt x="17925" y="7946"/>
                    <a:pt x="17925" y="7946"/>
                  </a:cubicBezTo>
                  <a:cubicBezTo>
                    <a:pt x="17925" y="7946"/>
                    <a:pt x="17868" y="7814"/>
                    <a:pt x="17815" y="7690"/>
                  </a:cubicBezTo>
                  <a:lnTo>
                    <a:pt x="17815" y="7690"/>
                  </a:lnTo>
                  <a:cubicBezTo>
                    <a:pt x="17806" y="7695"/>
                    <a:pt x="17789" y="7695"/>
                    <a:pt x="17768" y="7695"/>
                  </a:cubicBezTo>
                  <a:cubicBezTo>
                    <a:pt x="17728" y="7695"/>
                    <a:pt x="17675" y="7695"/>
                    <a:pt x="17639" y="7731"/>
                  </a:cubicBezTo>
                  <a:cubicBezTo>
                    <a:pt x="17578" y="7761"/>
                    <a:pt x="17569" y="7969"/>
                    <a:pt x="17567" y="7969"/>
                  </a:cubicBezTo>
                  <a:cubicBezTo>
                    <a:pt x="17567" y="7969"/>
                    <a:pt x="17567" y="7962"/>
                    <a:pt x="17567" y="7946"/>
                  </a:cubicBezTo>
                  <a:cubicBezTo>
                    <a:pt x="17501" y="7584"/>
                    <a:pt x="17708" y="6011"/>
                    <a:pt x="16879" y="6011"/>
                  </a:cubicBezTo>
                  <a:cubicBezTo>
                    <a:pt x="16806" y="6011"/>
                    <a:pt x="16726" y="6023"/>
                    <a:pt x="16637" y="6049"/>
                  </a:cubicBezTo>
                  <a:cubicBezTo>
                    <a:pt x="16301" y="6110"/>
                    <a:pt x="16252" y="9174"/>
                    <a:pt x="16022" y="9174"/>
                  </a:cubicBezTo>
                  <a:cubicBezTo>
                    <a:pt x="15982" y="9174"/>
                    <a:pt x="15938" y="9084"/>
                    <a:pt x="15886" y="8876"/>
                  </a:cubicBezTo>
                  <a:cubicBezTo>
                    <a:pt x="15671" y="8053"/>
                    <a:pt x="15993" y="8554"/>
                    <a:pt x="16100" y="7624"/>
                  </a:cubicBezTo>
                  <a:cubicBezTo>
                    <a:pt x="16196" y="7108"/>
                    <a:pt x="16204" y="6966"/>
                    <a:pt x="16163" y="6966"/>
                  </a:cubicBezTo>
                  <a:cubicBezTo>
                    <a:pt x="16114" y="6966"/>
                    <a:pt x="15992" y="7181"/>
                    <a:pt x="15872" y="7181"/>
                  </a:cubicBezTo>
                  <a:cubicBezTo>
                    <a:pt x="15798" y="7181"/>
                    <a:pt x="15725" y="7099"/>
                    <a:pt x="15671" y="6836"/>
                  </a:cubicBezTo>
                  <a:cubicBezTo>
                    <a:pt x="15635" y="6622"/>
                    <a:pt x="15886" y="6514"/>
                    <a:pt x="15886" y="6300"/>
                  </a:cubicBezTo>
                  <a:cubicBezTo>
                    <a:pt x="15850" y="5942"/>
                    <a:pt x="15886" y="5513"/>
                    <a:pt x="15599" y="5370"/>
                  </a:cubicBezTo>
                  <a:cubicBezTo>
                    <a:pt x="15559" y="5349"/>
                    <a:pt x="15518" y="5341"/>
                    <a:pt x="15476" y="5341"/>
                  </a:cubicBezTo>
                  <a:cubicBezTo>
                    <a:pt x="15222" y="5341"/>
                    <a:pt x="14941" y="5666"/>
                    <a:pt x="14633" y="5727"/>
                  </a:cubicBezTo>
                  <a:cubicBezTo>
                    <a:pt x="14598" y="5727"/>
                    <a:pt x="14598" y="5620"/>
                    <a:pt x="14562" y="5584"/>
                  </a:cubicBezTo>
                  <a:cubicBezTo>
                    <a:pt x="14407" y="5522"/>
                    <a:pt x="14280" y="5434"/>
                    <a:pt x="14133" y="5434"/>
                  </a:cubicBezTo>
                  <a:cubicBezTo>
                    <a:pt x="14109" y="5434"/>
                    <a:pt x="14085" y="5436"/>
                    <a:pt x="14061" y="5441"/>
                  </a:cubicBezTo>
                  <a:cubicBezTo>
                    <a:pt x="13882" y="5548"/>
                    <a:pt x="13739" y="5799"/>
                    <a:pt x="13667" y="6014"/>
                  </a:cubicBezTo>
                  <a:cubicBezTo>
                    <a:pt x="13520" y="6279"/>
                    <a:pt x="13762" y="7229"/>
                    <a:pt x="13468" y="7229"/>
                  </a:cubicBezTo>
                  <a:cubicBezTo>
                    <a:pt x="13406" y="7229"/>
                    <a:pt x="13321" y="7187"/>
                    <a:pt x="13202" y="7087"/>
                  </a:cubicBezTo>
                  <a:cubicBezTo>
                    <a:pt x="12379" y="6407"/>
                    <a:pt x="13667" y="4582"/>
                    <a:pt x="12201" y="4439"/>
                  </a:cubicBezTo>
                  <a:cubicBezTo>
                    <a:pt x="12196" y="4439"/>
                    <a:pt x="12192" y="4439"/>
                    <a:pt x="12188" y="4439"/>
                  </a:cubicBezTo>
                  <a:cubicBezTo>
                    <a:pt x="11811" y="4439"/>
                    <a:pt x="11980" y="6091"/>
                    <a:pt x="11449" y="6693"/>
                  </a:cubicBezTo>
                  <a:cubicBezTo>
                    <a:pt x="11376" y="6742"/>
                    <a:pt x="10766" y="7277"/>
                    <a:pt x="10480" y="7277"/>
                  </a:cubicBezTo>
                  <a:cubicBezTo>
                    <a:pt x="10348" y="7277"/>
                    <a:pt x="10286" y="7164"/>
                    <a:pt x="10376" y="6836"/>
                  </a:cubicBezTo>
                  <a:cubicBezTo>
                    <a:pt x="10376" y="6732"/>
                    <a:pt x="11005" y="6075"/>
                    <a:pt x="10691" y="6075"/>
                  </a:cubicBezTo>
                  <a:cubicBezTo>
                    <a:pt x="10575" y="6075"/>
                    <a:pt x="10330" y="6165"/>
                    <a:pt x="9875" y="6407"/>
                  </a:cubicBezTo>
                  <a:cubicBezTo>
                    <a:pt x="9330" y="6680"/>
                    <a:pt x="9369" y="8316"/>
                    <a:pt x="8570" y="8316"/>
                  </a:cubicBezTo>
                  <a:cubicBezTo>
                    <a:pt x="8530" y="8316"/>
                    <a:pt x="8488" y="8312"/>
                    <a:pt x="8444" y="8303"/>
                  </a:cubicBezTo>
                  <a:cubicBezTo>
                    <a:pt x="8229" y="8268"/>
                    <a:pt x="8515" y="7767"/>
                    <a:pt x="8587" y="7480"/>
                  </a:cubicBezTo>
                  <a:cubicBezTo>
                    <a:pt x="8694" y="7302"/>
                    <a:pt x="9016" y="7087"/>
                    <a:pt x="8909" y="6872"/>
                  </a:cubicBezTo>
                  <a:cubicBezTo>
                    <a:pt x="8909" y="6693"/>
                    <a:pt x="8301" y="6801"/>
                    <a:pt x="8408" y="6586"/>
                  </a:cubicBezTo>
                  <a:cubicBezTo>
                    <a:pt x="8444" y="6228"/>
                    <a:pt x="9052" y="6228"/>
                    <a:pt x="9124" y="5906"/>
                  </a:cubicBezTo>
                  <a:cubicBezTo>
                    <a:pt x="9231" y="5620"/>
                    <a:pt x="8837" y="5334"/>
                    <a:pt x="8766" y="4976"/>
                  </a:cubicBezTo>
                  <a:cubicBezTo>
                    <a:pt x="8699" y="4875"/>
                    <a:pt x="8536" y="4615"/>
                    <a:pt x="8607" y="4615"/>
                  </a:cubicBezTo>
                  <a:cubicBezTo>
                    <a:pt x="8611" y="4615"/>
                    <a:pt x="8617" y="4616"/>
                    <a:pt x="8623" y="4618"/>
                  </a:cubicBezTo>
                  <a:cubicBezTo>
                    <a:pt x="8960" y="4753"/>
                    <a:pt x="9075" y="5268"/>
                    <a:pt x="9356" y="5268"/>
                  </a:cubicBezTo>
                  <a:cubicBezTo>
                    <a:pt x="9373" y="5268"/>
                    <a:pt x="9391" y="5266"/>
                    <a:pt x="9410" y="5262"/>
                  </a:cubicBezTo>
                  <a:cubicBezTo>
                    <a:pt x="11342" y="4940"/>
                    <a:pt x="9410" y="4117"/>
                    <a:pt x="9481" y="3903"/>
                  </a:cubicBezTo>
                  <a:cubicBezTo>
                    <a:pt x="9497" y="3857"/>
                    <a:pt x="9538" y="3840"/>
                    <a:pt x="9594" y="3840"/>
                  </a:cubicBezTo>
                  <a:cubicBezTo>
                    <a:pt x="9736" y="3840"/>
                    <a:pt x="9971" y="3948"/>
                    <a:pt x="10102" y="3948"/>
                  </a:cubicBezTo>
                  <a:cubicBezTo>
                    <a:pt x="10160" y="3948"/>
                    <a:pt x="10197" y="3927"/>
                    <a:pt x="10197" y="3867"/>
                  </a:cubicBezTo>
                  <a:cubicBezTo>
                    <a:pt x="10233" y="3616"/>
                    <a:pt x="9589" y="3795"/>
                    <a:pt x="9517" y="3509"/>
                  </a:cubicBezTo>
                  <a:cubicBezTo>
                    <a:pt x="9410" y="3223"/>
                    <a:pt x="9875" y="2937"/>
                    <a:pt x="9803" y="2650"/>
                  </a:cubicBezTo>
                  <a:cubicBezTo>
                    <a:pt x="9803" y="2436"/>
                    <a:pt x="9481" y="2472"/>
                    <a:pt x="9410" y="2328"/>
                  </a:cubicBezTo>
                  <a:cubicBezTo>
                    <a:pt x="9374" y="2221"/>
                    <a:pt x="9553" y="2257"/>
                    <a:pt x="9660" y="2221"/>
                  </a:cubicBezTo>
                  <a:cubicBezTo>
                    <a:pt x="9732" y="2042"/>
                    <a:pt x="9410" y="1828"/>
                    <a:pt x="9410" y="1756"/>
                  </a:cubicBezTo>
                  <a:cubicBezTo>
                    <a:pt x="9393" y="1750"/>
                    <a:pt x="9374" y="1748"/>
                    <a:pt x="9353" y="1748"/>
                  </a:cubicBezTo>
                  <a:cubicBezTo>
                    <a:pt x="9288" y="1748"/>
                    <a:pt x="9209" y="1769"/>
                    <a:pt x="9155" y="1769"/>
                  </a:cubicBezTo>
                  <a:cubicBezTo>
                    <a:pt x="9115" y="1769"/>
                    <a:pt x="9088" y="1758"/>
                    <a:pt x="9088" y="1720"/>
                  </a:cubicBezTo>
                  <a:cubicBezTo>
                    <a:pt x="9052" y="1506"/>
                    <a:pt x="9696" y="1076"/>
                    <a:pt x="9267" y="754"/>
                  </a:cubicBezTo>
                  <a:cubicBezTo>
                    <a:pt x="9088" y="611"/>
                    <a:pt x="8802" y="683"/>
                    <a:pt x="8623" y="575"/>
                  </a:cubicBezTo>
                  <a:cubicBezTo>
                    <a:pt x="8444" y="432"/>
                    <a:pt x="8444" y="182"/>
                    <a:pt x="8337" y="39"/>
                  </a:cubicBezTo>
                  <a:cubicBezTo>
                    <a:pt x="8330" y="35"/>
                    <a:pt x="8325" y="34"/>
                    <a:pt x="8321" y="34"/>
                  </a:cubicBezTo>
                  <a:cubicBezTo>
                    <a:pt x="8277" y="34"/>
                    <a:pt x="8337" y="188"/>
                    <a:pt x="8337" y="253"/>
                  </a:cubicBezTo>
                  <a:cubicBezTo>
                    <a:pt x="8337" y="289"/>
                    <a:pt x="8301" y="325"/>
                    <a:pt x="8301" y="325"/>
                  </a:cubicBezTo>
                  <a:cubicBezTo>
                    <a:pt x="8279" y="325"/>
                    <a:pt x="7842" y="0"/>
                    <a:pt x="7615" y="0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926325" y="4225825"/>
              <a:ext cx="433825" cy="702775"/>
            </a:xfrm>
            <a:custGeom>
              <a:avLst/>
              <a:gdLst/>
              <a:ahLst/>
              <a:cxnLst/>
              <a:rect l="l" t="t" r="r" b="b"/>
              <a:pathLst>
                <a:path w="17353" h="28111" extrusionOk="0">
                  <a:moveTo>
                    <a:pt x="9206" y="1"/>
                  </a:moveTo>
                  <a:cubicBezTo>
                    <a:pt x="8546" y="1"/>
                    <a:pt x="7803" y="206"/>
                    <a:pt x="7334" y="454"/>
                  </a:cubicBezTo>
                  <a:cubicBezTo>
                    <a:pt x="7263" y="919"/>
                    <a:pt x="6190" y="1098"/>
                    <a:pt x="6476" y="1492"/>
                  </a:cubicBezTo>
                  <a:cubicBezTo>
                    <a:pt x="6619" y="1706"/>
                    <a:pt x="7120" y="1599"/>
                    <a:pt x="7191" y="1885"/>
                  </a:cubicBezTo>
                  <a:cubicBezTo>
                    <a:pt x="7213" y="1938"/>
                    <a:pt x="7184" y="1953"/>
                    <a:pt x="7129" y="1953"/>
                  </a:cubicBezTo>
                  <a:cubicBezTo>
                    <a:pt x="7053" y="1953"/>
                    <a:pt x="6927" y="1924"/>
                    <a:pt x="6816" y="1924"/>
                  </a:cubicBezTo>
                  <a:cubicBezTo>
                    <a:pt x="6735" y="1924"/>
                    <a:pt x="6661" y="1940"/>
                    <a:pt x="6619" y="1993"/>
                  </a:cubicBezTo>
                  <a:cubicBezTo>
                    <a:pt x="6368" y="2386"/>
                    <a:pt x="6404" y="4175"/>
                    <a:pt x="6476" y="4640"/>
                  </a:cubicBezTo>
                  <a:cubicBezTo>
                    <a:pt x="6476" y="4783"/>
                    <a:pt x="6690" y="4783"/>
                    <a:pt x="6690" y="4962"/>
                  </a:cubicBezTo>
                  <a:cubicBezTo>
                    <a:pt x="6655" y="5678"/>
                    <a:pt x="6368" y="6107"/>
                    <a:pt x="6082" y="6715"/>
                  </a:cubicBezTo>
                  <a:cubicBezTo>
                    <a:pt x="5947" y="6917"/>
                    <a:pt x="5464" y="7437"/>
                    <a:pt x="5647" y="7437"/>
                  </a:cubicBezTo>
                  <a:cubicBezTo>
                    <a:pt x="5658" y="7437"/>
                    <a:pt x="5672" y="7435"/>
                    <a:pt x="5689" y="7431"/>
                  </a:cubicBezTo>
                  <a:cubicBezTo>
                    <a:pt x="5975" y="7359"/>
                    <a:pt x="5975" y="6715"/>
                    <a:pt x="6297" y="6644"/>
                  </a:cubicBezTo>
                  <a:cubicBezTo>
                    <a:pt x="6304" y="6642"/>
                    <a:pt x="6311" y="6642"/>
                    <a:pt x="6318" y="6642"/>
                  </a:cubicBezTo>
                  <a:cubicBezTo>
                    <a:pt x="6487" y="6642"/>
                    <a:pt x="6615" y="7044"/>
                    <a:pt x="6512" y="7216"/>
                  </a:cubicBezTo>
                  <a:cubicBezTo>
                    <a:pt x="6297" y="7502"/>
                    <a:pt x="5724" y="7359"/>
                    <a:pt x="5510" y="7681"/>
                  </a:cubicBezTo>
                  <a:cubicBezTo>
                    <a:pt x="5224" y="8182"/>
                    <a:pt x="5045" y="8790"/>
                    <a:pt x="4723" y="9291"/>
                  </a:cubicBezTo>
                  <a:cubicBezTo>
                    <a:pt x="4580" y="9506"/>
                    <a:pt x="4365" y="9613"/>
                    <a:pt x="4365" y="9828"/>
                  </a:cubicBezTo>
                  <a:cubicBezTo>
                    <a:pt x="4365" y="10043"/>
                    <a:pt x="4759" y="10114"/>
                    <a:pt x="4866" y="10329"/>
                  </a:cubicBezTo>
                  <a:cubicBezTo>
                    <a:pt x="4869" y="10336"/>
                    <a:pt x="4870" y="10339"/>
                    <a:pt x="4868" y="10339"/>
                  </a:cubicBezTo>
                  <a:cubicBezTo>
                    <a:pt x="4855" y="10339"/>
                    <a:pt x="4704" y="10164"/>
                    <a:pt x="4598" y="10164"/>
                  </a:cubicBezTo>
                  <a:cubicBezTo>
                    <a:pt x="4578" y="10164"/>
                    <a:pt x="4559" y="10170"/>
                    <a:pt x="4544" y="10186"/>
                  </a:cubicBezTo>
                  <a:cubicBezTo>
                    <a:pt x="4293" y="10293"/>
                    <a:pt x="4222" y="10615"/>
                    <a:pt x="4043" y="10901"/>
                  </a:cubicBezTo>
                  <a:cubicBezTo>
                    <a:pt x="3649" y="11545"/>
                    <a:pt x="3184" y="12404"/>
                    <a:pt x="2683" y="12976"/>
                  </a:cubicBezTo>
                  <a:cubicBezTo>
                    <a:pt x="2540" y="13155"/>
                    <a:pt x="2290" y="13191"/>
                    <a:pt x="2111" y="13406"/>
                  </a:cubicBezTo>
                  <a:cubicBezTo>
                    <a:pt x="2111" y="13441"/>
                    <a:pt x="2326" y="13585"/>
                    <a:pt x="2254" y="13620"/>
                  </a:cubicBezTo>
                  <a:cubicBezTo>
                    <a:pt x="2217" y="13629"/>
                    <a:pt x="2177" y="13632"/>
                    <a:pt x="2137" y="13632"/>
                  </a:cubicBezTo>
                  <a:cubicBezTo>
                    <a:pt x="1927" y="13632"/>
                    <a:pt x="1683" y="13539"/>
                    <a:pt x="1499" y="13539"/>
                  </a:cubicBezTo>
                  <a:cubicBezTo>
                    <a:pt x="1412" y="13539"/>
                    <a:pt x="1339" y="13560"/>
                    <a:pt x="1288" y="13620"/>
                  </a:cubicBezTo>
                  <a:cubicBezTo>
                    <a:pt x="1073" y="13799"/>
                    <a:pt x="1467" y="14157"/>
                    <a:pt x="1360" y="14407"/>
                  </a:cubicBezTo>
                  <a:cubicBezTo>
                    <a:pt x="1252" y="14837"/>
                    <a:pt x="0" y="16590"/>
                    <a:pt x="107" y="17019"/>
                  </a:cubicBezTo>
                  <a:cubicBezTo>
                    <a:pt x="179" y="17305"/>
                    <a:pt x="394" y="17556"/>
                    <a:pt x="573" y="17842"/>
                  </a:cubicBezTo>
                  <a:cubicBezTo>
                    <a:pt x="1002" y="18558"/>
                    <a:pt x="823" y="18915"/>
                    <a:pt x="823" y="18915"/>
                  </a:cubicBezTo>
                  <a:cubicBezTo>
                    <a:pt x="959" y="18946"/>
                    <a:pt x="1108" y="18957"/>
                    <a:pt x="1259" y="18957"/>
                  </a:cubicBezTo>
                  <a:cubicBezTo>
                    <a:pt x="1465" y="18957"/>
                    <a:pt x="1675" y="18936"/>
                    <a:pt x="1861" y="18915"/>
                  </a:cubicBezTo>
                  <a:cubicBezTo>
                    <a:pt x="2017" y="18915"/>
                    <a:pt x="2091" y="18724"/>
                    <a:pt x="2227" y="18724"/>
                  </a:cubicBezTo>
                  <a:cubicBezTo>
                    <a:pt x="2247" y="18724"/>
                    <a:pt x="2267" y="18728"/>
                    <a:pt x="2290" y="18737"/>
                  </a:cubicBezTo>
                  <a:cubicBezTo>
                    <a:pt x="2433" y="18737"/>
                    <a:pt x="2540" y="18987"/>
                    <a:pt x="2755" y="19023"/>
                  </a:cubicBezTo>
                  <a:cubicBezTo>
                    <a:pt x="2759" y="19024"/>
                    <a:pt x="2763" y="19024"/>
                    <a:pt x="2767" y="19024"/>
                  </a:cubicBezTo>
                  <a:cubicBezTo>
                    <a:pt x="2881" y="19024"/>
                    <a:pt x="2897" y="18596"/>
                    <a:pt x="2945" y="18596"/>
                  </a:cubicBezTo>
                  <a:cubicBezTo>
                    <a:pt x="2952" y="18596"/>
                    <a:pt x="2960" y="18606"/>
                    <a:pt x="2970" y="18629"/>
                  </a:cubicBezTo>
                  <a:cubicBezTo>
                    <a:pt x="3077" y="18808"/>
                    <a:pt x="2898" y="19094"/>
                    <a:pt x="2970" y="19273"/>
                  </a:cubicBezTo>
                  <a:cubicBezTo>
                    <a:pt x="3077" y="19416"/>
                    <a:pt x="3685" y="19524"/>
                    <a:pt x="3506" y="19595"/>
                  </a:cubicBezTo>
                  <a:cubicBezTo>
                    <a:pt x="3320" y="19691"/>
                    <a:pt x="3184" y="19731"/>
                    <a:pt x="3080" y="19731"/>
                  </a:cubicBezTo>
                  <a:cubicBezTo>
                    <a:pt x="2591" y="19731"/>
                    <a:pt x="2859" y="18838"/>
                    <a:pt x="2206" y="18838"/>
                  </a:cubicBezTo>
                  <a:cubicBezTo>
                    <a:pt x="2177" y="18838"/>
                    <a:pt x="2145" y="18840"/>
                    <a:pt x="2111" y="18844"/>
                  </a:cubicBezTo>
                  <a:cubicBezTo>
                    <a:pt x="1861" y="18915"/>
                    <a:pt x="2433" y="19237"/>
                    <a:pt x="2505" y="19416"/>
                  </a:cubicBezTo>
                  <a:cubicBezTo>
                    <a:pt x="2540" y="19703"/>
                    <a:pt x="2505" y="19989"/>
                    <a:pt x="2433" y="20275"/>
                  </a:cubicBezTo>
                  <a:cubicBezTo>
                    <a:pt x="2397" y="20847"/>
                    <a:pt x="1646" y="21348"/>
                    <a:pt x="1646" y="21742"/>
                  </a:cubicBezTo>
                  <a:cubicBezTo>
                    <a:pt x="1646" y="21921"/>
                    <a:pt x="1932" y="22028"/>
                    <a:pt x="1932" y="22207"/>
                  </a:cubicBezTo>
                  <a:cubicBezTo>
                    <a:pt x="1968" y="22493"/>
                    <a:pt x="1467" y="23066"/>
                    <a:pt x="1789" y="23137"/>
                  </a:cubicBezTo>
                  <a:cubicBezTo>
                    <a:pt x="1841" y="23137"/>
                    <a:pt x="2007" y="23061"/>
                    <a:pt x="2079" y="23061"/>
                  </a:cubicBezTo>
                  <a:cubicBezTo>
                    <a:pt x="2107" y="23061"/>
                    <a:pt x="2121" y="23072"/>
                    <a:pt x="2111" y="23101"/>
                  </a:cubicBezTo>
                  <a:cubicBezTo>
                    <a:pt x="2004" y="23209"/>
                    <a:pt x="1753" y="23137"/>
                    <a:pt x="1646" y="23280"/>
                  </a:cubicBezTo>
                  <a:cubicBezTo>
                    <a:pt x="1467" y="23674"/>
                    <a:pt x="1574" y="24175"/>
                    <a:pt x="1360" y="24604"/>
                  </a:cubicBezTo>
                  <a:cubicBezTo>
                    <a:pt x="1181" y="24926"/>
                    <a:pt x="179" y="26321"/>
                    <a:pt x="286" y="26787"/>
                  </a:cubicBezTo>
                  <a:cubicBezTo>
                    <a:pt x="293" y="26822"/>
                    <a:pt x="311" y="26837"/>
                    <a:pt x="335" y="26837"/>
                  </a:cubicBezTo>
                  <a:cubicBezTo>
                    <a:pt x="432" y="26837"/>
                    <a:pt x="644" y="26608"/>
                    <a:pt x="787" y="26608"/>
                  </a:cubicBezTo>
                  <a:cubicBezTo>
                    <a:pt x="840" y="26600"/>
                    <a:pt x="893" y="26597"/>
                    <a:pt x="946" y="26597"/>
                  </a:cubicBezTo>
                  <a:cubicBezTo>
                    <a:pt x="1091" y="26597"/>
                    <a:pt x="1235" y="26618"/>
                    <a:pt x="1380" y="26618"/>
                  </a:cubicBezTo>
                  <a:cubicBezTo>
                    <a:pt x="1433" y="26618"/>
                    <a:pt x="1486" y="26615"/>
                    <a:pt x="1539" y="26608"/>
                  </a:cubicBezTo>
                  <a:cubicBezTo>
                    <a:pt x="1646" y="26608"/>
                    <a:pt x="1789" y="26500"/>
                    <a:pt x="1932" y="26500"/>
                  </a:cubicBezTo>
                  <a:cubicBezTo>
                    <a:pt x="2612" y="26679"/>
                    <a:pt x="4759" y="28110"/>
                    <a:pt x="5045" y="28110"/>
                  </a:cubicBezTo>
                  <a:cubicBezTo>
                    <a:pt x="5188" y="28110"/>
                    <a:pt x="6476" y="27466"/>
                    <a:pt x="6583" y="27431"/>
                  </a:cubicBezTo>
                  <a:lnTo>
                    <a:pt x="7120" y="27431"/>
                  </a:lnTo>
                  <a:cubicBezTo>
                    <a:pt x="7191" y="25642"/>
                    <a:pt x="6798" y="25355"/>
                    <a:pt x="8157" y="24139"/>
                  </a:cubicBezTo>
                  <a:cubicBezTo>
                    <a:pt x="8408" y="23924"/>
                    <a:pt x="8372" y="23459"/>
                    <a:pt x="8622" y="23352"/>
                  </a:cubicBezTo>
                  <a:cubicBezTo>
                    <a:pt x="8730" y="23280"/>
                    <a:pt x="10769" y="23280"/>
                    <a:pt x="10268" y="22422"/>
                  </a:cubicBezTo>
                  <a:cubicBezTo>
                    <a:pt x="10240" y="22365"/>
                    <a:pt x="10188" y="22346"/>
                    <a:pt x="10122" y="22346"/>
                  </a:cubicBezTo>
                  <a:cubicBezTo>
                    <a:pt x="9975" y="22346"/>
                    <a:pt x="9762" y="22444"/>
                    <a:pt x="9615" y="22444"/>
                  </a:cubicBezTo>
                  <a:cubicBezTo>
                    <a:pt x="9577" y="22444"/>
                    <a:pt x="9544" y="22438"/>
                    <a:pt x="9517" y="22422"/>
                  </a:cubicBezTo>
                  <a:cubicBezTo>
                    <a:pt x="9302" y="22243"/>
                    <a:pt x="9338" y="21921"/>
                    <a:pt x="9266" y="21670"/>
                  </a:cubicBezTo>
                  <a:cubicBezTo>
                    <a:pt x="9195" y="21420"/>
                    <a:pt x="9195" y="21134"/>
                    <a:pt x="9016" y="20883"/>
                  </a:cubicBezTo>
                  <a:cubicBezTo>
                    <a:pt x="8998" y="20865"/>
                    <a:pt x="8927" y="20865"/>
                    <a:pt x="8860" y="20865"/>
                  </a:cubicBezTo>
                  <a:cubicBezTo>
                    <a:pt x="8792" y="20865"/>
                    <a:pt x="8730" y="20865"/>
                    <a:pt x="8730" y="20847"/>
                  </a:cubicBezTo>
                  <a:cubicBezTo>
                    <a:pt x="8837" y="20561"/>
                    <a:pt x="9123" y="20311"/>
                    <a:pt x="9266" y="20025"/>
                  </a:cubicBezTo>
                  <a:cubicBezTo>
                    <a:pt x="9517" y="19524"/>
                    <a:pt x="8801" y="19917"/>
                    <a:pt x="9517" y="19309"/>
                  </a:cubicBezTo>
                  <a:cubicBezTo>
                    <a:pt x="10161" y="18808"/>
                    <a:pt x="10948" y="18915"/>
                    <a:pt x="11055" y="17806"/>
                  </a:cubicBezTo>
                  <a:cubicBezTo>
                    <a:pt x="11055" y="17735"/>
                    <a:pt x="10268" y="17162"/>
                    <a:pt x="10089" y="16840"/>
                  </a:cubicBezTo>
                  <a:cubicBezTo>
                    <a:pt x="9839" y="16304"/>
                    <a:pt x="10161" y="15409"/>
                    <a:pt x="10161" y="15338"/>
                  </a:cubicBezTo>
                  <a:cubicBezTo>
                    <a:pt x="10089" y="15266"/>
                    <a:pt x="9410" y="13978"/>
                    <a:pt x="9410" y="13942"/>
                  </a:cubicBezTo>
                  <a:cubicBezTo>
                    <a:pt x="9401" y="13924"/>
                    <a:pt x="9405" y="13918"/>
                    <a:pt x="9418" y="13918"/>
                  </a:cubicBezTo>
                  <a:cubicBezTo>
                    <a:pt x="9457" y="13918"/>
                    <a:pt x="9571" y="13978"/>
                    <a:pt x="9624" y="13978"/>
                  </a:cubicBezTo>
                  <a:cubicBezTo>
                    <a:pt x="9982" y="14121"/>
                    <a:pt x="10268" y="14157"/>
                    <a:pt x="10626" y="14264"/>
                  </a:cubicBezTo>
                  <a:cubicBezTo>
                    <a:pt x="10987" y="14344"/>
                    <a:pt x="11242" y="14410"/>
                    <a:pt x="11448" y="14410"/>
                  </a:cubicBezTo>
                  <a:cubicBezTo>
                    <a:pt x="11792" y="14410"/>
                    <a:pt x="11994" y="14226"/>
                    <a:pt x="12308" y="13620"/>
                  </a:cubicBezTo>
                  <a:cubicBezTo>
                    <a:pt x="12880" y="12440"/>
                    <a:pt x="12272" y="12833"/>
                    <a:pt x="12129" y="11975"/>
                  </a:cubicBezTo>
                  <a:cubicBezTo>
                    <a:pt x="12021" y="11187"/>
                    <a:pt x="13345" y="11545"/>
                    <a:pt x="13381" y="10973"/>
                  </a:cubicBezTo>
                  <a:cubicBezTo>
                    <a:pt x="13381" y="10543"/>
                    <a:pt x="12952" y="10901"/>
                    <a:pt x="13202" y="10400"/>
                  </a:cubicBezTo>
                  <a:cubicBezTo>
                    <a:pt x="13238" y="10329"/>
                    <a:pt x="13381" y="10329"/>
                    <a:pt x="13452" y="10221"/>
                  </a:cubicBezTo>
                  <a:cubicBezTo>
                    <a:pt x="13560" y="9935"/>
                    <a:pt x="13560" y="9613"/>
                    <a:pt x="13631" y="9327"/>
                  </a:cubicBezTo>
                  <a:cubicBezTo>
                    <a:pt x="13667" y="8969"/>
                    <a:pt x="13918" y="8647"/>
                    <a:pt x="13846" y="8325"/>
                  </a:cubicBezTo>
                  <a:lnTo>
                    <a:pt x="13488" y="7323"/>
                  </a:lnTo>
                  <a:cubicBezTo>
                    <a:pt x="13518" y="7301"/>
                    <a:pt x="13554" y="7293"/>
                    <a:pt x="13593" y="7293"/>
                  </a:cubicBezTo>
                  <a:cubicBezTo>
                    <a:pt x="13716" y="7293"/>
                    <a:pt x="13873" y="7374"/>
                    <a:pt x="13988" y="7374"/>
                  </a:cubicBezTo>
                  <a:cubicBezTo>
                    <a:pt x="14015" y="7374"/>
                    <a:pt x="14039" y="7370"/>
                    <a:pt x="14061" y="7359"/>
                  </a:cubicBezTo>
                  <a:lnTo>
                    <a:pt x="14955" y="6429"/>
                  </a:lnTo>
                  <a:cubicBezTo>
                    <a:pt x="15599" y="6107"/>
                    <a:pt x="16744" y="6071"/>
                    <a:pt x="17102" y="5141"/>
                  </a:cubicBezTo>
                  <a:cubicBezTo>
                    <a:pt x="17352" y="4318"/>
                    <a:pt x="16279" y="4390"/>
                    <a:pt x="15957" y="4318"/>
                  </a:cubicBezTo>
                  <a:cubicBezTo>
                    <a:pt x="15778" y="4318"/>
                    <a:pt x="16136" y="2708"/>
                    <a:pt x="15957" y="2637"/>
                  </a:cubicBezTo>
                  <a:cubicBezTo>
                    <a:pt x="15170" y="2207"/>
                    <a:pt x="14991" y="2565"/>
                    <a:pt x="14025" y="2207"/>
                  </a:cubicBezTo>
                  <a:cubicBezTo>
                    <a:pt x="13888" y="2125"/>
                    <a:pt x="13898" y="1875"/>
                    <a:pt x="13733" y="1875"/>
                  </a:cubicBezTo>
                  <a:cubicBezTo>
                    <a:pt x="13683" y="1875"/>
                    <a:pt x="13616" y="1898"/>
                    <a:pt x="13524" y="1957"/>
                  </a:cubicBezTo>
                  <a:cubicBezTo>
                    <a:pt x="13452" y="2064"/>
                    <a:pt x="13631" y="2243"/>
                    <a:pt x="13524" y="2350"/>
                  </a:cubicBezTo>
                  <a:cubicBezTo>
                    <a:pt x="13358" y="2495"/>
                    <a:pt x="13187" y="2547"/>
                    <a:pt x="13022" y="2547"/>
                  </a:cubicBezTo>
                  <a:cubicBezTo>
                    <a:pt x="12618" y="2547"/>
                    <a:pt x="12256" y="2233"/>
                    <a:pt x="12129" y="2207"/>
                  </a:cubicBezTo>
                  <a:cubicBezTo>
                    <a:pt x="12102" y="2187"/>
                    <a:pt x="12074" y="2180"/>
                    <a:pt x="12043" y="2180"/>
                  </a:cubicBezTo>
                  <a:cubicBezTo>
                    <a:pt x="11939" y="2180"/>
                    <a:pt x="11817" y="2270"/>
                    <a:pt x="11713" y="2270"/>
                  </a:cubicBezTo>
                  <a:cubicBezTo>
                    <a:pt x="11683" y="2270"/>
                    <a:pt x="11654" y="2263"/>
                    <a:pt x="11628" y="2243"/>
                  </a:cubicBezTo>
                  <a:cubicBezTo>
                    <a:pt x="11556" y="2207"/>
                    <a:pt x="11914" y="2100"/>
                    <a:pt x="11807" y="2064"/>
                  </a:cubicBezTo>
                  <a:cubicBezTo>
                    <a:pt x="11771" y="1885"/>
                    <a:pt x="11556" y="1814"/>
                    <a:pt x="11413" y="1814"/>
                  </a:cubicBezTo>
                  <a:cubicBezTo>
                    <a:pt x="11370" y="1808"/>
                    <a:pt x="11327" y="1806"/>
                    <a:pt x="11284" y="1806"/>
                  </a:cubicBezTo>
                  <a:cubicBezTo>
                    <a:pt x="11116" y="1806"/>
                    <a:pt x="10950" y="1839"/>
                    <a:pt x="10793" y="1839"/>
                  </a:cubicBezTo>
                  <a:cubicBezTo>
                    <a:pt x="10724" y="1839"/>
                    <a:pt x="10656" y="1832"/>
                    <a:pt x="10590" y="1814"/>
                  </a:cubicBezTo>
                  <a:cubicBezTo>
                    <a:pt x="10554" y="1778"/>
                    <a:pt x="10626" y="1706"/>
                    <a:pt x="10626" y="1599"/>
                  </a:cubicBezTo>
                  <a:cubicBezTo>
                    <a:pt x="10626" y="1563"/>
                    <a:pt x="10662" y="1420"/>
                    <a:pt x="10626" y="1420"/>
                  </a:cubicBezTo>
                  <a:cubicBezTo>
                    <a:pt x="10479" y="1479"/>
                    <a:pt x="10114" y="1877"/>
                    <a:pt x="9770" y="1877"/>
                  </a:cubicBezTo>
                  <a:cubicBezTo>
                    <a:pt x="9696" y="1877"/>
                    <a:pt x="9623" y="1858"/>
                    <a:pt x="9553" y="1814"/>
                  </a:cubicBezTo>
                  <a:cubicBezTo>
                    <a:pt x="8551" y="1098"/>
                    <a:pt x="10519" y="919"/>
                    <a:pt x="9982" y="454"/>
                  </a:cubicBezTo>
                  <a:cubicBezTo>
                    <a:pt x="9964" y="400"/>
                    <a:pt x="9910" y="400"/>
                    <a:pt x="9848" y="400"/>
                  </a:cubicBezTo>
                  <a:cubicBezTo>
                    <a:pt x="9785" y="400"/>
                    <a:pt x="9714" y="400"/>
                    <a:pt x="9660" y="347"/>
                  </a:cubicBezTo>
                  <a:cubicBezTo>
                    <a:pt x="9624" y="275"/>
                    <a:pt x="9839" y="132"/>
                    <a:pt x="9767" y="61"/>
                  </a:cubicBezTo>
                  <a:cubicBezTo>
                    <a:pt x="9594" y="19"/>
                    <a:pt x="9404" y="1"/>
                    <a:pt x="9206" y="1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850275" y="5137125"/>
              <a:ext cx="827400" cy="264625"/>
            </a:xfrm>
            <a:custGeom>
              <a:avLst/>
              <a:gdLst/>
              <a:ahLst/>
              <a:cxnLst/>
              <a:rect l="l" t="t" r="r" b="b"/>
              <a:pathLst>
                <a:path w="33096" h="10585" extrusionOk="0">
                  <a:moveTo>
                    <a:pt x="15354" y="0"/>
                  </a:moveTo>
                  <a:cubicBezTo>
                    <a:pt x="15265" y="0"/>
                    <a:pt x="15199" y="9"/>
                    <a:pt x="15171" y="30"/>
                  </a:cubicBezTo>
                  <a:cubicBezTo>
                    <a:pt x="15063" y="66"/>
                    <a:pt x="13668" y="2606"/>
                    <a:pt x="13525" y="2892"/>
                  </a:cubicBezTo>
                  <a:cubicBezTo>
                    <a:pt x="12452" y="4753"/>
                    <a:pt x="11092" y="6935"/>
                    <a:pt x="9446" y="8366"/>
                  </a:cubicBezTo>
                  <a:cubicBezTo>
                    <a:pt x="7622" y="10048"/>
                    <a:pt x="4187" y="9654"/>
                    <a:pt x="1933" y="10298"/>
                  </a:cubicBezTo>
                  <a:cubicBezTo>
                    <a:pt x="1861" y="10334"/>
                    <a:pt x="1790" y="10334"/>
                    <a:pt x="1683" y="10442"/>
                  </a:cubicBezTo>
                  <a:lnTo>
                    <a:pt x="180" y="10442"/>
                  </a:lnTo>
                  <a:lnTo>
                    <a:pt x="1" y="10585"/>
                  </a:lnTo>
                  <a:lnTo>
                    <a:pt x="33095" y="10585"/>
                  </a:lnTo>
                  <a:lnTo>
                    <a:pt x="33095" y="10549"/>
                  </a:lnTo>
                  <a:cubicBezTo>
                    <a:pt x="33059" y="10191"/>
                    <a:pt x="32415" y="10155"/>
                    <a:pt x="32415" y="9798"/>
                  </a:cubicBezTo>
                  <a:cubicBezTo>
                    <a:pt x="32380" y="9511"/>
                    <a:pt x="32952" y="9368"/>
                    <a:pt x="32988" y="9082"/>
                  </a:cubicBezTo>
                  <a:cubicBezTo>
                    <a:pt x="32988" y="8903"/>
                    <a:pt x="31235" y="7400"/>
                    <a:pt x="31127" y="6935"/>
                  </a:cubicBezTo>
                  <a:lnTo>
                    <a:pt x="30841" y="6613"/>
                  </a:lnTo>
                  <a:cubicBezTo>
                    <a:pt x="30662" y="6506"/>
                    <a:pt x="30519" y="6470"/>
                    <a:pt x="30233" y="6434"/>
                  </a:cubicBezTo>
                  <a:cubicBezTo>
                    <a:pt x="30226" y="6432"/>
                    <a:pt x="30219" y="6431"/>
                    <a:pt x="30212" y="6431"/>
                  </a:cubicBezTo>
                  <a:cubicBezTo>
                    <a:pt x="30116" y="6431"/>
                    <a:pt x="30045" y="6649"/>
                    <a:pt x="29911" y="6649"/>
                  </a:cubicBezTo>
                  <a:cubicBezTo>
                    <a:pt x="29873" y="6655"/>
                    <a:pt x="29834" y="6658"/>
                    <a:pt x="29794" y="6658"/>
                  </a:cubicBezTo>
                  <a:cubicBezTo>
                    <a:pt x="29610" y="6658"/>
                    <a:pt x="29414" y="6594"/>
                    <a:pt x="29267" y="6506"/>
                  </a:cubicBezTo>
                  <a:cubicBezTo>
                    <a:pt x="28873" y="6399"/>
                    <a:pt x="28480" y="5468"/>
                    <a:pt x="28337" y="5433"/>
                  </a:cubicBezTo>
                  <a:lnTo>
                    <a:pt x="28230" y="5540"/>
                  </a:lnTo>
                  <a:cubicBezTo>
                    <a:pt x="28230" y="5826"/>
                    <a:pt x="28730" y="6077"/>
                    <a:pt x="28730" y="6363"/>
                  </a:cubicBezTo>
                  <a:cubicBezTo>
                    <a:pt x="28730" y="6397"/>
                    <a:pt x="28708" y="6411"/>
                    <a:pt x="28673" y="6411"/>
                  </a:cubicBezTo>
                  <a:cubicBezTo>
                    <a:pt x="28560" y="6411"/>
                    <a:pt x="28311" y="6266"/>
                    <a:pt x="28230" y="6184"/>
                  </a:cubicBezTo>
                  <a:cubicBezTo>
                    <a:pt x="28122" y="6005"/>
                    <a:pt x="28122" y="5826"/>
                    <a:pt x="28051" y="5647"/>
                  </a:cubicBezTo>
                  <a:lnTo>
                    <a:pt x="27442" y="5218"/>
                  </a:lnTo>
                  <a:cubicBezTo>
                    <a:pt x="27371" y="5254"/>
                    <a:pt x="26226" y="5504"/>
                    <a:pt x="26190" y="5504"/>
                  </a:cubicBezTo>
                  <a:cubicBezTo>
                    <a:pt x="25797" y="5504"/>
                    <a:pt x="24938" y="4717"/>
                    <a:pt x="24759" y="4717"/>
                  </a:cubicBezTo>
                  <a:cubicBezTo>
                    <a:pt x="24509" y="4717"/>
                    <a:pt x="24294" y="5003"/>
                    <a:pt x="23972" y="5039"/>
                  </a:cubicBezTo>
                  <a:cubicBezTo>
                    <a:pt x="23865" y="5039"/>
                    <a:pt x="23757" y="4968"/>
                    <a:pt x="23650" y="4860"/>
                  </a:cubicBezTo>
                  <a:cubicBezTo>
                    <a:pt x="23578" y="4824"/>
                    <a:pt x="23686" y="4574"/>
                    <a:pt x="23650" y="4574"/>
                  </a:cubicBezTo>
                  <a:cubicBezTo>
                    <a:pt x="23627" y="4573"/>
                    <a:pt x="23603" y="4572"/>
                    <a:pt x="23579" y="4572"/>
                  </a:cubicBezTo>
                  <a:cubicBezTo>
                    <a:pt x="23070" y="4572"/>
                    <a:pt x="22325" y="4878"/>
                    <a:pt x="21779" y="4878"/>
                  </a:cubicBezTo>
                  <a:cubicBezTo>
                    <a:pt x="21707" y="4878"/>
                    <a:pt x="21639" y="4872"/>
                    <a:pt x="21575" y="4860"/>
                  </a:cubicBezTo>
                  <a:cubicBezTo>
                    <a:pt x="20072" y="4538"/>
                    <a:pt x="18248" y="2928"/>
                    <a:pt x="17854" y="1354"/>
                  </a:cubicBezTo>
                  <a:lnTo>
                    <a:pt x="16888" y="1354"/>
                  </a:lnTo>
                  <a:lnTo>
                    <a:pt x="16602" y="138"/>
                  </a:lnTo>
                  <a:cubicBezTo>
                    <a:pt x="16430" y="138"/>
                    <a:pt x="15709" y="0"/>
                    <a:pt x="15354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1083725" y="4014600"/>
              <a:ext cx="1332925" cy="1263725"/>
            </a:xfrm>
            <a:custGeom>
              <a:avLst/>
              <a:gdLst/>
              <a:ahLst/>
              <a:cxnLst/>
              <a:rect l="l" t="t" r="r" b="b"/>
              <a:pathLst>
                <a:path w="53317" h="50549" extrusionOk="0">
                  <a:moveTo>
                    <a:pt x="51577" y="28153"/>
                  </a:moveTo>
                  <a:cubicBezTo>
                    <a:pt x="50938" y="28153"/>
                    <a:pt x="50625" y="28449"/>
                    <a:pt x="51306" y="28903"/>
                  </a:cubicBezTo>
                  <a:cubicBezTo>
                    <a:pt x="51364" y="28941"/>
                    <a:pt x="51432" y="28954"/>
                    <a:pt x="51505" y="28954"/>
                  </a:cubicBezTo>
                  <a:cubicBezTo>
                    <a:pt x="51646" y="28954"/>
                    <a:pt x="51807" y="28907"/>
                    <a:pt x="51954" y="28907"/>
                  </a:cubicBezTo>
                  <a:cubicBezTo>
                    <a:pt x="52016" y="28907"/>
                    <a:pt x="52075" y="28915"/>
                    <a:pt x="52129" y="28939"/>
                  </a:cubicBezTo>
                  <a:cubicBezTo>
                    <a:pt x="52469" y="29109"/>
                    <a:pt x="53011" y="29771"/>
                    <a:pt x="53192" y="29771"/>
                  </a:cubicBezTo>
                  <a:cubicBezTo>
                    <a:pt x="53317" y="29771"/>
                    <a:pt x="53272" y="29461"/>
                    <a:pt x="52880" y="28474"/>
                  </a:cubicBezTo>
                  <a:cubicBezTo>
                    <a:pt x="52423" y="28251"/>
                    <a:pt x="51946" y="28153"/>
                    <a:pt x="51577" y="28153"/>
                  </a:cubicBezTo>
                  <a:close/>
                  <a:moveTo>
                    <a:pt x="48480" y="28438"/>
                  </a:moveTo>
                  <a:lnTo>
                    <a:pt x="48480" y="28438"/>
                  </a:lnTo>
                  <a:cubicBezTo>
                    <a:pt x="47156" y="28688"/>
                    <a:pt x="45868" y="29225"/>
                    <a:pt x="44830" y="30012"/>
                  </a:cubicBezTo>
                  <a:cubicBezTo>
                    <a:pt x="44759" y="30084"/>
                    <a:pt x="44723" y="30155"/>
                    <a:pt x="44723" y="30191"/>
                  </a:cubicBezTo>
                  <a:cubicBezTo>
                    <a:pt x="45009" y="30370"/>
                    <a:pt x="45295" y="30477"/>
                    <a:pt x="45582" y="30549"/>
                  </a:cubicBezTo>
                  <a:cubicBezTo>
                    <a:pt x="45590" y="30551"/>
                    <a:pt x="45599" y="30552"/>
                    <a:pt x="45609" y="30552"/>
                  </a:cubicBezTo>
                  <a:cubicBezTo>
                    <a:pt x="45726" y="30552"/>
                    <a:pt x="45912" y="30401"/>
                    <a:pt x="46052" y="30401"/>
                  </a:cubicBezTo>
                  <a:cubicBezTo>
                    <a:pt x="46090" y="30401"/>
                    <a:pt x="46125" y="30412"/>
                    <a:pt x="46154" y="30441"/>
                  </a:cubicBezTo>
                  <a:cubicBezTo>
                    <a:pt x="46369" y="30620"/>
                    <a:pt x="46297" y="30978"/>
                    <a:pt x="46369" y="31264"/>
                  </a:cubicBezTo>
                  <a:cubicBezTo>
                    <a:pt x="46449" y="31506"/>
                    <a:pt x="46510" y="31566"/>
                    <a:pt x="46586" y="31566"/>
                  </a:cubicBezTo>
                  <a:cubicBezTo>
                    <a:pt x="46662" y="31566"/>
                    <a:pt x="46754" y="31506"/>
                    <a:pt x="46897" y="31506"/>
                  </a:cubicBezTo>
                  <a:cubicBezTo>
                    <a:pt x="46993" y="31506"/>
                    <a:pt x="47111" y="31533"/>
                    <a:pt x="47263" y="31622"/>
                  </a:cubicBezTo>
                  <a:cubicBezTo>
                    <a:pt x="47442" y="31729"/>
                    <a:pt x="47442" y="32230"/>
                    <a:pt x="47621" y="32230"/>
                  </a:cubicBezTo>
                  <a:cubicBezTo>
                    <a:pt x="47800" y="32230"/>
                    <a:pt x="49946" y="30191"/>
                    <a:pt x="49660" y="29940"/>
                  </a:cubicBezTo>
                  <a:cubicBezTo>
                    <a:pt x="49351" y="29682"/>
                    <a:pt x="49068" y="29627"/>
                    <a:pt x="48838" y="29627"/>
                  </a:cubicBezTo>
                  <a:cubicBezTo>
                    <a:pt x="48663" y="29627"/>
                    <a:pt x="48519" y="29659"/>
                    <a:pt x="48416" y="29659"/>
                  </a:cubicBezTo>
                  <a:cubicBezTo>
                    <a:pt x="48184" y="29659"/>
                    <a:pt x="48162" y="29496"/>
                    <a:pt x="48480" y="28438"/>
                  </a:cubicBezTo>
                  <a:close/>
                  <a:moveTo>
                    <a:pt x="44759" y="31121"/>
                  </a:moveTo>
                  <a:lnTo>
                    <a:pt x="44401" y="31157"/>
                  </a:lnTo>
                  <a:cubicBezTo>
                    <a:pt x="44079" y="31264"/>
                    <a:pt x="43972" y="31443"/>
                    <a:pt x="43793" y="31658"/>
                  </a:cubicBezTo>
                  <a:cubicBezTo>
                    <a:pt x="43650" y="31908"/>
                    <a:pt x="43399" y="32302"/>
                    <a:pt x="43757" y="32445"/>
                  </a:cubicBezTo>
                  <a:cubicBezTo>
                    <a:pt x="43791" y="32468"/>
                    <a:pt x="43836" y="32478"/>
                    <a:pt x="43888" y="32478"/>
                  </a:cubicBezTo>
                  <a:cubicBezTo>
                    <a:pt x="44163" y="32478"/>
                    <a:pt x="44633" y="32196"/>
                    <a:pt x="44723" y="32016"/>
                  </a:cubicBezTo>
                  <a:cubicBezTo>
                    <a:pt x="44830" y="31801"/>
                    <a:pt x="45045" y="31729"/>
                    <a:pt x="45045" y="31515"/>
                  </a:cubicBezTo>
                  <a:cubicBezTo>
                    <a:pt x="45045" y="31264"/>
                    <a:pt x="44759" y="31121"/>
                    <a:pt x="44759" y="31121"/>
                  </a:cubicBezTo>
                  <a:close/>
                  <a:moveTo>
                    <a:pt x="45403" y="32409"/>
                  </a:moveTo>
                  <a:cubicBezTo>
                    <a:pt x="45152" y="32695"/>
                    <a:pt x="44759" y="32695"/>
                    <a:pt x="44759" y="32874"/>
                  </a:cubicBezTo>
                  <a:cubicBezTo>
                    <a:pt x="44759" y="33053"/>
                    <a:pt x="44938" y="33375"/>
                    <a:pt x="45152" y="33375"/>
                  </a:cubicBezTo>
                  <a:cubicBezTo>
                    <a:pt x="45403" y="33375"/>
                    <a:pt x="45582" y="33375"/>
                    <a:pt x="45904" y="33089"/>
                  </a:cubicBezTo>
                  <a:cubicBezTo>
                    <a:pt x="46261" y="32803"/>
                    <a:pt x="45904" y="32588"/>
                    <a:pt x="45904" y="32588"/>
                  </a:cubicBezTo>
                  <a:lnTo>
                    <a:pt x="45438" y="32409"/>
                  </a:lnTo>
                  <a:close/>
                  <a:moveTo>
                    <a:pt x="6475" y="1"/>
                  </a:moveTo>
                  <a:cubicBezTo>
                    <a:pt x="6153" y="1"/>
                    <a:pt x="5832" y="385"/>
                    <a:pt x="5511" y="531"/>
                  </a:cubicBezTo>
                  <a:cubicBezTo>
                    <a:pt x="4509" y="960"/>
                    <a:pt x="3042" y="1891"/>
                    <a:pt x="1933" y="1962"/>
                  </a:cubicBezTo>
                  <a:cubicBezTo>
                    <a:pt x="1884" y="1968"/>
                    <a:pt x="1838" y="1970"/>
                    <a:pt x="1791" y="1970"/>
                  </a:cubicBezTo>
                  <a:cubicBezTo>
                    <a:pt x="1611" y="1970"/>
                    <a:pt x="1440" y="1937"/>
                    <a:pt x="1221" y="1937"/>
                  </a:cubicBezTo>
                  <a:cubicBezTo>
                    <a:pt x="1124" y="1937"/>
                    <a:pt x="1017" y="1944"/>
                    <a:pt x="895" y="1962"/>
                  </a:cubicBezTo>
                  <a:cubicBezTo>
                    <a:pt x="860" y="1962"/>
                    <a:pt x="681" y="2034"/>
                    <a:pt x="752" y="2141"/>
                  </a:cubicBezTo>
                  <a:cubicBezTo>
                    <a:pt x="784" y="2162"/>
                    <a:pt x="841" y="2168"/>
                    <a:pt x="904" y="2168"/>
                  </a:cubicBezTo>
                  <a:cubicBezTo>
                    <a:pt x="970" y="2168"/>
                    <a:pt x="1043" y="2162"/>
                    <a:pt x="1099" y="2162"/>
                  </a:cubicBezTo>
                  <a:cubicBezTo>
                    <a:pt x="1167" y="2162"/>
                    <a:pt x="1209" y="2171"/>
                    <a:pt x="1182" y="2213"/>
                  </a:cubicBezTo>
                  <a:cubicBezTo>
                    <a:pt x="1146" y="2427"/>
                    <a:pt x="1" y="1998"/>
                    <a:pt x="216" y="3393"/>
                  </a:cubicBezTo>
                  <a:cubicBezTo>
                    <a:pt x="346" y="4126"/>
                    <a:pt x="654" y="4280"/>
                    <a:pt x="982" y="4280"/>
                  </a:cubicBezTo>
                  <a:cubicBezTo>
                    <a:pt x="1219" y="4280"/>
                    <a:pt x="1466" y="4199"/>
                    <a:pt x="1663" y="4199"/>
                  </a:cubicBezTo>
                  <a:cubicBezTo>
                    <a:pt x="1940" y="4199"/>
                    <a:pt x="2120" y="4357"/>
                    <a:pt x="2040" y="5111"/>
                  </a:cubicBezTo>
                  <a:cubicBezTo>
                    <a:pt x="2004" y="5361"/>
                    <a:pt x="1611" y="5397"/>
                    <a:pt x="1468" y="5612"/>
                  </a:cubicBezTo>
                  <a:cubicBezTo>
                    <a:pt x="1360" y="5790"/>
                    <a:pt x="1468" y="6005"/>
                    <a:pt x="1360" y="6148"/>
                  </a:cubicBezTo>
                  <a:cubicBezTo>
                    <a:pt x="1359" y="6149"/>
                    <a:pt x="1358" y="6150"/>
                    <a:pt x="1355" y="6150"/>
                  </a:cubicBezTo>
                  <a:cubicBezTo>
                    <a:pt x="1313" y="6150"/>
                    <a:pt x="1103" y="5925"/>
                    <a:pt x="1007" y="5925"/>
                  </a:cubicBezTo>
                  <a:cubicBezTo>
                    <a:pt x="967" y="5925"/>
                    <a:pt x="947" y="5965"/>
                    <a:pt x="967" y="6077"/>
                  </a:cubicBezTo>
                  <a:cubicBezTo>
                    <a:pt x="967" y="6256"/>
                    <a:pt x="1146" y="6470"/>
                    <a:pt x="1289" y="6542"/>
                  </a:cubicBezTo>
                  <a:cubicBezTo>
                    <a:pt x="1313" y="6556"/>
                    <a:pt x="1346" y="6562"/>
                    <a:pt x="1384" y="6562"/>
                  </a:cubicBezTo>
                  <a:cubicBezTo>
                    <a:pt x="1548" y="6562"/>
                    <a:pt x="1811" y="6451"/>
                    <a:pt x="1949" y="6451"/>
                  </a:cubicBezTo>
                  <a:cubicBezTo>
                    <a:pt x="2013" y="6451"/>
                    <a:pt x="2050" y="6474"/>
                    <a:pt x="2040" y="6542"/>
                  </a:cubicBezTo>
                  <a:cubicBezTo>
                    <a:pt x="1933" y="6828"/>
                    <a:pt x="1432" y="6721"/>
                    <a:pt x="1146" y="6864"/>
                  </a:cubicBezTo>
                  <a:cubicBezTo>
                    <a:pt x="982" y="7028"/>
                    <a:pt x="1059" y="7373"/>
                    <a:pt x="1238" y="7373"/>
                  </a:cubicBezTo>
                  <a:cubicBezTo>
                    <a:pt x="1255" y="7373"/>
                    <a:pt x="1271" y="7371"/>
                    <a:pt x="1289" y="7365"/>
                  </a:cubicBezTo>
                  <a:cubicBezTo>
                    <a:pt x="1539" y="7329"/>
                    <a:pt x="1790" y="7078"/>
                    <a:pt x="2040" y="7043"/>
                  </a:cubicBezTo>
                  <a:cubicBezTo>
                    <a:pt x="2048" y="7040"/>
                    <a:pt x="2055" y="7039"/>
                    <a:pt x="2061" y="7039"/>
                  </a:cubicBezTo>
                  <a:cubicBezTo>
                    <a:pt x="2126" y="7039"/>
                    <a:pt x="1999" y="7224"/>
                    <a:pt x="1933" y="7257"/>
                  </a:cubicBezTo>
                  <a:cubicBezTo>
                    <a:pt x="1611" y="7508"/>
                    <a:pt x="967" y="7365"/>
                    <a:pt x="895" y="7758"/>
                  </a:cubicBezTo>
                  <a:cubicBezTo>
                    <a:pt x="860" y="7830"/>
                    <a:pt x="1038" y="8009"/>
                    <a:pt x="967" y="8044"/>
                  </a:cubicBezTo>
                  <a:cubicBezTo>
                    <a:pt x="955" y="8053"/>
                    <a:pt x="941" y="8056"/>
                    <a:pt x="925" y="8056"/>
                  </a:cubicBezTo>
                  <a:cubicBezTo>
                    <a:pt x="834" y="8056"/>
                    <a:pt x="699" y="7932"/>
                    <a:pt x="655" y="7932"/>
                  </a:cubicBezTo>
                  <a:cubicBezTo>
                    <a:pt x="642" y="7932"/>
                    <a:pt x="638" y="7944"/>
                    <a:pt x="645" y="7973"/>
                  </a:cubicBezTo>
                  <a:cubicBezTo>
                    <a:pt x="645" y="8295"/>
                    <a:pt x="1146" y="8581"/>
                    <a:pt x="1038" y="8903"/>
                  </a:cubicBezTo>
                  <a:cubicBezTo>
                    <a:pt x="1507" y="8655"/>
                    <a:pt x="2250" y="8450"/>
                    <a:pt x="2910" y="8450"/>
                  </a:cubicBezTo>
                  <a:cubicBezTo>
                    <a:pt x="3108" y="8450"/>
                    <a:pt x="3298" y="8468"/>
                    <a:pt x="3471" y="8510"/>
                  </a:cubicBezTo>
                  <a:cubicBezTo>
                    <a:pt x="3543" y="8581"/>
                    <a:pt x="3328" y="8724"/>
                    <a:pt x="3364" y="8796"/>
                  </a:cubicBezTo>
                  <a:cubicBezTo>
                    <a:pt x="3418" y="8849"/>
                    <a:pt x="3489" y="8849"/>
                    <a:pt x="3552" y="8849"/>
                  </a:cubicBezTo>
                  <a:cubicBezTo>
                    <a:pt x="3614" y="8849"/>
                    <a:pt x="3668" y="8849"/>
                    <a:pt x="3686" y="8903"/>
                  </a:cubicBezTo>
                  <a:cubicBezTo>
                    <a:pt x="4223" y="9368"/>
                    <a:pt x="2255" y="9547"/>
                    <a:pt x="3257" y="10263"/>
                  </a:cubicBezTo>
                  <a:cubicBezTo>
                    <a:pt x="3327" y="10307"/>
                    <a:pt x="3400" y="10326"/>
                    <a:pt x="3474" y="10326"/>
                  </a:cubicBezTo>
                  <a:cubicBezTo>
                    <a:pt x="3818" y="10326"/>
                    <a:pt x="4183" y="9928"/>
                    <a:pt x="4330" y="9869"/>
                  </a:cubicBezTo>
                  <a:cubicBezTo>
                    <a:pt x="4366" y="9869"/>
                    <a:pt x="4330" y="10012"/>
                    <a:pt x="4330" y="10048"/>
                  </a:cubicBezTo>
                  <a:cubicBezTo>
                    <a:pt x="4330" y="10155"/>
                    <a:pt x="4258" y="10227"/>
                    <a:pt x="4294" y="10263"/>
                  </a:cubicBezTo>
                  <a:cubicBezTo>
                    <a:pt x="4360" y="10281"/>
                    <a:pt x="4428" y="10288"/>
                    <a:pt x="4497" y="10288"/>
                  </a:cubicBezTo>
                  <a:cubicBezTo>
                    <a:pt x="4654" y="10288"/>
                    <a:pt x="4820" y="10255"/>
                    <a:pt x="4988" y="10255"/>
                  </a:cubicBezTo>
                  <a:cubicBezTo>
                    <a:pt x="5031" y="10255"/>
                    <a:pt x="5074" y="10257"/>
                    <a:pt x="5117" y="10263"/>
                  </a:cubicBezTo>
                  <a:cubicBezTo>
                    <a:pt x="5260" y="10263"/>
                    <a:pt x="5475" y="10334"/>
                    <a:pt x="5511" y="10513"/>
                  </a:cubicBezTo>
                  <a:cubicBezTo>
                    <a:pt x="5618" y="10549"/>
                    <a:pt x="5260" y="10656"/>
                    <a:pt x="5332" y="10692"/>
                  </a:cubicBezTo>
                  <a:cubicBezTo>
                    <a:pt x="5358" y="10712"/>
                    <a:pt x="5387" y="10719"/>
                    <a:pt x="5417" y="10719"/>
                  </a:cubicBezTo>
                  <a:cubicBezTo>
                    <a:pt x="5521" y="10719"/>
                    <a:pt x="5643" y="10629"/>
                    <a:pt x="5747" y="10629"/>
                  </a:cubicBezTo>
                  <a:cubicBezTo>
                    <a:pt x="5778" y="10629"/>
                    <a:pt x="5806" y="10636"/>
                    <a:pt x="5833" y="10656"/>
                  </a:cubicBezTo>
                  <a:cubicBezTo>
                    <a:pt x="5960" y="10682"/>
                    <a:pt x="6322" y="10996"/>
                    <a:pt x="6726" y="10996"/>
                  </a:cubicBezTo>
                  <a:cubicBezTo>
                    <a:pt x="6891" y="10996"/>
                    <a:pt x="7062" y="10944"/>
                    <a:pt x="7228" y="10799"/>
                  </a:cubicBezTo>
                  <a:cubicBezTo>
                    <a:pt x="7335" y="10692"/>
                    <a:pt x="7156" y="10513"/>
                    <a:pt x="7228" y="10406"/>
                  </a:cubicBezTo>
                  <a:cubicBezTo>
                    <a:pt x="7320" y="10347"/>
                    <a:pt x="7387" y="10324"/>
                    <a:pt x="7437" y="10324"/>
                  </a:cubicBezTo>
                  <a:cubicBezTo>
                    <a:pt x="7602" y="10324"/>
                    <a:pt x="7592" y="10574"/>
                    <a:pt x="7729" y="10656"/>
                  </a:cubicBezTo>
                  <a:cubicBezTo>
                    <a:pt x="8695" y="11014"/>
                    <a:pt x="8874" y="10656"/>
                    <a:pt x="9661" y="11086"/>
                  </a:cubicBezTo>
                  <a:cubicBezTo>
                    <a:pt x="9840" y="11157"/>
                    <a:pt x="9482" y="12767"/>
                    <a:pt x="9661" y="12767"/>
                  </a:cubicBezTo>
                  <a:cubicBezTo>
                    <a:pt x="9983" y="12839"/>
                    <a:pt x="11056" y="12767"/>
                    <a:pt x="10806" y="13590"/>
                  </a:cubicBezTo>
                  <a:cubicBezTo>
                    <a:pt x="10448" y="14520"/>
                    <a:pt x="9303" y="14556"/>
                    <a:pt x="8659" y="14878"/>
                  </a:cubicBezTo>
                  <a:lnTo>
                    <a:pt x="7765" y="15808"/>
                  </a:lnTo>
                  <a:cubicBezTo>
                    <a:pt x="7743" y="15819"/>
                    <a:pt x="7719" y="15823"/>
                    <a:pt x="7692" y="15823"/>
                  </a:cubicBezTo>
                  <a:cubicBezTo>
                    <a:pt x="7577" y="15823"/>
                    <a:pt x="7420" y="15742"/>
                    <a:pt x="7297" y="15742"/>
                  </a:cubicBezTo>
                  <a:cubicBezTo>
                    <a:pt x="7258" y="15742"/>
                    <a:pt x="7222" y="15750"/>
                    <a:pt x="7192" y="15772"/>
                  </a:cubicBezTo>
                  <a:lnTo>
                    <a:pt x="7550" y="16774"/>
                  </a:lnTo>
                  <a:cubicBezTo>
                    <a:pt x="7622" y="17096"/>
                    <a:pt x="7371" y="17418"/>
                    <a:pt x="7335" y="17776"/>
                  </a:cubicBezTo>
                  <a:cubicBezTo>
                    <a:pt x="7264" y="18062"/>
                    <a:pt x="7264" y="18384"/>
                    <a:pt x="7156" y="18670"/>
                  </a:cubicBezTo>
                  <a:cubicBezTo>
                    <a:pt x="7085" y="18778"/>
                    <a:pt x="6942" y="18778"/>
                    <a:pt x="6906" y="18849"/>
                  </a:cubicBezTo>
                  <a:cubicBezTo>
                    <a:pt x="6656" y="19350"/>
                    <a:pt x="7085" y="18992"/>
                    <a:pt x="7085" y="19422"/>
                  </a:cubicBezTo>
                  <a:cubicBezTo>
                    <a:pt x="7049" y="19994"/>
                    <a:pt x="5725" y="19636"/>
                    <a:pt x="5833" y="20424"/>
                  </a:cubicBezTo>
                  <a:cubicBezTo>
                    <a:pt x="5976" y="21282"/>
                    <a:pt x="6584" y="20889"/>
                    <a:pt x="6012" y="22069"/>
                  </a:cubicBezTo>
                  <a:cubicBezTo>
                    <a:pt x="5698" y="22675"/>
                    <a:pt x="5496" y="22859"/>
                    <a:pt x="5152" y="22859"/>
                  </a:cubicBezTo>
                  <a:cubicBezTo>
                    <a:pt x="4946" y="22859"/>
                    <a:pt x="4691" y="22793"/>
                    <a:pt x="4330" y="22713"/>
                  </a:cubicBezTo>
                  <a:cubicBezTo>
                    <a:pt x="3972" y="22606"/>
                    <a:pt x="3686" y="22570"/>
                    <a:pt x="3328" y="22427"/>
                  </a:cubicBezTo>
                  <a:cubicBezTo>
                    <a:pt x="3275" y="22427"/>
                    <a:pt x="3161" y="22367"/>
                    <a:pt x="3122" y="22367"/>
                  </a:cubicBezTo>
                  <a:cubicBezTo>
                    <a:pt x="3109" y="22367"/>
                    <a:pt x="3105" y="22373"/>
                    <a:pt x="3114" y="22391"/>
                  </a:cubicBezTo>
                  <a:cubicBezTo>
                    <a:pt x="3114" y="22427"/>
                    <a:pt x="3793" y="23715"/>
                    <a:pt x="3865" y="23787"/>
                  </a:cubicBezTo>
                  <a:cubicBezTo>
                    <a:pt x="3865" y="23858"/>
                    <a:pt x="3543" y="24753"/>
                    <a:pt x="3793" y="25289"/>
                  </a:cubicBezTo>
                  <a:cubicBezTo>
                    <a:pt x="3972" y="25611"/>
                    <a:pt x="4759" y="26184"/>
                    <a:pt x="4759" y="26255"/>
                  </a:cubicBezTo>
                  <a:cubicBezTo>
                    <a:pt x="4652" y="27364"/>
                    <a:pt x="3865" y="27257"/>
                    <a:pt x="3221" y="27758"/>
                  </a:cubicBezTo>
                  <a:cubicBezTo>
                    <a:pt x="2505" y="28366"/>
                    <a:pt x="3221" y="27973"/>
                    <a:pt x="2970" y="28474"/>
                  </a:cubicBezTo>
                  <a:cubicBezTo>
                    <a:pt x="2827" y="28760"/>
                    <a:pt x="2541" y="29010"/>
                    <a:pt x="2434" y="29296"/>
                  </a:cubicBezTo>
                  <a:cubicBezTo>
                    <a:pt x="2434" y="29314"/>
                    <a:pt x="2496" y="29314"/>
                    <a:pt x="2564" y="29314"/>
                  </a:cubicBezTo>
                  <a:cubicBezTo>
                    <a:pt x="2631" y="29314"/>
                    <a:pt x="2702" y="29314"/>
                    <a:pt x="2720" y="29332"/>
                  </a:cubicBezTo>
                  <a:cubicBezTo>
                    <a:pt x="2899" y="29583"/>
                    <a:pt x="2899" y="29869"/>
                    <a:pt x="2970" y="30119"/>
                  </a:cubicBezTo>
                  <a:cubicBezTo>
                    <a:pt x="3042" y="30370"/>
                    <a:pt x="3006" y="30692"/>
                    <a:pt x="3221" y="30871"/>
                  </a:cubicBezTo>
                  <a:cubicBezTo>
                    <a:pt x="3248" y="30887"/>
                    <a:pt x="3281" y="30893"/>
                    <a:pt x="3319" y="30893"/>
                  </a:cubicBezTo>
                  <a:cubicBezTo>
                    <a:pt x="3466" y="30893"/>
                    <a:pt x="3679" y="30795"/>
                    <a:pt x="3826" y="30795"/>
                  </a:cubicBezTo>
                  <a:cubicBezTo>
                    <a:pt x="3892" y="30795"/>
                    <a:pt x="3944" y="30814"/>
                    <a:pt x="3972" y="30871"/>
                  </a:cubicBezTo>
                  <a:cubicBezTo>
                    <a:pt x="4473" y="31729"/>
                    <a:pt x="2434" y="31729"/>
                    <a:pt x="2326" y="31801"/>
                  </a:cubicBezTo>
                  <a:cubicBezTo>
                    <a:pt x="2076" y="31908"/>
                    <a:pt x="2112" y="32373"/>
                    <a:pt x="1861" y="32588"/>
                  </a:cubicBezTo>
                  <a:cubicBezTo>
                    <a:pt x="502" y="33804"/>
                    <a:pt x="895" y="34091"/>
                    <a:pt x="824" y="35880"/>
                  </a:cubicBezTo>
                  <a:cubicBezTo>
                    <a:pt x="1360" y="35880"/>
                    <a:pt x="2112" y="35987"/>
                    <a:pt x="2291" y="36058"/>
                  </a:cubicBezTo>
                  <a:cubicBezTo>
                    <a:pt x="2486" y="36189"/>
                    <a:pt x="2593" y="36497"/>
                    <a:pt x="2826" y="36497"/>
                  </a:cubicBezTo>
                  <a:cubicBezTo>
                    <a:pt x="2849" y="36497"/>
                    <a:pt x="2873" y="36494"/>
                    <a:pt x="2899" y="36488"/>
                  </a:cubicBezTo>
                  <a:cubicBezTo>
                    <a:pt x="2970" y="36488"/>
                    <a:pt x="3006" y="36452"/>
                    <a:pt x="3042" y="36380"/>
                  </a:cubicBezTo>
                  <a:lnTo>
                    <a:pt x="3042" y="36452"/>
                  </a:lnTo>
                  <a:lnTo>
                    <a:pt x="4187" y="37525"/>
                  </a:lnTo>
                  <a:cubicBezTo>
                    <a:pt x="4330" y="37740"/>
                    <a:pt x="4509" y="37955"/>
                    <a:pt x="4652" y="38205"/>
                  </a:cubicBezTo>
                  <a:cubicBezTo>
                    <a:pt x="4759" y="38455"/>
                    <a:pt x="4652" y="38956"/>
                    <a:pt x="4938" y="38992"/>
                  </a:cubicBezTo>
                  <a:cubicBezTo>
                    <a:pt x="4961" y="39000"/>
                    <a:pt x="4983" y="39003"/>
                    <a:pt x="5004" y="39003"/>
                  </a:cubicBezTo>
                  <a:cubicBezTo>
                    <a:pt x="5276" y="39003"/>
                    <a:pt x="5476" y="38450"/>
                    <a:pt x="5751" y="38450"/>
                  </a:cubicBezTo>
                  <a:cubicBezTo>
                    <a:pt x="5766" y="38450"/>
                    <a:pt x="5782" y="38452"/>
                    <a:pt x="5797" y="38455"/>
                  </a:cubicBezTo>
                  <a:cubicBezTo>
                    <a:pt x="6190" y="38527"/>
                    <a:pt x="4545" y="39278"/>
                    <a:pt x="4545" y="39278"/>
                  </a:cubicBezTo>
                  <a:cubicBezTo>
                    <a:pt x="4509" y="40531"/>
                    <a:pt x="5153" y="39672"/>
                    <a:pt x="5260" y="40387"/>
                  </a:cubicBezTo>
                  <a:cubicBezTo>
                    <a:pt x="5296" y="40459"/>
                    <a:pt x="5117" y="40566"/>
                    <a:pt x="5153" y="40638"/>
                  </a:cubicBezTo>
                  <a:cubicBezTo>
                    <a:pt x="5165" y="40674"/>
                    <a:pt x="5201" y="40682"/>
                    <a:pt x="5243" y="40682"/>
                  </a:cubicBezTo>
                  <a:cubicBezTo>
                    <a:pt x="5277" y="40682"/>
                    <a:pt x="5315" y="40677"/>
                    <a:pt x="5349" y="40677"/>
                  </a:cubicBezTo>
                  <a:cubicBezTo>
                    <a:pt x="5399" y="40677"/>
                    <a:pt x="5439" y="40688"/>
                    <a:pt x="5439" y="40745"/>
                  </a:cubicBezTo>
                  <a:cubicBezTo>
                    <a:pt x="5455" y="40824"/>
                    <a:pt x="5438" y="40854"/>
                    <a:pt x="5401" y="40854"/>
                  </a:cubicBezTo>
                  <a:cubicBezTo>
                    <a:pt x="5281" y="40854"/>
                    <a:pt x="4952" y="40525"/>
                    <a:pt x="4907" y="40525"/>
                  </a:cubicBezTo>
                  <a:cubicBezTo>
                    <a:pt x="4904" y="40525"/>
                    <a:pt x="4902" y="40527"/>
                    <a:pt x="4902" y="40531"/>
                  </a:cubicBezTo>
                  <a:cubicBezTo>
                    <a:pt x="4974" y="40924"/>
                    <a:pt x="5403" y="42319"/>
                    <a:pt x="5690" y="42606"/>
                  </a:cubicBezTo>
                  <a:cubicBezTo>
                    <a:pt x="5743" y="42677"/>
                    <a:pt x="5842" y="42677"/>
                    <a:pt x="5940" y="42677"/>
                  </a:cubicBezTo>
                  <a:cubicBezTo>
                    <a:pt x="6038" y="42677"/>
                    <a:pt x="6137" y="42677"/>
                    <a:pt x="6190" y="42749"/>
                  </a:cubicBezTo>
                  <a:cubicBezTo>
                    <a:pt x="6405" y="42892"/>
                    <a:pt x="6441" y="43178"/>
                    <a:pt x="6584" y="43429"/>
                  </a:cubicBezTo>
                  <a:cubicBezTo>
                    <a:pt x="6763" y="43536"/>
                    <a:pt x="6978" y="43572"/>
                    <a:pt x="7156" y="43715"/>
                  </a:cubicBezTo>
                  <a:cubicBezTo>
                    <a:pt x="7258" y="43782"/>
                    <a:pt x="7263" y="44040"/>
                    <a:pt x="7383" y="44040"/>
                  </a:cubicBezTo>
                  <a:cubicBezTo>
                    <a:pt x="7391" y="44040"/>
                    <a:pt x="7399" y="44039"/>
                    <a:pt x="7407" y="44037"/>
                  </a:cubicBezTo>
                  <a:cubicBezTo>
                    <a:pt x="7729" y="43929"/>
                    <a:pt x="7944" y="43572"/>
                    <a:pt x="8194" y="43357"/>
                  </a:cubicBezTo>
                  <a:cubicBezTo>
                    <a:pt x="8230" y="43336"/>
                    <a:pt x="8268" y="43327"/>
                    <a:pt x="8308" y="43327"/>
                  </a:cubicBezTo>
                  <a:cubicBezTo>
                    <a:pt x="8464" y="43327"/>
                    <a:pt x="8630" y="43464"/>
                    <a:pt x="8659" y="43464"/>
                  </a:cubicBezTo>
                  <a:cubicBezTo>
                    <a:pt x="9017" y="42892"/>
                    <a:pt x="8981" y="42570"/>
                    <a:pt x="9697" y="42176"/>
                  </a:cubicBezTo>
                  <a:cubicBezTo>
                    <a:pt x="9919" y="42065"/>
                    <a:pt x="10136" y="42026"/>
                    <a:pt x="10348" y="42026"/>
                  </a:cubicBezTo>
                  <a:cubicBezTo>
                    <a:pt x="10881" y="42026"/>
                    <a:pt x="11375" y="42277"/>
                    <a:pt x="11801" y="42277"/>
                  </a:cubicBezTo>
                  <a:cubicBezTo>
                    <a:pt x="11916" y="42277"/>
                    <a:pt x="12025" y="42258"/>
                    <a:pt x="12130" y="42212"/>
                  </a:cubicBezTo>
                  <a:cubicBezTo>
                    <a:pt x="12595" y="42033"/>
                    <a:pt x="12881" y="41389"/>
                    <a:pt x="13346" y="41246"/>
                  </a:cubicBezTo>
                  <a:cubicBezTo>
                    <a:pt x="13372" y="41244"/>
                    <a:pt x="13403" y="41243"/>
                    <a:pt x="13438" y="41243"/>
                  </a:cubicBezTo>
                  <a:cubicBezTo>
                    <a:pt x="14093" y="41243"/>
                    <a:pt x="16309" y="41545"/>
                    <a:pt x="16852" y="41783"/>
                  </a:cubicBezTo>
                  <a:cubicBezTo>
                    <a:pt x="17138" y="41854"/>
                    <a:pt x="17317" y="42105"/>
                    <a:pt x="17604" y="42176"/>
                  </a:cubicBezTo>
                  <a:cubicBezTo>
                    <a:pt x="17691" y="42194"/>
                    <a:pt x="17778" y="42201"/>
                    <a:pt x="17866" y="42201"/>
                  </a:cubicBezTo>
                  <a:cubicBezTo>
                    <a:pt x="18227" y="42201"/>
                    <a:pt x="18585" y="42080"/>
                    <a:pt x="18930" y="42080"/>
                  </a:cubicBezTo>
                  <a:cubicBezTo>
                    <a:pt x="19014" y="42080"/>
                    <a:pt x="19096" y="42087"/>
                    <a:pt x="19178" y="42105"/>
                  </a:cubicBezTo>
                  <a:cubicBezTo>
                    <a:pt x="19543" y="42171"/>
                    <a:pt x="20307" y="42760"/>
                    <a:pt x="20730" y="42760"/>
                  </a:cubicBezTo>
                  <a:cubicBezTo>
                    <a:pt x="20764" y="42760"/>
                    <a:pt x="20795" y="42757"/>
                    <a:pt x="20823" y="42749"/>
                  </a:cubicBezTo>
                  <a:cubicBezTo>
                    <a:pt x="21110" y="42677"/>
                    <a:pt x="21217" y="42319"/>
                    <a:pt x="21503" y="42212"/>
                  </a:cubicBezTo>
                  <a:cubicBezTo>
                    <a:pt x="21634" y="42178"/>
                    <a:pt x="21753" y="42164"/>
                    <a:pt x="21862" y="42164"/>
                  </a:cubicBezTo>
                  <a:cubicBezTo>
                    <a:pt x="22698" y="42164"/>
                    <a:pt x="22939" y="43038"/>
                    <a:pt x="23301" y="43038"/>
                  </a:cubicBezTo>
                  <a:cubicBezTo>
                    <a:pt x="23344" y="43038"/>
                    <a:pt x="23388" y="43026"/>
                    <a:pt x="23435" y="42999"/>
                  </a:cubicBezTo>
                  <a:cubicBezTo>
                    <a:pt x="24759" y="42319"/>
                    <a:pt x="24759" y="40674"/>
                    <a:pt x="26047" y="39851"/>
                  </a:cubicBezTo>
                  <a:cubicBezTo>
                    <a:pt x="26675" y="39451"/>
                    <a:pt x="27462" y="39097"/>
                    <a:pt x="28208" y="39097"/>
                  </a:cubicBezTo>
                  <a:cubicBezTo>
                    <a:pt x="28398" y="39097"/>
                    <a:pt x="28585" y="39120"/>
                    <a:pt x="28766" y="39171"/>
                  </a:cubicBezTo>
                  <a:cubicBezTo>
                    <a:pt x="28945" y="39207"/>
                    <a:pt x="29160" y="39421"/>
                    <a:pt x="29374" y="39421"/>
                  </a:cubicBezTo>
                  <a:cubicBezTo>
                    <a:pt x="29494" y="39433"/>
                    <a:pt x="29625" y="39445"/>
                    <a:pt x="29751" y="39445"/>
                  </a:cubicBezTo>
                  <a:cubicBezTo>
                    <a:pt x="30002" y="39445"/>
                    <a:pt x="30233" y="39398"/>
                    <a:pt x="30305" y="39207"/>
                  </a:cubicBezTo>
                  <a:cubicBezTo>
                    <a:pt x="30412" y="38921"/>
                    <a:pt x="29732" y="38813"/>
                    <a:pt x="29732" y="38455"/>
                  </a:cubicBezTo>
                  <a:cubicBezTo>
                    <a:pt x="29768" y="37132"/>
                    <a:pt x="30519" y="38098"/>
                    <a:pt x="30877" y="37239"/>
                  </a:cubicBezTo>
                  <a:cubicBezTo>
                    <a:pt x="30984" y="36989"/>
                    <a:pt x="30734" y="36595"/>
                    <a:pt x="30877" y="36380"/>
                  </a:cubicBezTo>
                  <a:cubicBezTo>
                    <a:pt x="31020" y="36166"/>
                    <a:pt x="31378" y="36309"/>
                    <a:pt x="31521" y="36166"/>
                  </a:cubicBezTo>
                  <a:cubicBezTo>
                    <a:pt x="31664" y="35987"/>
                    <a:pt x="31521" y="35629"/>
                    <a:pt x="31700" y="35414"/>
                  </a:cubicBezTo>
                  <a:cubicBezTo>
                    <a:pt x="31712" y="35402"/>
                    <a:pt x="31730" y="35397"/>
                    <a:pt x="31750" y="35397"/>
                  </a:cubicBezTo>
                  <a:cubicBezTo>
                    <a:pt x="31817" y="35397"/>
                    <a:pt x="31919" y="35450"/>
                    <a:pt x="32015" y="35450"/>
                  </a:cubicBezTo>
                  <a:cubicBezTo>
                    <a:pt x="32056" y="35450"/>
                    <a:pt x="32094" y="35440"/>
                    <a:pt x="32129" y="35414"/>
                  </a:cubicBezTo>
                  <a:cubicBezTo>
                    <a:pt x="32272" y="35307"/>
                    <a:pt x="32165" y="35021"/>
                    <a:pt x="32344" y="34914"/>
                  </a:cubicBezTo>
                  <a:cubicBezTo>
                    <a:pt x="32630" y="34663"/>
                    <a:pt x="32988" y="34627"/>
                    <a:pt x="33310" y="34556"/>
                  </a:cubicBezTo>
                  <a:cubicBezTo>
                    <a:pt x="33402" y="34556"/>
                    <a:pt x="33494" y="34635"/>
                    <a:pt x="33586" y="34635"/>
                  </a:cubicBezTo>
                  <a:cubicBezTo>
                    <a:pt x="33601" y="34635"/>
                    <a:pt x="33617" y="34632"/>
                    <a:pt x="33632" y="34627"/>
                  </a:cubicBezTo>
                  <a:cubicBezTo>
                    <a:pt x="33703" y="34556"/>
                    <a:pt x="33703" y="34341"/>
                    <a:pt x="33775" y="34270"/>
                  </a:cubicBezTo>
                  <a:cubicBezTo>
                    <a:pt x="34097" y="34055"/>
                    <a:pt x="34777" y="33983"/>
                    <a:pt x="35063" y="33697"/>
                  </a:cubicBezTo>
                  <a:cubicBezTo>
                    <a:pt x="35457" y="33482"/>
                    <a:pt x="33918" y="32588"/>
                    <a:pt x="33775" y="32409"/>
                  </a:cubicBezTo>
                  <a:cubicBezTo>
                    <a:pt x="33417" y="31872"/>
                    <a:pt x="32952" y="29869"/>
                    <a:pt x="33310" y="29225"/>
                  </a:cubicBezTo>
                  <a:cubicBezTo>
                    <a:pt x="34061" y="27686"/>
                    <a:pt x="35600" y="26506"/>
                    <a:pt x="36780" y="25289"/>
                  </a:cubicBezTo>
                  <a:cubicBezTo>
                    <a:pt x="37174" y="24860"/>
                    <a:pt x="37353" y="24180"/>
                    <a:pt x="37854" y="23787"/>
                  </a:cubicBezTo>
                  <a:cubicBezTo>
                    <a:pt x="37961" y="23715"/>
                    <a:pt x="39249" y="23429"/>
                    <a:pt x="39249" y="23322"/>
                  </a:cubicBezTo>
                  <a:cubicBezTo>
                    <a:pt x="39285" y="23035"/>
                    <a:pt x="38641" y="23035"/>
                    <a:pt x="38533" y="22749"/>
                  </a:cubicBezTo>
                  <a:cubicBezTo>
                    <a:pt x="38426" y="22391"/>
                    <a:pt x="39034" y="22177"/>
                    <a:pt x="39321" y="21926"/>
                  </a:cubicBezTo>
                  <a:cubicBezTo>
                    <a:pt x="40465" y="20996"/>
                    <a:pt x="43006" y="21282"/>
                    <a:pt x="44437" y="20889"/>
                  </a:cubicBezTo>
                  <a:cubicBezTo>
                    <a:pt x="44830" y="20781"/>
                    <a:pt x="45188" y="20173"/>
                    <a:pt x="45438" y="19994"/>
                  </a:cubicBezTo>
                  <a:cubicBezTo>
                    <a:pt x="45796" y="19708"/>
                    <a:pt x="46476" y="19529"/>
                    <a:pt x="46977" y="19350"/>
                  </a:cubicBezTo>
                  <a:cubicBezTo>
                    <a:pt x="47442" y="19171"/>
                    <a:pt x="49267" y="18456"/>
                    <a:pt x="49481" y="17991"/>
                  </a:cubicBezTo>
                  <a:cubicBezTo>
                    <a:pt x="49875" y="17275"/>
                    <a:pt x="49231" y="16309"/>
                    <a:pt x="49374" y="16130"/>
                  </a:cubicBezTo>
                  <a:cubicBezTo>
                    <a:pt x="49589" y="15951"/>
                    <a:pt x="50161" y="16023"/>
                    <a:pt x="50233" y="15665"/>
                  </a:cubicBezTo>
                  <a:cubicBezTo>
                    <a:pt x="50340" y="15450"/>
                    <a:pt x="50161" y="15200"/>
                    <a:pt x="49946" y="15021"/>
                  </a:cubicBezTo>
                  <a:lnTo>
                    <a:pt x="49768" y="15021"/>
                  </a:lnTo>
                  <a:cubicBezTo>
                    <a:pt x="49311" y="14901"/>
                    <a:pt x="48823" y="14700"/>
                    <a:pt x="48367" y="14700"/>
                  </a:cubicBezTo>
                  <a:cubicBezTo>
                    <a:pt x="48144" y="14700"/>
                    <a:pt x="47928" y="14749"/>
                    <a:pt x="47728" y="14878"/>
                  </a:cubicBezTo>
                  <a:cubicBezTo>
                    <a:pt x="47585" y="14985"/>
                    <a:pt x="47764" y="15307"/>
                    <a:pt x="47585" y="15343"/>
                  </a:cubicBezTo>
                  <a:cubicBezTo>
                    <a:pt x="47552" y="15354"/>
                    <a:pt x="47518" y="15359"/>
                    <a:pt x="47482" y="15359"/>
                  </a:cubicBezTo>
                  <a:cubicBezTo>
                    <a:pt x="47052" y="15359"/>
                    <a:pt x="46440" y="14628"/>
                    <a:pt x="46011" y="14628"/>
                  </a:cubicBezTo>
                  <a:cubicBezTo>
                    <a:pt x="45689" y="14628"/>
                    <a:pt x="45367" y="14842"/>
                    <a:pt x="45045" y="14878"/>
                  </a:cubicBezTo>
                  <a:cubicBezTo>
                    <a:pt x="45034" y="14879"/>
                    <a:pt x="45023" y="14880"/>
                    <a:pt x="45012" y="14880"/>
                  </a:cubicBezTo>
                  <a:cubicBezTo>
                    <a:pt x="44756" y="14880"/>
                    <a:pt x="44720" y="14480"/>
                    <a:pt x="44651" y="14377"/>
                  </a:cubicBezTo>
                  <a:cubicBezTo>
                    <a:pt x="44437" y="14198"/>
                    <a:pt x="44115" y="14127"/>
                    <a:pt x="43793" y="14019"/>
                  </a:cubicBezTo>
                  <a:cubicBezTo>
                    <a:pt x="43509" y="14098"/>
                    <a:pt x="43293" y="14132"/>
                    <a:pt x="43130" y="14132"/>
                  </a:cubicBezTo>
                  <a:cubicBezTo>
                    <a:pt x="42555" y="14132"/>
                    <a:pt x="42651" y="13710"/>
                    <a:pt x="42791" y="13375"/>
                  </a:cubicBezTo>
                  <a:lnTo>
                    <a:pt x="42791" y="13340"/>
                  </a:lnTo>
                  <a:cubicBezTo>
                    <a:pt x="42612" y="13232"/>
                    <a:pt x="42719" y="12839"/>
                    <a:pt x="42505" y="12660"/>
                  </a:cubicBezTo>
                  <a:cubicBezTo>
                    <a:pt x="42397" y="12552"/>
                    <a:pt x="42147" y="12552"/>
                    <a:pt x="41932" y="12481"/>
                  </a:cubicBezTo>
                  <a:cubicBezTo>
                    <a:pt x="41861" y="12481"/>
                    <a:pt x="41789" y="12513"/>
                    <a:pt x="41728" y="12513"/>
                  </a:cubicBezTo>
                  <a:cubicBezTo>
                    <a:pt x="41698" y="12513"/>
                    <a:pt x="41670" y="12505"/>
                    <a:pt x="41646" y="12481"/>
                  </a:cubicBezTo>
                  <a:cubicBezTo>
                    <a:pt x="41217" y="12087"/>
                    <a:pt x="40787" y="11586"/>
                    <a:pt x="40072" y="11443"/>
                  </a:cubicBezTo>
                  <a:cubicBezTo>
                    <a:pt x="40054" y="11441"/>
                    <a:pt x="40037" y="11440"/>
                    <a:pt x="40021" y="11440"/>
                  </a:cubicBezTo>
                  <a:cubicBezTo>
                    <a:pt x="39586" y="11440"/>
                    <a:pt x="39786" y="12338"/>
                    <a:pt x="39786" y="12338"/>
                  </a:cubicBezTo>
                  <a:cubicBezTo>
                    <a:pt x="39345" y="12270"/>
                    <a:pt x="38968" y="11977"/>
                    <a:pt x="38595" y="11977"/>
                  </a:cubicBezTo>
                  <a:cubicBezTo>
                    <a:pt x="38575" y="11977"/>
                    <a:pt x="38554" y="11978"/>
                    <a:pt x="38533" y="11980"/>
                  </a:cubicBezTo>
                  <a:cubicBezTo>
                    <a:pt x="38426" y="11980"/>
                    <a:pt x="38426" y="12266"/>
                    <a:pt x="38283" y="12266"/>
                  </a:cubicBezTo>
                  <a:cubicBezTo>
                    <a:pt x="38033" y="12195"/>
                    <a:pt x="37889" y="11908"/>
                    <a:pt x="37639" y="11873"/>
                  </a:cubicBezTo>
                  <a:cubicBezTo>
                    <a:pt x="37611" y="11865"/>
                    <a:pt x="37584" y="11861"/>
                    <a:pt x="37557" y="11861"/>
                  </a:cubicBezTo>
                  <a:cubicBezTo>
                    <a:pt x="37362" y="11861"/>
                    <a:pt x="37207" y="12055"/>
                    <a:pt x="37033" y="12055"/>
                  </a:cubicBezTo>
                  <a:cubicBezTo>
                    <a:pt x="37020" y="12055"/>
                    <a:pt x="37008" y="12054"/>
                    <a:pt x="36995" y="12052"/>
                  </a:cubicBezTo>
                  <a:cubicBezTo>
                    <a:pt x="36423" y="12052"/>
                    <a:pt x="36637" y="11479"/>
                    <a:pt x="36351" y="11229"/>
                  </a:cubicBezTo>
                  <a:cubicBezTo>
                    <a:pt x="36187" y="11094"/>
                    <a:pt x="36031" y="11050"/>
                    <a:pt x="35879" y="11050"/>
                  </a:cubicBezTo>
                  <a:cubicBezTo>
                    <a:pt x="35594" y="11050"/>
                    <a:pt x="35324" y="11205"/>
                    <a:pt x="35047" y="11205"/>
                  </a:cubicBezTo>
                  <a:cubicBezTo>
                    <a:pt x="34923" y="11205"/>
                    <a:pt x="34798" y="11174"/>
                    <a:pt x="34669" y="11086"/>
                  </a:cubicBezTo>
                  <a:cubicBezTo>
                    <a:pt x="34634" y="11086"/>
                    <a:pt x="34204" y="10120"/>
                    <a:pt x="34169" y="10048"/>
                  </a:cubicBezTo>
                  <a:cubicBezTo>
                    <a:pt x="33632" y="9654"/>
                    <a:pt x="32702" y="9869"/>
                    <a:pt x="32129" y="9297"/>
                  </a:cubicBezTo>
                  <a:cubicBezTo>
                    <a:pt x="32022" y="9225"/>
                    <a:pt x="32165" y="9010"/>
                    <a:pt x="32129" y="8903"/>
                  </a:cubicBezTo>
                  <a:cubicBezTo>
                    <a:pt x="32125" y="8902"/>
                    <a:pt x="32120" y="8901"/>
                    <a:pt x="32116" y="8901"/>
                  </a:cubicBezTo>
                  <a:cubicBezTo>
                    <a:pt x="32011" y="8901"/>
                    <a:pt x="31799" y="9233"/>
                    <a:pt x="31579" y="9233"/>
                  </a:cubicBezTo>
                  <a:cubicBezTo>
                    <a:pt x="31560" y="9233"/>
                    <a:pt x="31540" y="9231"/>
                    <a:pt x="31521" y="9225"/>
                  </a:cubicBezTo>
                  <a:cubicBezTo>
                    <a:pt x="30984" y="8975"/>
                    <a:pt x="32165" y="8474"/>
                    <a:pt x="31843" y="8044"/>
                  </a:cubicBezTo>
                  <a:cubicBezTo>
                    <a:pt x="31700" y="7901"/>
                    <a:pt x="31449" y="7794"/>
                    <a:pt x="31235" y="7758"/>
                  </a:cubicBezTo>
                  <a:cubicBezTo>
                    <a:pt x="31202" y="7758"/>
                    <a:pt x="31230" y="7941"/>
                    <a:pt x="31178" y="7941"/>
                  </a:cubicBezTo>
                  <a:cubicBezTo>
                    <a:pt x="31174" y="7941"/>
                    <a:pt x="31169" y="7940"/>
                    <a:pt x="31163" y="7937"/>
                  </a:cubicBezTo>
                  <a:cubicBezTo>
                    <a:pt x="31163" y="7937"/>
                    <a:pt x="30698" y="7508"/>
                    <a:pt x="30412" y="7257"/>
                  </a:cubicBezTo>
                  <a:cubicBezTo>
                    <a:pt x="30003" y="7350"/>
                    <a:pt x="29498" y="7414"/>
                    <a:pt x="29027" y="7414"/>
                  </a:cubicBezTo>
                  <a:cubicBezTo>
                    <a:pt x="28591" y="7414"/>
                    <a:pt x="28183" y="7359"/>
                    <a:pt x="27907" y="7222"/>
                  </a:cubicBezTo>
                  <a:cubicBezTo>
                    <a:pt x="27693" y="7078"/>
                    <a:pt x="27585" y="6792"/>
                    <a:pt x="27335" y="6649"/>
                  </a:cubicBezTo>
                  <a:cubicBezTo>
                    <a:pt x="27308" y="6629"/>
                    <a:pt x="27274" y="6622"/>
                    <a:pt x="27235" y="6622"/>
                  </a:cubicBezTo>
                  <a:cubicBezTo>
                    <a:pt x="27114" y="6622"/>
                    <a:pt x="26945" y="6695"/>
                    <a:pt x="26805" y="6695"/>
                  </a:cubicBezTo>
                  <a:cubicBezTo>
                    <a:pt x="26749" y="6695"/>
                    <a:pt x="26697" y="6683"/>
                    <a:pt x="26655" y="6649"/>
                  </a:cubicBezTo>
                  <a:cubicBezTo>
                    <a:pt x="26286" y="6201"/>
                    <a:pt x="26617" y="6005"/>
                    <a:pt x="26328" y="6005"/>
                  </a:cubicBezTo>
                  <a:cubicBezTo>
                    <a:pt x="26226" y="6005"/>
                    <a:pt x="26044" y="6030"/>
                    <a:pt x="25725" y="6077"/>
                  </a:cubicBezTo>
                  <a:cubicBezTo>
                    <a:pt x="25582" y="6112"/>
                    <a:pt x="25403" y="6148"/>
                    <a:pt x="25296" y="6291"/>
                  </a:cubicBezTo>
                  <a:cubicBezTo>
                    <a:pt x="25260" y="6363"/>
                    <a:pt x="25439" y="6649"/>
                    <a:pt x="25296" y="6649"/>
                  </a:cubicBezTo>
                  <a:cubicBezTo>
                    <a:pt x="24974" y="6649"/>
                    <a:pt x="24043" y="5790"/>
                    <a:pt x="23721" y="5683"/>
                  </a:cubicBezTo>
                  <a:cubicBezTo>
                    <a:pt x="23757" y="5683"/>
                    <a:pt x="23793" y="5576"/>
                    <a:pt x="23793" y="5504"/>
                  </a:cubicBezTo>
                  <a:cubicBezTo>
                    <a:pt x="23543" y="5039"/>
                    <a:pt x="22684" y="5111"/>
                    <a:pt x="22362" y="5075"/>
                  </a:cubicBezTo>
                  <a:cubicBezTo>
                    <a:pt x="22243" y="5075"/>
                    <a:pt x="22123" y="5059"/>
                    <a:pt x="22004" y="5059"/>
                  </a:cubicBezTo>
                  <a:cubicBezTo>
                    <a:pt x="21945" y="5059"/>
                    <a:pt x="21885" y="5063"/>
                    <a:pt x="21825" y="5075"/>
                  </a:cubicBezTo>
                  <a:cubicBezTo>
                    <a:pt x="21754" y="5111"/>
                    <a:pt x="21754" y="5290"/>
                    <a:pt x="21682" y="5325"/>
                  </a:cubicBezTo>
                  <a:cubicBezTo>
                    <a:pt x="21498" y="5382"/>
                    <a:pt x="21291" y="5407"/>
                    <a:pt x="21067" y="5407"/>
                  </a:cubicBezTo>
                  <a:cubicBezTo>
                    <a:pt x="19590" y="5407"/>
                    <a:pt x="17395" y="4301"/>
                    <a:pt x="16494" y="3680"/>
                  </a:cubicBezTo>
                  <a:cubicBezTo>
                    <a:pt x="16479" y="3664"/>
                    <a:pt x="16460" y="3657"/>
                    <a:pt x="16439" y="3657"/>
                  </a:cubicBezTo>
                  <a:cubicBezTo>
                    <a:pt x="16344" y="3657"/>
                    <a:pt x="16207" y="3788"/>
                    <a:pt x="16122" y="3788"/>
                  </a:cubicBezTo>
                  <a:cubicBezTo>
                    <a:pt x="16098" y="3788"/>
                    <a:pt x="16079" y="3778"/>
                    <a:pt x="16065" y="3751"/>
                  </a:cubicBezTo>
                  <a:cubicBezTo>
                    <a:pt x="15958" y="3751"/>
                    <a:pt x="16208" y="3572"/>
                    <a:pt x="16137" y="3536"/>
                  </a:cubicBezTo>
                  <a:cubicBezTo>
                    <a:pt x="16030" y="3415"/>
                    <a:pt x="15879" y="3397"/>
                    <a:pt x="15720" y="3397"/>
                  </a:cubicBezTo>
                  <a:cubicBezTo>
                    <a:pt x="15652" y="3397"/>
                    <a:pt x="15583" y="3400"/>
                    <a:pt x="15515" y="3400"/>
                  </a:cubicBezTo>
                  <a:cubicBezTo>
                    <a:pt x="15370" y="3400"/>
                    <a:pt x="15233" y="3384"/>
                    <a:pt x="15135" y="3286"/>
                  </a:cubicBezTo>
                  <a:cubicBezTo>
                    <a:pt x="14884" y="3107"/>
                    <a:pt x="14813" y="2606"/>
                    <a:pt x="14527" y="2499"/>
                  </a:cubicBezTo>
                  <a:cubicBezTo>
                    <a:pt x="14502" y="2493"/>
                    <a:pt x="14477" y="2491"/>
                    <a:pt x="14453" y="2491"/>
                  </a:cubicBezTo>
                  <a:cubicBezTo>
                    <a:pt x="14160" y="2491"/>
                    <a:pt x="13891" y="2857"/>
                    <a:pt x="13561" y="2857"/>
                  </a:cubicBezTo>
                  <a:cubicBezTo>
                    <a:pt x="13346" y="2857"/>
                    <a:pt x="13203" y="2606"/>
                    <a:pt x="12952" y="2499"/>
                  </a:cubicBezTo>
                  <a:cubicBezTo>
                    <a:pt x="12924" y="2495"/>
                    <a:pt x="12892" y="2493"/>
                    <a:pt x="12856" y="2493"/>
                  </a:cubicBezTo>
                  <a:cubicBezTo>
                    <a:pt x="12612" y="2493"/>
                    <a:pt x="12216" y="2576"/>
                    <a:pt x="11950" y="2576"/>
                  </a:cubicBezTo>
                  <a:cubicBezTo>
                    <a:pt x="11911" y="2576"/>
                    <a:pt x="11876" y="2574"/>
                    <a:pt x="11843" y="2570"/>
                  </a:cubicBezTo>
                  <a:cubicBezTo>
                    <a:pt x="10663" y="2392"/>
                    <a:pt x="11307" y="2320"/>
                    <a:pt x="10126" y="2034"/>
                  </a:cubicBezTo>
                  <a:cubicBezTo>
                    <a:pt x="10118" y="2032"/>
                    <a:pt x="10110" y="2032"/>
                    <a:pt x="10103" y="2032"/>
                  </a:cubicBezTo>
                  <a:cubicBezTo>
                    <a:pt x="9913" y="2032"/>
                    <a:pt x="9838" y="2429"/>
                    <a:pt x="9648" y="2429"/>
                  </a:cubicBezTo>
                  <a:cubicBezTo>
                    <a:pt x="9641" y="2429"/>
                    <a:pt x="9633" y="2429"/>
                    <a:pt x="9625" y="2427"/>
                  </a:cubicBezTo>
                  <a:cubicBezTo>
                    <a:pt x="8588" y="2177"/>
                    <a:pt x="8659" y="209"/>
                    <a:pt x="7550" y="209"/>
                  </a:cubicBezTo>
                  <a:cubicBezTo>
                    <a:pt x="7203" y="209"/>
                    <a:pt x="6991" y="747"/>
                    <a:pt x="6685" y="747"/>
                  </a:cubicBezTo>
                  <a:cubicBezTo>
                    <a:pt x="6675" y="747"/>
                    <a:pt x="6665" y="747"/>
                    <a:pt x="6656" y="746"/>
                  </a:cubicBezTo>
                  <a:cubicBezTo>
                    <a:pt x="6441" y="710"/>
                    <a:pt x="6870" y="209"/>
                    <a:pt x="6691" y="66"/>
                  </a:cubicBezTo>
                  <a:cubicBezTo>
                    <a:pt x="6619" y="20"/>
                    <a:pt x="6547" y="1"/>
                    <a:pt x="6475" y="1"/>
                  </a:cubicBezTo>
                  <a:close/>
                  <a:moveTo>
                    <a:pt x="8371" y="44651"/>
                  </a:moveTo>
                  <a:cubicBezTo>
                    <a:pt x="7929" y="44651"/>
                    <a:pt x="7339" y="45013"/>
                    <a:pt x="7264" y="45039"/>
                  </a:cubicBezTo>
                  <a:lnTo>
                    <a:pt x="7550" y="46255"/>
                  </a:lnTo>
                  <a:lnTo>
                    <a:pt x="8516" y="46255"/>
                  </a:lnTo>
                  <a:cubicBezTo>
                    <a:pt x="8516" y="46148"/>
                    <a:pt x="8444" y="46040"/>
                    <a:pt x="8444" y="45933"/>
                  </a:cubicBezTo>
                  <a:cubicBezTo>
                    <a:pt x="8409" y="45683"/>
                    <a:pt x="8337" y="45396"/>
                    <a:pt x="8409" y="45182"/>
                  </a:cubicBezTo>
                  <a:cubicBezTo>
                    <a:pt x="8444" y="45039"/>
                    <a:pt x="8838" y="45003"/>
                    <a:pt x="8802" y="44895"/>
                  </a:cubicBezTo>
                  <a:cubicBezTo>
                    <a:pt x="8717" y="44715"/>
                    <a:pt x="8557" y="44651"/>
                    <a:pt x="8371" y="44651"/>
                  </a:cubicBezTo>
                  <a:close/>
                  <a:moveTo>
                    <a:pt x="18999" y="50334"/>
                  </a:moveTo>
                  <a:cubicBezTo>
                    <a:pt x="18963" y="50334"/>
                    <a:pt x="18892" y="50334"/>
                    <a:pt x="18892" y="50405"/>
                  </a:cubicBezTo>
                  <a:lnTo>
                    <a:pt x="18892" y="50441"/>
                  </a:lnTo>
                  <a:lnTo>
                    <a:pt x="18999" y="50334"/>
                  </a:lnTo>
                  <a:close/>
                  <a:moveTo>
                    <a:pt x="18717" y="49330"/>
                  </a:moveTo>
                  <a:cubicBezTo>
                    <a:pt x="18575" y="49330"/>
                    <a:pt x="18315" y="49939"/>
                    <a:pt x="18104" y="50119"/>
                  </a:cubicBezTo>
                  <a:lnTo>
                    <a:pt x="18713" y="50548"/>
                  </a:lnTo>
                  <a:cubicBezTo>
                    <a:pt x="18713" y="50155"/>
                    <a:pt x="18820" y="49761"/>
                    <a:pt x="18784" y="49403"/>
                  </a:cubicBezTo>
                  <a:cubicBezTo>
                    <a:pt x="18767" y="49352"/>
                    <a:pt x="18744" y="49330"/>
                    <a:pt x="18717" y="4933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2812700" y="5114625"/>
              <a:ext cx="339000" cy="287125"/>
            </a:xfrm>
            <a:custGeom>
              <a:avLst/>
              <a:gdLst/>
              <a:ahLst/>
              <a:cxnLst/>
              <a:rect l="l" t="t" r="r" b="b"/>
              <a:pathLst>
                <a:path w="13560" h="11485" extrusionOk="0">
                  <a:moveTo>
                    <a:pt x="7441" y="708"/>
                  </a:moveTo>
                  <a:cubicBezTo>
                    <a:pt x="7455" y="742"/>
                    <a:pt x="7479" y="780"/>
                    <a:pt x="7513" y="823"/>
                  </a:cubicBezTo>
                  <a:cubicBezTo>
                    <a:pt x="7538" y="856"/>
                    <a:pt x="7573" y="868"/>
                    <a:pt x="7614" y="868"/>
                  </a:cubicBezTo>
                  <a:cubicBezTo>
                    <a:pt x="7714" y="868"/>
                    <a:pt x="7850" y="795"/>
                    <a:pt x="7957" y="795"/>
                  </a:cubicBezTo>
                  <a:cubicBezTo>
                    <a:pt x="7992" y="795"/>
                    <a:pt x="8023" y="803"/>
                    <a:pt x="8050" y="823"/>
                  </a:cubicBezTo>
                  <a:cubicBezTo>
                    <a:pt x="8099" y="897"/>
                    <a:pt x="7841" y="1331"/>
                    <a:pt x="7618" y="1331"/>
                  </a:cubicBezTo>
                  <a:cubicBezTo>
                    <a:pt x="7518" y="1331"/>
                    <a:pt x="7425" y="1245"/>
                    <a:pt x="7370" y="1002"/>
                  </a:cubicBezTo>
                  <a:cubicBezTo>
                    <a:pt x="7333" y="904"/>
                    <a:pt x="7376" y="806"/>
                    <a:pt x="7441" y="708"/>
                  </a:cubicBezTo>
                  <a:close/>
                  <a:moveTo>
                    <a:pt x="7307" y="0"/>
                  </a:moveTo>
                  <a:cubicBezTo>
                    <a:pt x="6732" y="0"/>
                    <a:pt x="5766" y="630"/>
                    <a:pt x="5367" y="716"/>
                  </a:cubicBezTo>
                  <a:cubicBezTo>
                    <a:pt x="3757" y="1002"/>
                    <a:pt x="3399" y="2075"/>
                    <a:pt x="2182" y="2290"/>
                  </a:cubicBezTo>
                  <a:cubicBezTo>
                    <a:pt x="2182" y="2361"/>
                    <a:pt x="2111" y="2433"/>
                    <a:pt x="2182" y="2469"/>
                  </a:cubicBezTo>
                  <a:cubicBezTo>
                    <a:pt x="2182" y="2540"/>
                    <a:pt x="2254" y="2576"/>
                    <a:pt x="2290" y="2683"/>
                  </a:cubicBezTo>
                  <a:cubicBezTo>
                    <a:pt x="2433" y="3041"/>
                    <a:pt x="1431" y="3005"/>
                    <a:pt x="1252" y="3113"/>
                  </a:cubicBezTo>
                  <a:cubicBezTo>
                    <a:pt x="859" y="3256"/>
                    <a:pt x="2039" y="3256"/>
                    <a:pt x="1360" y="3828"/>
                  </a:cubicBezTo>
                  <a:cubicBezTo>
                    <a:pt x="1002" y="4150"/>
                    <a:pt x="501" y="4079"/>
                    <a:pt x="179" y="4508"/>
                  </a:cubicBezTo>
                  <a:cubicBezTo>
                    <a:pt x="0" y="4794"/>
                    <a:pt x="823" y="4651"/>
                    <a:pt x="1002" y="4902"/>
                  </a:cubicBezTo>
                  <a:cubicBezTo>
                    <a:pt x="1038" y="4973"/>
                    <a:pt x="501" y="7549"/>
                    <a:pt x="501" y="7871"/>
                  </a:cubicBezTo>
                  <a:cubicBezTo>
                    <a:pt x="394" y="8801"/>
                    <a:pt x="966" y="9052"/>
                    <a:pt x="859" y="9982"/>
                  </a:cubicBezTo>
                  <a:cubicBezTo>
                    <a:pt x="823" y="10876"/>
                    <a:pt x="394" y="9982"/>
                    <a:pt x="572" y="10984"/>
                  </a:cubicBezTo>
                  <a:cubicBezTo>
                    <a:pt x="644" y="11270"/>
                    <a:pt x="1288" y="11270"/>
                    <a:pt x="1252" y="11485"/>
                  </a:cubicBezTo>
                  <a:lnTo>
                    <a:pt x="13560" y="11485"/>
                  </a:lnTo>
                  <a:cubicBezTo>
                    <a:pt x="13524" y="11270"/>
                    <a:pt x="13023" y="11198"/>
                    <a:pt x="12951" y="10948"/>
                  </a:cubicBezTo>
                  <a:cubicBezTo>
                    <a:pt x="12916" y="10805"/>
                    <a:pt x="13059" y="9481"/>
                    <a:pt x="13023" y="9410"/>
                  </a:cubicBezTo>
                  <a:cubicBezTo>
                    <a:pt x="12773" y="9159"/>
                    <a:pt x="12379" y="9266"/>
                    <a:pt x="12093" y="9052"/>
                  </a:cubicBezTo>
                  <a:cubicBezTo>
                    <a:pt x="11985" y="8944"/>
                    <a:pt x="12164" y="8658"/>
                    <a:pt x="12021" y="8587"/>
                  </a:cubicBezTo>
                  <a:cubicBezTo>
                    <a:pt x="11735" y="8336"/>
                    <a:pt x="11127" y="8479"/>
                    <a:pt x="10697" y="7621"/>
                  </a:cubicBezTo>
                  <a:cubicBezTo>
                    <a:pt x="9481" y="5581"/>
                    <a:pt x="11055" y="5724"/>
                    <a:pt x="11950" y="4866"/>
                  </a:cubicBezTo>
                  <a:cubicBezTo>
                    <a:pt x="12272" y="4580"/>
                    <a:pt x="12379" y="3721"/>
                    <a:pt x="12737" y="3327"/>
                  </a:cubicBezTo>
                  <a:cubicBezTo>
                    <a:pt x="12916" y="3113"/>
                    <a:pt x="13238" y="2970"/>
                    <a:pt x="13345" y="2683"/>
                  </a:cubicBezTo>
                  <a:cubicBezTo>
                    <a:pt x="13345" y="2361"/>
                    <a:pt x="13166" y="2004"/>
                    <a:pt x="13059" y="1682"/>
                  </a:cubicBezTo>
                  <a:cubicBezTo>
                    <a:pt x="13059" y="1646"/>
                    <a:pt x="13059" y="1503"/>
                    <a:pt x="12987" y="1503"/>
                  </a:cubicBezTo>
                  <a:cubicBezTo>
                    <a:pt x="12067" y="1857"/>
                    <a:pt x="10271" y="3507"/>
                    <a:pt x="10164" y="3507"/>
                  </a:cubicBezTo>
                  <a:cubicBezTo>
                    <a:pt x="10163" y="3507"/>
                    <a:pt x="10162" y="3507"/>
                    <a:pt x="10161" y="3506"/>
                  </a:cubicBezTo>
                  <a:cubicBezTo>
                    <a:pt x="9946" y="3327"/>
                    <a:pt x="10054" y="2862"/>
                    <a:pt x="9875" y="2648"/>
                  </a:cubicBezTo>
                  <a:cubicBezTo>
                    <a:pt x="9803" y="2540"/>
                    <a:pt x="8873" y="2039"/>
                    <a:pt x="9088" y="1646"/>
                  </a:cubicBezTo>
                  <a:cubicBezTo>
                    <a:pt x="9159" y="1503"/>
                    <a:pt x="9481" y="1467"/>
                    <a:pt x="9374" y="1324"/>
                  </a:cubicBezTo>
                  <a:cubicBezTo>
                    <a:pt x="9266" y="1252"/>
                    <a:pt x="8873" y="1324"/>
                    <a:pt x="8909" y="1181"/>
                  </a:cubicBezTo>
                  <a:cubicBezTo>
                    <a:pt x="8962" y="1091"/>
                    <a:pt x="9132" y="1091"/>
                    <a:pt x="9275" y="1091"/>
                  </a:cubicBezTo>
                  <a:cubicBezTo>
                    <a:pt x="9418" y="1091"/>
                    <a:pt x="9535" y="1091"/>
                    <a:pt x="9481" y="1002"/>
                  </a:cubicBezTo>
                  <a:cubicBezTo>
                    <a:pt x="9411" y="814"/>
                    <a:pt x="8339" y="487"/>
                    <a:pt x="7772" y="487"/>
                  </a:cubicBezTo>
                  <a:cubicBezTo>
                    <a:pt x="7703" y="487"/>
                    <a:pt x="7642" y="492"/>
                    <a:pt x="7591" y="503"/>
                  </a:cubicBezTo>
                  <a:lnTo>
                    <a:pt x="7591" y="503"/>
                  </a:lnTo>
                  <a:cubicBezTo>
                    <a:pt x="7675" y="383"/>
                    <a:pt x="7731" y="263"/>
                    <a:pt x="7656" y="143"/>
                  </a:cubicBezTo>
                  <a:cubicBezTo>
                    <a:pt x="7576" y="41"/>
                    <a:pt x="7455" y="0"/>
                    <a:pt x="7307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1618600" y="5143975"/>
              <a:ext cx="1254925" cy="257775"/>
            </a:xfrm>
            <a:custGeom>
              <a:avLst/>
              <a:gdLst/>
              <a:ahLst/>
              <a:cxnLst/>
              <a:rect l="l" t="t" r="r" b="b"/>
              <a:pathLst>
                <a:path w="50197" h="10311" extrusionOk="0">
                  <a:moveTo>
                    <a:pt x="1" y="6304"/>
                  </a:moveTo>
                  <a:cubicBezTo>
                    <a:pt x="1" y="6304"/>
                    <a:pt x="18" y="6312"/>
                    <a:pt x="40" y="6321"/>
                  </a:cubicBezTo>
                  <a:lnTo>
                    <a:pt x="40" y="6321"/>
                  </a:lnTo>
                  <a:cubicBezTo>
                    <a:pt x="27" y="6315"/>
                    <a:pt x="14" y="6309"/>
                    <a:pt x="1" y="6304"/>
                  </a:cubicBezTo>
                  <a:close/>
                  <a:moveTo>
                    <a:pt x="40" y="6321"/>
                  </a:moveTo>
                  <a:lnTo>
                    <a:pt x="40" y="6321"/>
                  </a:lnTo>
                  <a:cubicBezTo>
                    <a:pt x="73" y="6336"/>
                    <a:pt x="105" y="6353"/>
                    <a:pt x="135" y="6369"/>
                  </a:cubicBezTo>
                  <a:lnTo>
                    <a:pt x="135" y="6369"/>
                  </a:lnTo>
                  <a:lnTo>
                    <a:pt x="108" y="6339"/>
                  </a:lnTo>
                  <a:cubicBezTo>
                    <a:pt x="90" y="6339"/>
                    <a:pt x="63" y="6330"/>
                    <a:pt x="40" y="6321"/>
                  </a:cubicBezTo>
                  <a:close/>
                  <a:moveTo>
                    <a:pt x="40460" y="0"/>
                  </a:moveTo>
                  <a:cubicBezTo>
                    <a:pt x="40429" y="0"/>
                    <a:pt x="40396" y="2"/>
                    <a:pt x="40358" y="7"/>
                  </a:cubicBezTo>
                  <a:cubicBezTo>
                    <a:pt x="38569" y="150"/>
                    <a:pt x="39964" y="114"/>
                    <a:pt x="39285" y="830"/>
                  </a:cubicBezTo>
                  <a:cubicBezTo>
                    <a:pt x="38909" y="1241"/>
                    <a:pt x="38372" y="1277"/>
                    <a:pt x="37831" y="1277"/>
                  </a:cubicBezTo>
                  <a:cubicBezTo>
                    <a:pt x="37717" y="1277"/>
                    <a:pt x="37603" y="1275"/>
                    <a:pt x="37490" y="1275"/>
                  </a:cubicBezTo>
                  <a:cubicBezTo>
                    <a:pt x="37067" y="1275"/>
                    <a:pt x="36662" y="1298"/>
                    <a:pt x="36351" y="1509"/>
                  </a:cubicBezTo>
                  <a:cubicBezTo>
                    <a:pt x="35635" y="2010"/>
                    <a:pt x="36888" y="2082"/>
                    <a:pt x="35170" y="2153"/>
                  </a:cubicBezTo>
                  <a:cubicBezTo>
                    <a:pt x="35147" y="2155"/>
                    <a:pt x="35124" y="2156"/>
                    <a:pt x="35101" y="2156"/>
                  </a:cubicBezTo>
                  <a:cubicBezTo>
                    <a:pt x="34192" y="2156"/>
                    <a:pt x="33926" y="788"/>
                    <a:pt x="32809" y="543"/>
                  </a:cubicBezTo>
                  <a:cubicBezTo>
                    <a:pt x="32384" y="449"/>
                    <a:pt x="31932" y="431"/>
                    <a:pt x="31476" y="431"/>
                  </a:cubicBezTo>
                  <a:cubicBezTo>
                    <a:pt x="31187" y="431"/>
                    <a:pt x="30897" y="438"/>
                    <a:pt x="30612" y="438"/>
                  </a:cubicBezTo>
                  <a:cubicBezTo>
                    <a:pt x="30324" y="438"/>
                    <a:pt x="30040" y="431"/>
                    <a:pt x="29768" y="400"/>
                  </a:cubicBezTo>
                  <a:cubicBezTo>
                    <a:pt x="29465" y="400"/>
                    <a:pt x="29162" y="147"/>
                    <a:pt x="28889" y="147"/>
                  </a:cubicBezTo>
                  <a:cubicBezTo>
                    <a:pt x="28871" y="147"/>
                    <a:pt x="28855" y="148"/>
                    <a:pt x="28838" y="150"/>
                  </a:cubicBezTo>
                  <a:cubicBezTo>
                    <a:pt x="28086" y="150"/>
                    <a:pt x="27693" y="794"/>
                    <a:pt x="27013" y="794"/>
                  </a:cubicBezTo>
                  <a:cubicBezTo>
                    <a:pt x="26954" y="800"/>
                    <a:pt x="26896" y="803"/>
                    <a:pt x="26839" y="803"/>
                  </a:cubicBezTo>
                  <a:cubicBezTo>
                    <a:pt x="26587" y="803"/>
                    <a:pt x="26359" y="745"/>
                    <a:pt x="26154" y="686"/>
                  </a:cubicBezTo>
                  <a:cubicBezTo>
                    <a:pt x="26062" y="625"/>
                    <a:pt x="26049" y="457"/>
                    <a:pt x="25979" y="457"/>
                  </a:cubicBezTo>
                  <a:cubicBezTo>
                    <a:pt x="25968" y="457"/>
                    <a:pt x="25955" y="462"/>
                    <a:pt x="25940" y="472"/>
                  </a:cubicBezTo>
                  <a:cubicBezTo>
                    <a:pt x="25832" y="508"/>
                    <a:pt x="25904" y="722"/>
                    <a:pt x="25761" y="794"/>
                  </a:cubicBezTo>
                  <a:cubicBezTo>
                    <a:pt x="25682" y="856"/>
                    <a:pt x="25612" y="882"/>
                    <a:pt x="25549" y="882"/>
                  </a:cubicBezTo>
                  <a:cubicBezTo>
                    <a:pt x="25262" y="882"/>
                    <a:pt x="25109" y="351"/>
                    <a:pt x="24768" y="351"/>
                  </a:cubicBezTo>
                  <a:cubicBezTo>
                    <a:pt x="24711" y="351"/>
                    <a:pt x="24649" y="366"/>
                    <a:pt x="24580" y="400"/>
                  </a:cubicBezTo>
                  <a:cubicBezTo>
                    <a:pt x="24040" y="603"/>
                    <a:pt x="23563" y="1411"/>
                    <a:pt x="22910" y="1411"/>
                  </a:cubicBezTo>
                  <a:cubicBezTo>
                    <a:pt x="22871" y="1411"/>
                    <a:pt x="22831" y="1408"/>
                    <a:pt x="22791" y="1402"/>
                  </a:cubicBezTo>
                  <a:cubicBezTo>
                    <a:pt x="22577" y="1366"/>
                    <a:pt x="22362" y="1366"/>
                    <a:pt x="22111" y="1259"/>
                  </a:cubicBezTo>
                  <a:cubicBezTo>
                    <a:pt x="22004" y="1187"/>
                    <a:pt x="21897" y="1044"/>
                    <a:pt x="21789" y="1044"/>
                  </a:cubicBezTo>
                  <a:cubicBezTo>
                    <a:pt x="21758" y="1042"/>
                    <a:pt x="21727" y="1041"/>
                    <a:pt x="21696" y="1041"/>
                  </a:cubicBezTo>
                  <a:cubicBezTo>
                    <a:pt x="21263" y="1041"/>
                    <a:pt x="20831" y="1259"/>
                    <a:pt x="20430" y="1259"/>
                  </a:cubicBezTo>
                  <a:cubicBezTo>
                    <a:pt x="19219" y="1259"/>
                    <a:pt x="18114" y="1153"/>
                    <a:pt x="17001" y="1153"/>
                  </a:cubicBezTo>
                  <a:cubicBezTo>
                    <a:pt x="16667" y="1153"/>
                    <a:pt x="16332" y="1163"/>
                    <a:pt x="15994" y="1187"/>
                  </a:cubicBezTo>
                  <a:cubicBezTo>
                    <a:pt x="15493" y="1259"/>
                    <a:pt x="12058" y="2654"/>
                    <a:pt x="11629" y="3012"/>
                  </a:cubicBezTo>
                  <a:cubicBezTo>
                    <a:pt x="11294" y="3380"/>
                    <a:pt x="11147" y="4313"/>
                    <a:pt x="10484" y="4313"/>
                  </a:cubicBezTo>
                  <a:cubicBezTo>
                    <a:pt x="10438" y="4313"/>
                    <a:pt x="10391" y="4309"/>
                    <a:pt x="10341" y="4300"/>
                  </a:cubicBezTo>
                  <a:cubicBezTo>
                    <a:pt x="8337" y="4085"/>
                    <a:pt x="10341" y="3799"/>
                    <a:pt x="9303" y="3513"/>
                  </a:cubicBezTo>
                  <a:cubicBezTo>
                    <a:pt x="9228" y="3494"/>
                    <a:pt x="9163" y="3486"/>
                    <a:pt x="9104" y="3486"/>
                  </a:cubicBezTo>
                  <a:cubicBezTo>
                    <a:pt x="8600" y="3486"/>
                    <a:pt x="8613" y="4115"/>
                    <a:pt x="7908" y="4372"/>
                  </a:cubicBezTo>
                  <a:cubicBezTo>
                    <a:pt x="7806" y="4372"/>
                    <a:pt x="7469" y="4082"/>
                    <a:pt x="6910" y="4082"/>
                  </a:cubicBezTo>
                  <a:cubicBezTo>
                    <a:pt x="6683" y="4082"/>
                    <a:pt x="6419" y="4130"/>
                    <a:pt x="6119" y="4264"/>
                  </a:cubicBezTo>
                  <a:cubicBezTo>
                    <a:pt x="5296" y="4658"/>
                    <a:pt x="5475" y="5159"/>
                    <a:pt x="4867" y="5731"/>
                  </a:cubicBezTo>
                  <a:cubicBezTo>
                    <a:pt x="4652" y="5946"/>
                    <a:pt x="1933" y="6983"/>
                    <a:pt x="1468" y="6983"/>
                  </a:cubicBezTo>
                  <a:cubicBezTo>
                    <a:pt x="660" y="6886"/>
                    <a:pt x="523" y="6585"/>
                    <a:pt x="135" y="6369"/>
                  </a:cubicBezTo>
                  <a:lnTo>
                    <a:pt x="135" y="6369"/>
                  </a:lnTo>
                  <a:lnTo>
                    <a:pt x="394" y="6661"/>
                  </a:lnTo>
                  <a:cubicBezTo>
                    <a:pt x="502" y="7126"/>
                    <a:pt x="2255" y="8629"/>
                    <a:pt x="2255" y="8808"/>
                  </a:cubicBezTo>
                  <a:cubicBezTo>
                    <a:pt x="2219" y="9094"/>
                    <a:pt x="1647" y="9237"/>
                    <a:pt x="1682" y="9524"/>
                  </a:cubicBezTo>
                  <a:cubicBezTo>
                    <a:pt x="1682" y="9881"/>
                    <a:pt x="2326" y="9917"/>
                    <a:pt x="2362" y="10275"/>
                  </a:cubicBezTo>
                  <a:lnTo>
                    <a:pt x="2362" y="10311"/>
                  </a:lnTo>
                  <a:lnTo>
                    <a:pt x="49016" y="10311"/>
                  </a:lnTo>
                  <a:cubicBezTo>
                    <a:pt x="49052" y="10096"/>
                    <a:pt x="48408" y="10096"/>
                    <a:pt x="48336" y="9810"/>
                  </a:cubicBezTo>
                  <a:cubicBezTo>
                    <a:pt x="48158" y="8808"/>
                    <a:pt x="48587" y="9702"/>
                    <a:pt x="48623" y="8808"/>
                  </a:cubicBezTo>
                  <a:cubicBezTo>
                    <a:pt x="48730" y="7878"/>
                    <a:pt x="48158" y="7627"/>
                    <a:pt x="48265" y="6697"/>
                  </a:cubicBezTo>
                  <a:cubicBezTo>
                    <a:pt x="48265" y="6375"/>
                    <a:pt x="48802" y="3799"/>
                    <a:pt x="48766" y="3728"/>
                  </a:cubicBezTo>
                  <a:cubicBezTo>
                    <a:pt x="48587" y="3477"/>
                    <a:pt x="47764" y="3620"/>
                    <a:pt x="47943" y="3334"/>
                  </a:cubicBezTo>
                  <a:cubicBezTo>
                    <a:pt x="48265" y="2905"/>
                    <a:pt x="48766" y="2976"/>
                    <a:pt x="49124" y="2654"/>
                  </a:cubicBezTo>
                  <a:cubicBezTo>
                    <a:pt x="49803" y="2082"/>
                    <a:pt x="48623" y="2082"/>
                    <a:pt x="49016" y="1939"/>
                  </a:cubicBezTo>
                  <a:cubicBezTo>
                    <a:pt x="49195" y="1831"/>
                    <a:pt x="50197" y="1867"/>
                    <a:pt x="50054" y="1509"/>
                  </a:cubicBezTo>
                  <a:cubicBezTo>
                    <a:pt x="50018" y="1402"/>
                    <a:pt x="49946" y="1366"/>
                    <a:pt x="49946" y="1295"/>
                  </a:cubicBezTo>
                  <a:cubicBezTo>
                    <a:pt x="49875" y="1259"/>
                    <a:pt x="49946" y="1187"/>
                    <a:pt x="49946" y="1116"/>
                  </a:cubicBezTo>
                  <a:lnTo>
                    <a:pt x="49946" y="1116"/>
                  </a:lnTo>
                  <a:cubicBezTo>
                    <a:pt x="49780" y="1144"/>
                    <a:pt x="49598" y="1161"/>
                    <a:pt x="49393" y="1161"/>
                  </a:cubicBezTo>
                  <a:cubicBezTo>
                    <a:pt x="49069" y="1161"/>
                    <a:pt x="48689" y="1118"/>
                    <a:pt x="48229" y="1008"/>
                  </a:cubicBezTo>
                  <a:cubicBezTo>
                    <a:pt x="48203" y="1001"/>
                    <a:pt x="48175" y="997"/>
                    <a:pt x="48146" y="997"/>
                  </a:cubicBezTo>
                  <a:cubicBezTo>
                    <a:pt x="47803" y="997"/>
                    <a:pt x="47293" y="1515"/>
                    <a:pt x="46930" y="1515"/>
                  </a:cubicBezTo>
                  <a:cubicBezTo>
                    <a:pt x="46910" y="1515"/>
                    <a:pt x="46889" y="1513"/>
                    <a:pt x="46870" y="1509"/>
                  </a:cubicBezTo>
                  <a:cubicBezTo>
                    <a:pt x="46451" y="1381"/>
                    <a:pt x="44582" y="62"/>
                    <a:pt x="43874" y="62"/>
                  </a:cubicBezTo>
                  <a:cubicBezTo>
                    <a:pt x="43796" y="62"/>
                    <a:pt x="43732" y="78"/>
                    <a:pt x="43685" y="114"/>
                  </a:cubicBezTo>
                  <a:cubicBezTo>
                    <a:pt x="42873" y="837"/>
                    <a:pt x="43934" y="1230"/>
                    <a:pt x="43140" y="1230"/>
                  </a:cubicBezTo>
                  <a:cubicBezTo>
                    <a:pt x="42991" y="1230"/>
                    <a:pt x="42775" y="1216"/>
                    <a:pt x="42469" y="1187"/>
                  </a:cubicBezTo>
                  <a:cubicBezTo>
                    <a:pt x="42290" y="1187"/>
                    <a:pt x="42147" y="1008"/>
                    <a:pt x="42040" y="865"/>
                  </a:cubicBezTo>
                  <a:cubicBezTo>
                    <a:pt x="42004" y="865"/>
                    <a:pt x="42004" y="794"/>
                    <a:pt x="41968" y="794"/>
                  </a:cubicBezTo>
                  <a:cubicBezTo>
                    <a:pt x="41646" y="722"/>
                    <a:pt x="41252" y="794"/>
                    <a:pt x="40930" y="686"/>
                  </a:cubicBezTo>
                  <a:cubicBezTo>
                    <a:pt x="40595" y="485"/>
                    <a:pt x="40921" y="0"/>
                    <a:pt x="40460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2374400" y="3157750"/>
              <a:ext cx="339025" cy="280725"/>
            </a:xfrm>
            <a:custGeom>
              <a:avLst/>
              <a:gdLst/>
              <a:ahLst/>
              <a:cxnLst/>
              <a:rect l="l" t="t" r="r" b="b"/>
              <a:pathLst>
                <a:path w="13561" h="11229" extrusionOk="0">
                  <a:moveTo>
                    <a:pt x="7970" y="0"/>
                  </a:moveTo>
                  <a:cubicBezTo>
                    <a:pt x="7745" y="0"/>
                    <a:pt x="7611" y="444"/>
                    <a:pt x="7344" y="444"/>
                  </a:cubicBezTo>
                  <a:cubicBezTo>
                    <a:pt x="7279" y="444"/>
                    <a:pt x="7205" y="418"/>
                    <a:pt x="7121" y="351"/>
                  </a:cubicBezTo>
                  <a:cubicBezTo>
                    <a:pt x="7085" y="280"/>
                    <a:pt x="7228" y="65"/>
                    <a:pt x="7157" y="65"/>
                  </a:cubicBezTo>
                  <a:cubicBezTo>
                    <a:pt x="7027" y="28"/>
                    <a:pt x="6928" y="12"/>
                    <a:pt x="6852" y="12"/>
                  </a:cubicBezTo>
                  <a:cubicBezTo>
                    <a:pt x="6340" y="12"/>
                    <a:pt x="6905" y="745"/>
                    <a:pt x="6656" y="745"/>
                  </a:cubicBezTo>
                  <a:cubicBezTo>
                    <a:pt x="6622" y="767"/>
                    <a:pt x="6589" y="775"/>
                    <a:pt x="6555" y="775"/>
                  </a:cubicBezTo>
                  <a:cubicBezTo>
                    <a:pt x="6478" y="775"/>
                    <a:pt x="6397" y="734"/>
                    <a:pt x="6298" y="709"/>
                  </a:cubicBezTo>
                  <a:lnTo>
                    <a:pt x="6298" y="709"/>
                  </a:lnTo>
                  <a:cubicBezTo>
                    <a:pt x="6405" y="852"/>
                    <a:pt x="6441" y="1031"/>
                    <a:pt x="6298" y="1138"/>
                  </a:cubicBezTo>
                  <a:cubicBezTo>
                    <a:pt x="6294" y="1142"/>
                    <a:pt x="6288" y="1144"/>
                    <a:pt x="6279" y="1144"/>
                  </a:cubicBezTo>
                  <a:cubicBezTo>
                    <a:pt x="6203" y="1144"/>
                    <a:pt x="5950" y="1009"/>
                    <a:pt x="5725" y="816"/>
                  </a:cubicBezTo>
                  <a:cubicBezTo>
                    <a:pt x="5471" y="1043"/>
                    <a:pt x="5149" y="1448"/>
                    <a:pt x="4777" y="1448"/>
                  </a:cubicBezTo>
                  <a:cubicBezTo>
                    <a:pt x="4679" y="1448"/>
                    <a:pt x="4578" y="1420"/>
                    <a:pt x="4473" y="1353"/>
                  </a:cubicBezTo>
                  <a:cubicBezTo>
                    <a:pt x="4402" y="1246"/>
                    <a:pt x="4545" y="1103"/>
                    <a:pt x="4473" y="1031"/>
                  </a:cubicBezTo>
                  <a:cubicBezTo>
                    <a:pt x="4353" y="975"/>
                    <a:pt x="4223" y="957"/>
                    <a:pt x="4091" y="957"/>
                  </a:cubicBezTo>
                  <a:cubicBezTo>
                    <a:pt x="3873" y="957"/>
                    <a:pt x="3652" y="1005"/>
                    <a:pt x="3471" y="1005"/>
                  </a:cubicBezTo>
                  <a:cubicBezTo>
                    <a:pt x="3205" y="1005"/>
                    <a:pt x="3026" y="901"/>
                    <a:pt x="3078" y="387"/>
                  </a:cubicBezTo>
                  <a:lnTo>
                    <a:pt x="2971" y="208"/>
                  </a:lnTo>
                  <a:cubicBezTo>
                    <a:pt x="2005" y="530"/>
                    <a:pt x="824" y="1425"/>
                    <a:pt x="73" y="1639"/>
                  </a:cubicBezTo>
                  <a:lnTo>
                    <a:pt x="1" y="1675"/>
                  </a:lnTo>
                  <a:cubicBezTo>
                    <a:pt x="108" y="2283"/>
                    <a:pt x="180" y="3857"/>
                    <a:pt x="1074" y="3857"/>
                  </a:cubicBezTo>
                  <a:cubicBezTo>
                    <a:pt x="1401" y="3857"/>
                    <a:pt x="1579" y="3379"/>
                    <a:pt x="1826" y="3379"/>
                  </a:cubicBezTo>
                  <a:cubicBezTo>
                    <a:pt x="1849" y="3379"/>
                    <a:pt x="1873" y="3383"/>
                    <a:pt x="1897" y="3392"/>
                  </a:cubicBezTo>
                  <a:cubicBezTo>
                    <a:pt x="2434" y="3607"/>
                    <a:pt x="2183" y="4573"/>
                    <a:pt x="2327" y="4895"/>
                  </a:cubicBezTo>
                  <a:cubicBezTo>
                    <a:pt x="2428" y="5140"/>
                    <a:pt x="2639" y="5176"/>
                    <a:pt x="2865" y="5176"/>
                  </a:cubicBezTo>
                  <a:cubicBezTo>
                    <a:pt x="2958" y="5176"/>
                    <a:pt x="3054" y="5170"/>
                    <a:pt x="3145" y="5170"/>
                  </a:cubicBezTo>
                  <a:cubicBezTo>
                    <a:pt x="3381" y="5170"/>
                    <a:pt x="3589" y="5211"/>
                    <a:pt x="3650" y="5503"/>
                  </a:cubicBezTo>
                  <a:cubicBezTo>
                    <a:pt x="3686" y="5682"/>
                    <a:pt x="3543" y="5861"/>
                    <a:pt x="3579" y="6040"/>
                  </a:cubicBezTo>
                  <a:cubicBezTo>
                    <a:pt x="3686" y="6362"/>
                    <a:pt x="5403" y="5968"/>
                    <a:pt x="5475" y="6648"/>
                  </a:cubicBezTo>
                  <a:cubicBezTo>
                    <a:pt x="5475" y="6934"/>
                    <a:pt x="5153" y="7149"/>
                    <a:pt x="5153" y="7399"/>
                  </a:cubicBezTo>
                  <a:cubicBezTo>
                    <a:pt x="5117" y="7543"/>
                    <a:pt x="5439" y="7543"/>
                    <a:pt x="5439" y="7686"/>
                  </a:cubicBezTo>
                  <a:cubicBezTo>
                    <a:pt x="5439" y="7900"/>
                    <a:pt x="5225" y="8008"/>
                    <a:pt x="5117" y="8222"/>
                  </a:cubicBezTo>
                  <a:cubicBezTo>
                    <a:pt x="5031" y="8373"/>
                    <a:pt x="5502" y="8549"/>
                    <a:pt x="6015" y="8549"/>
                  </a:cubicBezTo>
                  <a:cubicBezTo>
                    <a:pt x="6355" y="8549"/>
                    <a:pt x="6714" y="8472"/>
                    <a:pt x="6942" y="8258"/>
                  </a:cubicBezTo>
                  <a:cubicBezTo>
                    <a:pt x="7188" y="8043"/>
                    <a:pt x="7434" y="7456"/>
                    <a:pt x="7681" y="7456"/>
                  </a:cubicBezTo>
                  <a:cubicBezTo>
                    <a:pt x="7721" y="7456"/>
                    <a:pt x="7761" y="7472"/>
                    <a:pt x="7801" y="7507"/>
                  </a:cubicBezTo>
                  <a:cubicBezTo>
                    <a:pt x="7872" y="7614"/>
                    <a:pt x="7657" y="7721"/>
                    <a:pt x="7622" y="7829"/>
                  </a:cubicBezTo>
                  <a:cubicBezTo>
                    <a:pt x="7550" y="8008"/>
                    <a:pt x="7407" y="8187"/>
                    <a:pt x="7407" y="8401"/>
                  </a:cubicBezTo>
                  <a:cubicBezTo>
                    <a:pt x="7407" y="8580"/>
                    <a:pt x="7657" y="8580"/>
                    <a:pt x="7729" y="8759"/>
                  </a:cubicBezTo>
                  <a:cubicBezTo>
                    <a:pt x="7729" y="8974"/>
                    <a:pt x="7371" y="9224"/>
                    <a:pt x="7550" y="9403"/>
                  </a:cubicBezTo>
                  <a:cubicBezTo>
                    <a:pt x="7729" y="9653"/>
                    <a:pt x="8123" y="9546"/>
                    <a:pt x="8409" y="9653"/>
                  </a:cubicBezTo>
                  <a:cubicBezTo>
                    <a:pt x="8588" y="9761"/>
                    <a:pt x="8623" y="10047"/>
                    <a:pt x="8802" y="10154"/>
                  </a:cubicBezTo>
                  <a:cubicBezTo>
                    <a:pt x="8806" y="10158"/>
                    <a:pt x="8812" y="10160"/>
                    <a:pt x="8818" y="10160"/>
                  </a:cubicBezTo>
                  <a:cubicBezTo>
                    <a:pt x="8869" y="10160"/>
                    <a:pt x="8989" y="10047"/>
                    <a:pt x="9053" y="10047"/>
                  </a:cubicBezTo>
                  <a:cubicBezTo>
                    <a:pt x="9124" y="10119"/>
                    <a:pt x="9160" y="10190"/>
                    <a:pt x="9196" y="10262"/>
                  </a:cubicBezTo>
                  <a:cubicBezTo>
                    <a:pt x="9196" y="10333"/>
                    <a:pt x="9017" y="10405"/>
                    <a:pt x="9053" y="10441"/>
                  </a:cubicBezTo>
                  <a:cubicBezTo>
                    <a:pt x="9160" y="10512"/>
                    <a:pt x="9375" y="10441"/>
                    <a:pt x="9482" y="10548"/>
                  </a:cubicBezTo>
                  <a:cubicBezTo>
                    <a:pt x="9589" y="10727"/>
                    <a:pt x="9446" y="11120"/>
                    <a:pt x="9661" y="11192"/>
                  </a:cubicBezTo>
                  <a:cubicBezTo>
                    <a:pt x="9701" y="11218"/>
                    <a:pt x="9743" y="11229"/>
                    <a:pt x="9787" y="11229"/>
                  </a:cubicBezTo>
                  <a:cubicBezTo>
                    <a:pt x="9957" y="11229"/>
                    <a:pt x="10157" y="11074"/>
                    <a:pt x="10360" y="11074"/>
                  </a:cubicBezTo>
                  <a:cubicBezTo>
                    <a:pt x="10389" y="11074"/>
                    <a:pt x="10419" y="11077"/>
                    <a:pt x="10448" y="11085"/>
                  </a:cubicBezTo>
                  <a:cubicBezTo>
                    <a:pt x="10627" y="11085"/>
                    <a:pt x="10734" y="11120"/>
                    <a:pt x="10842" y="11156"/>
                  </a:cubicBezTo>
                  <a:lnTo>
                    <a:pt x="10913" y="11013"/>
                  </a:lnTo>
                  <a:cubicBezTo>
                    <a:pt x="10932" y="11014"/>
                    <a:pt x="10950" y="11015"/>
                    <a:pt x="10967" y="11015"/>
                  </a:cubicBezTo>
                  <a:cubicBezTo>
                    <a:pt x="11755" y="11015"/>
                    <a:pt x="10558" y="9431"/>
                    <a:pt x="10698" y="9081"/>
                  </a:cubicBezTo>
                  <a:cubicBezTo>
                    <a:pt x="10813" y="8679"/>
                    <a:pt x="11389" y="7609"/>
                    <a:pt x="11852" y="7609"/>
                  </a:cubicBezTo>
                  <a:cubicBezTo>
                    <a:pt x="11966" y="7609"/>
                    <a:pt x="12074" y="7673"/>
                    <a:pt x="12165" y="7829"/>
                  </a:cubicBezTo>
                  <a:cubicBezTo>
                    <a:pt x="12452" y="7042"/>
                    <a:pt x="13561" y="6934"/>
                    <a:pt x="13131" y="6183"/>
                  </a:cubicBezTo>
                  <a:cubicBezTo>
                    <a:pt x="12988" y="5968"/>
                    <a:pt x="12595" y="6004"/>
                    <a:pt x="12559" y="5754"/>
                  </a:cubicBezTo>
                  <a:cubicBezTo>
                    <a:pt x="12487" y="5575"/>
                    <a:pt x="12845" y="5396"/>
                    <a:pt x="12774" y="5217"/>
                  </a:cubicBezTo>
                  <a:cubicBezTo>
                    <a:pt x="12774" y="5191"/>
                    <a:pt x="12761" y="5182"/>
                    <a:pt x="12740" y="5182"/>
                  </a:cubicBezTo>
                  <a:cubicBezTo>
                    <a:pt x="12691" y="5182"/>
                    <a:pt x="12595" y="5234"/>
                    <a:pt x="12517" y="5234"/>
                  </a:cubicBezTo>
                  <a:cubicBezTo>
                    <a:pt x="12493" y="5234"/>
                    <a:pt x="12470" y="5230"/>
                    <a:pt x="12452" y="5217"/>
                  </a:cubicBezTo>
                  <a:cubicBezTo>
                    <a:pt x="12380" y="5217"/>
                    <a:pt x="12165" y="4716"/>
                    <a:pt x="11986" y="4430"/>
                  </a:cubicBezTo>
                  <a:lnTo>
                    <a:pt x="11915" y="4430"/>
                  </a:lnTo>
                  <a:cubicBezTo>
                    <a:pt x="11877" y="4428"/>
                    <a:pt x="11840" y="4427"/>
                    <a:pt x="11802" y="4427"/>
                  </a:cubicBezTo>
                  <a:cubicBezTo>
                    <a:pt x="11613" y="4427"/>
                    <a:pt x="11423" y="4449"/>
                    <a:pt x="11259" y="4449"/>
                  </a:cubicBezTo>
                  <a:cubicBezTo>
                    <a:pt x="10893" y="4449"/>
                    <a:pt x="10656" y="4341"/>
                    <a:pt x="10842" y="3643"/>
                  </a:cubicBezTo>
                  <a:cubicBezTo>
                    <a:pt x="10913" y="3464"/>
                    <a:pt x="11092" y="3428"/>
                    <a:pt x="11128" y="3321"/>
                  </a:cubicBezTo>
                  <a:cubicBezTo>
                    <a:pt x="11199" y="3249"/>
                    <a:pt x="10985" y="3285"/>
                    <a:pt x="10985" y="3178"/>
                  </a:cubicBezTo>
                  <a:cubicBezTo>
                    <a:pt x="11020" y="2963"/>
                    <a:pt x="11235" y="2713"/>
                    <a:pt x="11307" y="2462"/>
                  </a:cubicBezTo>
                  <a:cubicBezTo>
                    <a:pt x="11342" y="2391"/>
                    <a:pt x="11593" y="2319"/>
                    <a:pt x="11521" y="2212"/>
                  </a:cubicBezTo>
                  <a:cubicBezTo>
                    <a:pt x="10985" y="1496"/>
                    <a:pt x="10090" y="1532"/>
                    <a:pt x="9446" y="1425"/>
                  </a:cubicBezTo>
                  <a:cubicBezTo>
                    <a:pt x="9129" y="1389"/>
                    <a:pt x="8916" y="207"/>
                    <a:pt x="8807" y="207"/>
                  </a:cubicBezTo>
                  <a:cubicBezTo>
                    <a:pt x="8805" y="207"/>
                    <a:pt x="8804" y="208"/>
                    <a:pt x="8802" y="208"/>
                  </a:cubicBezTo>
                  <a:cubicBezTo>
                    <a:pt x="8254" y="339"/>
                    <a:pt x="8544" y="717"/>
                    <a:pt x="8365" y="717"/>
                  </a:cubicBezTo>
                  <a:cubicBezTo>
                    <a:pt x="8299" y="717"/>
                    <a:pt x="8169" y="665"/>
                    <a:pt x="7908" y="530"/>
                  </a:cubicBezTo>
                  <a:cubicBezTo>
                    <a:pt x="7801" y="423"/>
                    <a:pt x="8230" y="172"/>
                    <a:pt x="8123" y="65"/>
                  </a:cubicBezTo>
                  <a:cubicBezTo>
                    <a:pt x="8066" y="19"/>
                    <a:pt x="8016" y="0"/>
                    <a:pt x="7970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2688350" y="3781000"/>
              <a:ext cx="1239725" cy="1411800"/>
            </a:xfrm>
            <a:custGeom>
              <a:avLst/>
              <a:gdLst/>
              <a:ahLst/>
              <a:cxnLst/>
              <a:rect l="l" t="t" r="r" b="b"/>
              <a:pathLst>
                <a:path w="49589" h="56472" extrusionOk="0">
                  <a:moveTo>
                    <a:pt x="6762" y="43903"/>
                  </a:moveTo>
                  <a:cubicBezTo>
                    <a:pt x="6641" y="43941"/>
                    <a:pt x="6517" y="44053"/>
                    <a:pt x="6384" y="44112"/>
                  </a:cubicBezTo>
                  <a:lnTo>
                    <a:pt x="6384" y="44112"/>
                  </a:lnTo>
                  <a:cubicBezTo>
                    <a:pt x="6540" y="44078"/>
                    <a:pt x="6741" y="44015"/>
                    <a:pt x="6762" y="43903"/>
                  </a:cubicBezTo>
                  <a:close/>
                  <a:moveTo>
                    <a:pt x="6384" y="44112"/>
                  </a:moveTo>
                  <a:lnTo>
                    <a:pt x="6384" y="44112"/>
                  </a:lnTo>
                  <a:cubicBezTo>
                    <a:pt x="6246" y="44142"/>
                    <a:pt x="6143" y="44150"/>
                    <a:pt x="6226" y="44150"/>
                  </a:cubicBezTo>
                  <a:cubicBezTo>
                    <a:pt x="6280" y="44150"/>
                    <a:pt x="6333" y="44135"/>
                    <a:pt x="6384" y="44112"/>
                  </a:cubicBezTo>
                  <a:close/>
                  <a:moveTo>
                    <a:pt x="10162" y="32093"/>
                  </a:moveTo>
                  <a:cubicBezTo>
                    <a:pt x="9810" y="32550"/>
                    <a:pt x="7562" y="34421"/>
                    <a:pt x="6905" y="34421"/>
                  </a:cubicBezTo>
                  <a:cubicBezTo>
                    <a:pt x="6893" y="34421"/>
                    <a:pt x="6881" y="34420"/>
                    <a:pt x="6870" y="34419"/>
                  </a:cubicBezTo>
                  <a:cubicBezTo>
                    <a:pt x="6148" y="34419"/>
                    <a:pt x="5822" y="33592"/>
                    <a:pt x="5767" y="33592"/>
                  </a:cubicBezTo>
                  <a:cubicBezTo>
                    <a:pt x="5764" y="33592"/>
                    <a:pt x="5762" y="33593"/>
                    <a:pt x="5761" y="33596"/>
                  </a:cubicBezTo>
                  <a:cubicBezTo>
                    <a:pt x="5618" y="33703"/>
                    <a:pt x="5833" y="33882"/>
                    <a:pt x="5797" y="34025"/>
                  </a:cubicBezTo>
                  <a:cubicBezTo>
                    <a:pt x="5761" y="34311"/>
                    <a:pt x="5475" y="34562"/>
                    <a:pt x="5439" y="34848"/>
                  </a:cubicBezTo>
                  <a:cubicBezTo>
                    <a:pt x="5383" y="35659"/>
                    <a:pt x="5398" y="35880"/>
                    <a:pt x="5467" y="35880"/>
                  </a:cubicBezTo>
                  <a:cubicBezTo>
                    <a:pt x="5550" y="35880"/>
                    <a:pt x="5709" y="35565"/>
                    <a:pt x="5917" y="35565"/>
                  </a:cubicBezTo>
                  <a:cubicBezTo>
                    <a:pt x="5980" y="35565"/>
                    <a:pt x="6048" y="35594"/>
                    <a:pt x="6119" y="35671"/>
                  </a:cubicBezTo>
                  <a:cubicBezTo>
                    <a:pt x="6405" y="35957"/>
                    <a:pt x="7013" y="38032"/>
                    <a:pt x="6870" y="38462"/>
                  </a:cubicBezTo>
                  <a:cubicBezTo>
                    <a:pt x="6763" y="38640"/>
                    <a:pt x="6512" y="38569"/>
                    <a:pt x="6441" y="38676"/>
                  </a:cubicBezTo>
                  <a:cubicBezTo>
                    <a:pt x="6405" y="38748"/>
                    <a:pt x="6584" y="38748"/>
                    <a:pt x="6584" y="38784"/>
                  </a:cubicBezTo>
                  <a:cubicBezTo>
                    <a:pt x="6584" y="38998"/>
                    <a:pt x="6334" y="39249"/>
                    <a:pt x="6477" y="39463"/>
                  </a:cubicBezTo>
                  <a:cubicBezTo>
                    <a:pt x="6517" y="39530"/>
                    <a:pt x="6611" y="39542"/>
                    <a:pt x="6714" y="39542"/>
                  </a:cubicBezTo>
                  <a:cubicBezTo>
                    <a:pt x="6772" y="39542"/>
                    <a:pt x="6834" y="39538"/>
                    <a:pt x="6890" y="39538"/>
                  </a:cubicBezTo>
                  <a:cubicBezTo>
                    <a:pt x="6999" y="39538"/>
                    <a:pt x="7085" y="39553"/>
                    <a:pt x="7085" y="39642"/>
                  </a:cubicBezTo>
                  <a:cubicBezTo>
                    <a:pt x="7192" y="39893"/>
                    <a:pt x="6727" y="40000"/>
                    <a:pt x="6691" y="40250"/>
                  </a:cubicBezTo>
                  <a:cubicBezTo>
                    <a:pt x="6584" y="40537"/>
                    <a:pt x="6763" y="40787"/>
                    <a:pt x="6727" y="41073"/>
                  </a:cubicBezTo>
                  <a:cubicBezTo>
                    <a:pt x="6584" y="41789"/>
                    <a:pt x="6012" y="42361"/>
                    <a:pt x="6262" y="43184"/>
                  </a:cubicBezTo>
                  <a:cubicBezTo>
                    <a:pt x="6334" y="43435"/>
                    <a:pt x="6763" y="43614"/>
                    <a:pt x="6763" y="43900"/>
                  </a:cubicBezTo>
                  <a:cubicBezTo>
                    <a:pt x="6763" y="43901"/>
                    <a:pt x="6763" y="43902"/>
                    <a:pt x="6762" y="43903"/>
                  </a:cubicBezTo>
                  <a:lnTo>
                    <a:pt x="6762" y="43903"/>
                  </a:lnTo>
                  <a:cubicBezTo>
                    <a:pt x="6789" y="43894"/>
                    <a:pt x="6815" y="43889"/>
                    <a:pt x="6842" y="43889"/>
                  </a:cubicBezTo>
                  <a:cubicBezTo>
                    <a:pt x="6863" y="43889"/>
                    <a:pt x="6885" y="43893"/>
                    <a:pt x="6906" y="43900"/>
                  </a:cubicBezTo>
                  <a:cubicBezTo>
                    <a:pt x="7542" y="44189"/>
                    <a:pt x="7010" y="45249"/>
                    <a:pt x="7651" y="45249"/>
                  </a:cubicBezTo>
                  <a:cubicBezTo>
                    <a:pt x="7803" y="45249"/>
                    <a:pt x="8021" y="45189"/>
                    <a:pt x="8337" y="45045"/>
                  </a:cubicBezTo>
                  <a:cubicBezTo>
                    <a:pt x="9482" y="44472"/>
                    <a:pt x="8838" y="44651"/>
                    <a:pt x="9088" y="43685"/>
                  </a:cubicBezTo>
                  <a:cubicBezTo>
                    <a:pt x="9124" y="43506"/>
                    <a:pt x="9339" y="43399"/>
                    <a:pt x="9375" y="43220"/>
                  </a:cubicBezTo>
                  <a:cubicBezTo>
                    <a:pt x="9375" y="43113"/>
                    <a:pt x="8945" y="42934"/>
                    <a:pt x="9088" y="42934"/>
                  </a:cubicBezTo>
                  <a:cubicBezTo>
                    <a:pt x="9109" y="42933"/>
                    <a:pt x="9129" y="42932"/>
                    <a:pt x="9150" y="42932"/>
                  </a:cubicBezTo>
                  <a:cubicBezTo>
                    <a:pt x="9847" y="42932"/>
                    <a:pt x="10572" y="43511"/>
                    <a:pt x="11128" y="43685"/>
                  </a:cubicBezTo>
                  <a:cubicBezTo>
                    <a:pt x="11216" y="43715"/>
                    <a:pt x="11183" y="43890"/>
                    <a:pt x="11209" y="43890"/>
                  </a:cubicBezTo>
                  <a:cubicBezTo>
                    <a:pt x="11214" y="43890"/>
                    <a:pt x="11223" y="43883"/>
                    <a:pt x="11235" y="43864"/>
                  </a:cubicBezTo>
                  <a:cubicBezTo>
                    <a:pt x="12022" y="42469"/>
                    <a:pt x="11843" y="40537"/>
                    <a:pt x="11951" y="39141"/>
                  </a:cubicBezTo>
                  <a:cubicBezTo>
                    <a:pt x="11951" y="38962"/>
                    <a:pt x="12201" y="38784"/>
                    <a:pt x="12201" y="38640"/>
                  </a:cubicBezTo>
                  <a:cubicBezTo>
                    <a:pt x="12094" y="38175"/>
                    <a:pt x="11450" y="38175"/>
                    <a:pt x="11664" y="37603"/>
                  </a:cubicBezTo>
                  <a:cubicBezTo>
                    <a:pt x="11879" y="37030"/>
                    <a:pt x="12630" y="36780"/>
                    <a:pt x="12595" y="36064"/>
                  </a:cubicBezTo>
                  <a:cubicBezTo>
                    <a:pt x="12568" y="35298"/>
                    <a:pt x="12495" y="35123"/>
                    <a:pt x="12402" y="35123"/>
                  </a:cubicBezTo>
                  <a:cubicBezTo>
                    <a:pt x="12324" y="35123"/>
                    <a:pt x="12230" y="35248"/>
                    <a:pt x="12137" y="35248"/>
                  </a:cubicBezTo>
                  <a:cubicBezTo>
                    <a:pt x="12046" y="35248"/>
                    <a:pt x="11956" y="35131"/>
                    <a:pt x="11879" y="34669"/>
                  </a:cubicBezTo>
                  <a:cubicBezTo>
                    <a:pt x="11879" y="34562"/>
                    <a:pt x="12201" y="34490"/>
                    <a:pt x="12094" y="34419"/>
                  </a:cubicBezTo>
                  <a:cubicBezTo>
                    <a:pt x="11879" y="34168"/>
                    <a:pt x="11307" y="34276"/>
                    <a:pt x="11235" y="33954"/>
                  </a:cubicBezTo>
                  <a:cubicBezTo>
                    <a:pt x="11128" y="33667"/>
                    <a:pt x="11843" y="33739"/>
                    <a:pt x="11879" y="33524"/>
                  </a:cubicBezTo>
                  <a:cubicBezTo>
                    <a:pt x="12130" y="32558"/>
                    <a:pt x="10269" y="32701"/>
                    <a:pt x="10162" y="32093"/>
                  </a:cubicBezTo>
                  <a:close/>
                  <a:moveTo>
                    <a:pt x="21682" y="0"/>
                  </a:moveTo>
                  <a:cubicBezTo>
                    <a:pt x="21038" y="0"/>
                    <a:pt x="20537" y="537"/>
                    <a:pt x="19893" y="573"/>
                  </a:cubicBezTo>
                  <a:cubicBezTo>
                    <a:pt x="19854" y="576"/>
                    <a:pt x="19805" y="578"/>
                    <a:pt x="19747" y="578"/>
                  </a:cubicBezTo>
                  <a:cubicBezTo>
                    <a:pt x="19494" y="578"/>
                    <a:pt x="19080" y="550"/>
                    <a:pt x="18686" y="550"/>
                  </a:cubicBezTo>
                  <a:cubicBezTo>
                    <a:pt x="18262" y="550"/>
                    <a:pt x="17861" y="582"/>
                    <a:pt x="17711" y="716"/>
                  </a:cubicBezTo>
                  <a:lnTo>
                    <a:pt x="17174" y="1825"/>
                  </a:lnTo>
                  <a:cubicBezTo>
                    <a:pt x="17052" y="1896"/>
                    <a:pt x="16941" y="1925"/>
                    <a:pt x="16840" y="1925"/>
                  </a:cubicBezTo>
                  <a:cubicBezTo>
                    <a:pt x="16378" y="1925"/>
                    <a:pt x="16108" y="1318"/>
                    <a:pt x="15815" y="1288"/>
                  </a:cubicBezTo>
                  <a:cubicBezTo>
                    <a:pt x="15741" y="1277"/>
                    <a:pt x="15683" y="1272"/>
                    <a:pt x="15636" y="1272"/>
                  </a:cubicBezTo>
                  <a:cubicBezTo>
                    <a:pt x="15376" y="1272"/>
                    <a:pt x="15485" y="1426"/>
                    <a:pt x="15404" y="1426"/>
                  </a:cubicBezTo>
                  <a:cubicBezTo>
                    <a:pt x="15366" y="1426"/>
                    <a:pt x="15284" y="1391"/>
                    <a:pt x="15099" y="1288"/>
                  </a:cubicBezTo>
                  <a:cubicBezTo>
                    <a:pt x="15028" y="1467"/>
                    <a:pt x="15099" y="1682"/>
                    <a:pt x="14992" y="1825"/>
                  </a:cubicBezTo>
                  <a:cubicBezTo>
                    <a:pt x="14956" y="2004"/>
                    <a:pt x="14813" y="2147"/>
                    <a:pt x="14741" y="2290"/>
                  </a:cubicBezTo>
                  <a:cubicBezTo>
                    <a:pt x="14741" y="2362"/>
                    <a:pt x="15528" y="2970"/>
                    <a:pt x="15028" y="3113"/>
                  </a:cubicBezTo>
                  <a:cubicBezTo>
                    <a:pt x="14952" y="3131"/>
                    <a:pt x="14884" y="3140"/>
                    <a:pt x="14825" y="3140"/>
                  </a:cubicBezTo>
                  <a:cubicBezTo>
                    <a:pt x="14305" y="3140"/>
                    <a:pt x="14339" y="2523"/>
                    <a:pt x="13996" y="2523"/>
                  </a:cubicBezTo>
                  <a:cubicBezTo>
                    <a:pt x="13913" y="2523"/>
                    <a:pt x="13808" y="2559"/>
                    <a:pt x="13668" y="2648"/>
                  </a:cubicBezTo>
                  <a:cubicBezTo>
                    <a:pt x="13096" y="3113"/>
                    <a:pt x="13847" y="3542"/>
                    <a:pt x="13954" y="3757"/>
                  </a:cubicBezTo>
                  <a:cubicBezTo>
                    <a:pt x="13990" y="3936"/>
                    <a:pt x="13740" y="4079"/>
                    <a:pt x="13740" y="4222"/>
                  </a:cubicBezTo>
                  <a:cubicBezTo>
                    <a:pt x="13775" y="4401"/>
                    <a:pt x="13954" y="4473"/>
                    <a:pt x="14026" y="4580"/>
                  </a:cubicBezTo>
                  <a:cubicBezTo>
                    <a:pt x="14056" y="4731"/>
                    <a:pt x="13831" y="4882"/>
                    <a:pt x="13652" y="4882"/>
                  </a:cubicBezTo>
                  <a:cubicBezTo>
                    <a:pt x="13619" y="4882"/>
                    <a:pt x="13588" y="4877"/>
                    <a:pt x="13561" y="4866"/>
                  </a:cubicBezTo>
                  <a:cubicBezTo>
                    <a:pt x="13274" y="4687"/>
                    <a:pt x="13453" y="4008"/>
                    <a:pt x="13096" y="3972"/>
                  </a:cubicBezTo>
                  <a:cubicBezTo>
                    <a:pt x="12962" y="3947"/>
                    <a:pt x="12851" y="3936"/>
                    <a:pt x="12760" y="3936"/>
                  </a:cubicBezTo>
                  <a:cubicBezTo>
                    <a:pt x="12145" y="3936"/>
                    <a:pt x="12372" y="4427"/>
                    <a:pt x="12012" y="4427"/>
                  </a:cubicBezTo>
                  <a:cubicBezTo>
                    <a:pt x="11966" y="4427"/>
                    <a:pt x="11911" y="4419"/>
                    <a:pt x="11843" y="4401"/>
                  </a:cubicBezTo>
                  <a:cubicBezTo>
                    <a:pt x="10770" y="4151"/>
                    <a:pt x="11414" y="3292"/>
                    <a:pt x="10877" y="3220"/>
                  </a:cubicBezTo>
                  <a:cubicBezTo>
                    <a:pt x="10844" y="3216"/>
                    <a:pt x="10814" y="3213"/>
                    <a:pt x="10786" y="3213"/>
                  </a:cubicBezTo>
                  <a:cubicBezTo>
                    <a:pt x="10204" y="3213"/>
                    <a:pt x="10627" y="4226"/>
                    <a:pt x="10627" y="4294"/>
                  </a:cubicBezTo>
                  <a:cubicBezTo>
                    <a:pt x="10448" y="5045"/>
                    <a:pt x="9446" y="5331"/>
                    <a:pt x="9446" y="6226"/>
                  </a:cubicBezTo>
                  <a:cubicBezTo>
                    <a:pt x="9446" y="6655"/>
                    <a:pt x="10269" y="6512"/>
                    <a:pt x="9589" y="7013"/>
                  </a:cubicBezTo>
                  <a:cubicBezTo>
                    <a:pt x="9554" y="7048"/>
                    <a:pt x="9522" y="7064"/>
                    <a:pt x="9492" y="7064"/>
                  </a:cubicBezTo>
                  <a:cubicBezTo>
                    <a:pt x="9308" y="7064"/>
                    <a:pt x="9211" y="6487"/>
                    <a:pt x="9088" y="6333"/>
                  </a:cubicBezTo>
                  <a:cubicBezTo>
                    <a:pt x="8945" y="6190"/>
                    <a:pt x="8659" y="6297"/>
                    <a:pt x="8623" y="6118"/>
                  </a:cubicBezTo>
                  <a:cubicBezTo>
                    <a:pt x="8552" y="5940"/>
                    <a:pt x="8838" y="5832"/>
                    <a:pt x="8910" y="5653"/>
                  </a:cubicBezTo>
                  <a:cubicBezTo>
                    <a:pt x="8910" y="5546"/>
                    <a:pt x="8838" y="5474"/>
                    <a:pt x="8802" y="5474"/>
                  </a:cubicBezTo>
                  <a:cubicBezTo>
                    <a:pt x="8337" y="5331"/>
                    <a:pt x="7657" y="5188"/>
                    <a:pt x="7371" y="4652"/>
                  </a:cubicBezTo>
                  <a:cubicBezTo>
                    <a:pt x="7300" y="4473"/>
                    <a:pt x="7443" y="4294"/>
                    <a:pt x="7443" y="4186"/>
                  </a:cubicBezTo>
                  <a:cubicBezTo>
                    <a:pt x="7443" y="3936"/>
                    <a:pt x="7478" y="3686"/>
                    <a:pt x="7407" y="3435"/>
                  </a:cubicBezTo>
                  <a:cubicBezTo>
                    <a:pt x="7400" y="3428"/>
                    <a:pt x="7391" y="3425"/>
                    <a:pt x="7379" y="3425"/>
                  </a:cubicBezTo>
                  <a:cubicBezTo>
                    <a:pt x="7331" y="3425"/>
                    <a:pt x="7250" y="3478"/>
                    <a:pt x="7192" y="3507"/>
                  </a:cubicBezTo>
                  <a:cubicBezTo>
                    <a:pt x="6978" y="3686"/>
                    <a:pt x="6799" y="3829"/>
                    <a:pt x="6584" y="4008"/>
                  </a:cubicBezTo>
                  <a:cubicBezTo>
                    <a:pt x="6405" y="4186"/>
                    <a:pt x="6047" y="4258"/>
                    <a:pt x="5976" y="4508"/>
                  </a:cubicBezTo>
                  <a:cubicBezTo>
                    <a:pt x="5940" y="4687"/>
                    <a:pt x="6298" y="4759"/>
                    <a:pt x="6262" y="4974"/>
                  </a:cubicBezTo>
                  <a:cubicBezTo>
                    <a:pt x="6262" y="5188"/>
                    <a:pt x="5081" y="6405"/>
                    <a:pt x="5046" y="6405"/>
                  </a:cubicBezTo>
                  <a:cubicBezTo>
                    <a:pt x="4690" y="6405"/>
                    <a:pt x="4422" y="5996"/>
                    <a:pt x="4110" y="5996"/>
                  </a:cubicBezTo>
                  <a:cubicBezTo>
                    <a:pt x="4077" y="5996"/>
                    <a:pt x="4043" y="6001"/>
                    <a:pt x="4008" y="6011"/>
                  </a:cubicBezTo>
                  <a:cubicBezTo>
                    <a:pt x="3637" y="6085"/>
                    <a:pt x="2975" y="6519"/>
                    <a:pt x="2460" y="6519"/>
                  </a:cubicBezTo>
                  <a:cubicBezTo>
                    <a:pt x="2230" y="6519"/>
                    <a:pt x="2030" y="6433"/>
                    <a:pt x="1897" y="6190"/>
                  </a:cubicBezTo>
                  <a:cubicBezTo>
                    <a:pt x="1" y="7299"/>
                    <a:pt x="1074" y="6834"/>
                    <a:pt x="1647" y="7836"/>
                  </a:cubicBezTo>
                  <a:cubicBezTo>
                    <a:pt x="1754" y="7979"/>
                    <a:pt x="1575" y="8265"/>
                    <a:pt x="1682" y="8444"/>
                  </a:cubicBezTo>
                  <a:cubicBezTo>
                    <a:pt x="1826" y="8766"/>
                    <a:pt x="2255" y="8802"/>
                    <a:pt x="2362" y="9052"/>
                  </a:cubicBezTo>
                  <a:cubicBezTo>
                    <a:pt x="2577" y="9410"/>
                    <a:pt x="1253" y="10519"/>
                    <a:pt x="1003" y="10555"/>
                  </a:cubicBezTo>
                  <a:cubicBezTo>
                    <a:pt x="996" y="10557"/>
                    <a:pt x="988" y="10558"/>
                    <a:pt x="981" y="10558"/>
                  </a:cubicBezTo>
                  <a:cubicBezTo>
                    <a:pt x="881" y="10558"/>
                    <a:pt x="781" y="10340"/>
                    <a:pt x="681" y="10340"/>
                  </a:cubicBezTo>
                  <a:cubicBezTo>
                    <a:pt x="466" y="10376"/>
                    <a:pt x="108" y="10376"/>
                    <a:pt x="108" y="10591"/>
                  </a:cubicBezTo>
                  <a:cubicBezTo>
                    <a:pt x="1" y="11270"/>
                    <a:pt x="1396" y="11807"/>
                    <a:pt x="1611" y="12129"/>
                  </a:cubicBezTo>
                  <a:cubicBezTo>
                    <a:pt x="1754" y="12415"/>
                    <a:pt x="1754" y="12737"/>
                    <a:pt x="1754" y="13095"/>
                  </a:cubicBezTo>
                  <a:cubicBezTo>
                    <a:pt x="1754" y="13118"/>
                    <a:pt x="1736" y="13126"/>
                    <a:pt x="1708" y="13126"/>
                  </a:cubicBezTo>
                  <a:cubicBezTo>
                    <a:pt x="1630" y="13126"/>
                    <a:pt x="1472" y="13064"/>
                    <a:pt x="1371" y="13064"/>
                  </a:cubicBezTo>
                  <a:cubicBezTo>
                    <a:pt x="1334" y="13064"/>
                    <a:pt x="1304" y="13072"/>
                    <a:pt x="1289" y="13095"/>
                  </a:cubicBezTo>
                  <a:cubicBezTo>
                    <a:pt x="1289" y="13202"/>
                    <a:pt x="1396" y="13274"/>
                    <a:pt x="1360" y="13310"/>
                  </a:cubicBezTo>
                  <a:cubicBezTo>
                    <a:pt x="1253" y="13560"/>
                    <a:pt x="1003" y="13668"/>
                    <a:pt x="860" y="13846"/>
                  </a:cubicBezTo>
                  <a:cubicBezTo>
                    <a:pt x="716" y="14061"/>
                    <a:pt x="1146" y="14204"/>
                    <a:pt x="1182" y="14347"/>
                  </a:cubicBezTo>
                  <a:cubicBezTo>
                    <a:pt x="1182" y="14419"/>
                    <a:pt x="967" y="14419"/>
                    <a:pt x="967" y="14490"/>
                  </a:cubicBezTo>
                  <a:cubicBezTo>
                    <a:pt x="967" y="15099"/>
                    <a:pt x="2040" y="15886"/>
                    <a:pt x="2505" y="15993"/>
                  </a:cubicBezTo>
                  <a:cubicBezTo>
                    <a:pt x="2577" y="16029"/>
                    <a:pt x="2660" y="16041"/>
                    <a:pt x="2749" y="16041"/>
                  </a:cubicBezTo>
                  <a:cubicBezTo>
                    <a:pt x="2927" y="16041"/>
                    <a:pt x="3125" y="15993"/>
                    <a:pt x="3292" y="15993"/>
                  </a:cubicBezTo>
                  <a:cubicBezTo>
                    <a:pt x="3475" y="15941"/>
                    <a:pt x="3676" y="15832"/>
                    <a:pt x="3855" y="15832"/>
                  </a:cubicBezTo>
                  <a:cubicBezTo>
                    <a:pt x="3922" y="15832"/>
                    <a:pt x="3986" y="15847"/>
                    <a:pt x="4044" y="15886"/>
                  </a:cubicBezTo>
                  <a:cubicBezTo>
                    <a:pt x="4652" y="16351"/>
                    <a:pt x="3221" y="17317"/>
                    <a:pt x="3471" y="18068"/>
                  </a:cubicBezTo>
                  <a:cubicBezTo>
                    <a:pt x="4080" y="17961"/>
                    <a:pt x="5046" y="18032"/>
                    <a:pt x="5618" y="17460"/>
                  </a:cubicBezTo>
                  <a:cubicBezTo>
                    <a:pt x="5940" y="17174"/>
                    <a:pt x="6119" y="16494"/>
                    <a:pt x="6441" y="16208"/>
                  </a:cubicBezTo>
                  <a:cubicBezTo>
                    <a:pt x="6584" y="16100"/>
                    <a:pt x="6906" y="16136"/>
                    <a:pt x="7013" y="15993"/>
                  </a:cubicBezTo>
                  <a:cubicBezTo>
                    <a:pt x="7156" y="15814"/>
                    <a:pt x="7013" y="15600"/>
                    <a:pt x="7085" y="15421"/>
                  </a:cubicBezTo>
                  <a:cubicBezTo>
                    <a:pt x="7192" y="15242"/>
                    <a:pt x="8266" y="14634"/>
                    <a:pt x="8444" y="14634"/>
                  </a:cubicBezTo>
                  <a:cubicBezTo>
                    <a:pt x="8838" y="14634"/>
                    <a:pt x="9732" y="15027"/>
                    <a:pt x="9947" y="15313"/>
                  </a:cubicBezTo>
                  <a:cubicBezTo>
                    <a:pt x="9973" y="15366"/>
                    <a:pt x="10057" y="15399"/>
                    <a:pt x="10128" y="15399"/>
                  </a:cubicBezTo>
                  <a:cubicBezTo>
                    <a:pt x="10154" y="15399"/>
                    <a:pt x="10178" y="15394"/>
                    <a:pt x="10198" y="15385"/>
                  </a:cubicBezTo>
                  <a:cubicBezTo>
                    <a:pt x="10269" y="15349"/>
                    <a:pt x="10162" y="15134"/>
                    <a:pt x="10269" y="15134"/>
                  </a:cubicBezTo>
                  <a:cubicBezTo>
                    <a:pt x="10591" y="15134"/>
                    <a:pt x="11629" y="16208"/>
                    <a:pt x="11736" y="16315"/>
                  </a:cubicBezTo>
                  <a:cubicBezTo>
                    <a:pt x="12058" y="16494"/>
                    <a:pt x="12308" y="16780"/>
                    <a:pt x="12630" y="16852"/>
                  </a:cubicBezTo>
                  <a:cubicBezTo>
                    <a:pt x="12637" y="16853"/>
                    <a:pt x="12642" y="16854"/>
                    <a:pt x="12647" y="16854"/>
                  </a:cubicBezTo>
                  <a:cubicBezTo>
                    <a:pt x="12752" y="16854"/>
                    <a:pt x="12528" y="16494"/>
                    <a:pt x="12630" y="16494"/>
                  </a:cubicBezTo>
                  <a:cubicBezTo>
                    <a:pt x="12845" y="16494"/>
                    <a:pt x="12988" y="16780"/>
                    <a:pt x="13167" y="16852"/>
                  </a:cubicBezTo>
                  <a:cubicBezTo>
                    <a:pt x="13172" y="16857"/>
                    <a:pt x="13178" y="16859"/>
                    <a:pt x="13184" y="16859"/>
                  </a:cubicBezTo>
                  <a:cubicBezTo>
                    <a:pt x="13223" y="16859"/>
                    <a:pt x="13280" y="16780"/>
                    <a:pt x="13310" y="16780"/>
                  </a:cubicBezTo>
                  <a:cubicBezTo>
                    <a:pt x="13453" y="16780"/>
                    <a:pt x="13596" y="16852"/>
                    <a:pt x="13668" y="16959"/>
                  </a:cubicBezTo>
                  <a:cubicBezTo>
                    <a:pt x="14741" y="17925"/>
                    <a:pt x="14133" y="19070"/>
                    <a:pt x="14992" y="20322"/>
                  </a:cubicBezTo>
                  <a:cubicBezTo>
                    <a:pt x="15421" y="21038"/>
                    <a:pt x="15600" y="21324"/>
                    <a:pt x="15421" y="22183"/>
                  </a:cubicBezTo>
                  <a:cubicBezTo>
                    <a:pt x="15421" y="22433"/>
                    <a:pt x="15099" y="22791"/>
                    <a:pt x="15314" y="22898"/>
                  </a:cubicBezTo>
                  <a:cubicBezTo>
                    <a:pt x="15383" y="22919"/>
                    <a:pt x="15453" y="22926"/>
                    <a:pt x="15523" y="22926"/>
                  </a:cubicBezTo>
                  <a:cubicBezTo>
                    <a:pt x="15700" y="22926"/>
                    <a:pt x="15877" y="22880"/>
                    <a:pt x="16034" y="22880"/>
                  </a:cubicBezTo>
                  <a:cubicBezTo>
                    <a:pt x="16139" y="22880"/>
                    <a:pt x="16235" y="22900"/>
                    <a:pt x="16315" y="22970"/>
                  </a:cubicBezTo>
                  <a:cubicBezTo>
                    <a:pt x="16566" y="23077"/>
                    <a:pt x="16172" y="23435"/>
                    <a:pt x="16280" y="23578"/>
                  </a:cubicBezTo>
                  <a:cubicBezTo>
                    <a:pt x="16459" y="23864"/>
                    <a:pt x="16888" y="23721"/>
                    <a:pt x="17067" y="23900"/>
                  </a:cubicBezTo>
                  <a:cubicBezTo>
                    <a:pt x="17246" y="24043"/>
                    <a:pt x="17246" y="24258"/>
                    <a:pt x="17353" y="24437"/>
                  </a:cubicBezTo>
                  <a:cubicBezTo>
                    <a:pt x="17407" y="24472"/>
                    <a:pt x="17478" y="24472"/>
                    <a:pt x="17545" y="24472"/>
                  </a:cubicBezTo>
                  <a:cubicBezTo>
                    <a:pt x="17612" y="24472"/>
                    <a:pt x="17675" y="24472"/>
                    <a:pt x="17711" y="24508"/>
                  </a:cubicBezTo>
                  <a:cubicBezTo>
                    <a:pt x="17854" y="24651"/>
                    <a:pt x="18319" y="25188"/>
                    <a:pt x="18104" y="25510"/>
                  </a:cubicBezTo>
                  <a:cubicBezTo>
                    <a:pt x="17997" y="25617"/>
                    <a:pt x="17675" y="25760"/>
                    <a:pt x="17818" y="25796"/>
                  </a:cubicBezTo>
                  <a:cubicBezTo>
                    <a:pt x="18083" y="25900"/>
                    <a:pt x="18314" y="25918"/>
                    <a:pt x="18532" y="25918"/>
                  </a:cubicBezTo>
                  <a:cubicBezTo>
                    <a:pt x="18653" y="25918"/>
                    <a:pt x="18770" y="25912"/>
                    <a:pt x="18887" y="25912"/>
                  </a:cubicBezTo>
                  <a:cubicBezTo>
                    <a:pt x="19213" y="25912"/>
                    <a:pt x="19535" y="25957"/>
                    <a:pt x="19929" y="26297"/>
                  </a:cubicBezTo>
                  <a:cubicBezTo>
                    <a:pt x="20430" y="26655"/>
                    <a:pt x="20430" y="27370"/>
                    <a:pt x="20859" y="27728"/>
                  </a:cubicBezTo>
                  <a:cubicBezTo>
                    <a:pt x="20878" y="27747"/>
                    <a:pt x="20904" y="27753"/>
                    <a:pt x="20934" y="27753"/>
                  </a:cubicBezTo>
                  <a:cubicBezTo>
                    <a:pt x="21002" y="27753"/>
                    <a:pt x="21091" y="27721"/>
                    <a:pt x="21164" y="27721"/>
                  </a:cubicBezTo>
                  <a:cubicBezTo>
                    <a:pt x="21183" y="27721"/>
                    <a:pt x="21201" y="27723"/>
                    <a:pt x="21217" y="27728"/>
                  </a:cubicBezTo>
                  <a:cubicBezTo>
                    <a:pt x="21503" y="27871"/>
                    <a:pt x="21789" y="28050"/>
                    <a:pt x="22040" y="28265"/>
                  </a:cubicBezTo>
                  <a:cubicBezTo>
                    <a:pt x="22612" y="28694"/>
                    <a:pt x="22040" y="28587"/>
                    <a:pt x="22541" y="29338"/>
                  </a:cubicBezTo>
                  <a:cubicBezTo>
                    <a:pt x="22791" y="29660"/>
                    <a:pt x="23256" y="29660"/>
                    <a:pt x="23543" y="29946"/>
                  </a:cubicBezTo>
                  <a:lnTo>
                    <a:pt x="24187" y="30805"/>
                  </a:lnTo>
                  <a:cubicBezTo>
                    <a:pt x="24437" y="30984"/>
                    <a:pt x="25188" y="30912"/>
                    <a:pt x="25475" y="31127"/>
                  </a:cubicBezTo>
                  <a:cubicBezTo>
                    <a:pt x="25725" y="31413"/>
                    <a:pt x="25689" y="31950"/>
                    <a:pt x="26047" y="32057"/>
                  </a:cubicBezTo>
                  <a:cubicBezTo>
                    <a:pt x="26058" y="32059"/>
                    <a:pt x="26069" y="32059"/>
                    <a:pt x="26080" y="32059"/>
                  </a:cubicBezTo>
                  <a:cubicBezTo>
                    <a:pt x="26391" y="32059"/>
                    <a:pt x="26703" y="31590"/>
                    <a:pt x="27049" y="31521"/>
                  </a:cubicBezTo>
                  <a:cubicBezTo>
                    <a:pt x="27065" y="31519"/>
                    <a:pt x="27080" y="31519"/>
                    <a:pt x="27096" y="31519"/>
                  </a:cubicBezTo>
                  <a:cubicBezTo>
                    <a:pt x="27502" y="31519"/>
                    <a:pt x="27815" y="31954"/>
                    <a:pt x="28194" y="32057"/>
                  </a:cubicBezTo>
                  <a:cubicBezTo>
                    <a:pt x="28202" y="32058"/>
                    <a:pt x="28211" y="32058"/>
                    <a:pt x="28218" y="32058"/>
                  </a:cubicBezTo>
                  <a:cubicBezTo>
                    <a:pt x="28476" y="32058"/>
                    <a:pt x="28028" y="31607"/>
                    <a:pt x="28349" y="31607"/>
                  </a:cubicBezTo>
                  <a:cubicBezTo>
                    <a:pt x="28439" y="31607"/>
                    <a:pt x="28591" y="31643"/>
                    <a:pt x="28838" y="31735"/>
                  </a:cubicBezTo>
                  <a:cubicBezTo>
                    <a:pt x="29267" y="31914"/>
                    <a:pt x="30126" y="33238"/>
                    <a:pt x="30305" y="33739"/>
                  </a:cubicBezTo>
                  <a:cubicBezTo>
                    <a:pt x="30340" y="33882"/>
                    <a:pt x="30233" y="34097"/>
                    <a:pt x="30340" y="34132"/>
                  </a:cubicBezTo>
                  <a:cubicBezTo>
                    <a:pt x="30468" y="34146"/>
                    <a:pt x="30577" y="34152"/>
                    <a:pt x="30670" y="34152"/>
                  </a:cubicBezTo>
                  <a:cubicBezTo>
                    <a:pt x="31365" y="34152"/>
                    <a:pt x="31173" y="33811"/>
                    <a:pt x="31278" y="33811"/>
                  </a:cubicBezTo>
                  <a:cubicBezTo>
                    <a:pt x="31340" y="33811"/>
                    <a:pt x="31507" y="33931"/>
                    <a:pt x="32022" y="34311"/>
                  </a:cubicBezTo>
                  <a:cubicBezTo>
                    <a:pt x="32451" y="34598"/>
                    <a:pt x="31521" y="35277"/>
                    <a:pt x="31664" y="35277"/>
                  </a:cubicBezTo>
                  <a:cubicBezTo>
                    <a:pt x="31792" y="35329"/>
                    <a:pt x="31908" y="35351"/>
                    <a:pt x="32013" y="35351"/>
                  </a:cubicBezTo>
                  <a:cubicBezTo>
                    <a:pt x="32598" y="35351"/>
                    <a:pt x="32880" y="34677"/>
                    <a:pt x="33309" y="34677"/>
                  </a:cubicBezTo>
                  <a:cubicBezTo>
                    <a:pt x="33496" y="34677"/>
                    <a:pt x="33710" y="34804"/>
                    <a:pt x="33990" y="35170"/>
                  </a:cubicBezTo>
                  <a:cubicBezTo>
                    <a:pt x="34169" y="35456"/>
                    <a:pt x="34419" y="35742"/>
                    <a:pt x="34455" y="36064"/>
                  </a:cubicBezTo>
                  <a:cubicBezTo>
                    <a:pt x="34491" y="36422"/>
                    <a:pt x="33990" y="36708"/>
                    <a:pt x="34169" y="36995"/>
                  </a:cubicBezTo>
                  <a:cubicBezTo>
                    <a:pt x="34312" y="37281"/>
                    <a:pt x="34848" y="37138"/>
                    <a:pt x="35063" y="37281"/>
                  </a:cubicBezTo>
                  <a:cubicBezTo>
                    <a:pt x="35349" y="37388"/>
                    <a:pt x="35528" y="37603"/>
                    <a:pt x="35707" y="37782"/>
                  </a:cubicBezTo>
                  <a:cubicBezTo>
                    <a:pt x="35743" y="37853"/>
                    <a:pt x="35671" y="37996"/>
                    <a:pt x="35707" y="37996"/>
                  </a:cubicBezTo>
                  <a:cubicBezTo>
                    <a:pt x="36371" y="37941"/>
                    <a:pt x="36788" y="37705"/>
                    <a:pt x="37119" y="37705"/>
                  </a:cubicBezTo>
                  <a:cubicBezTo>
                    <a:pt x="37430" y="37705"/>
                    <a:pt x="37666" y="37914"/>
                    <a:pt x="37961" y="38676"/>
                  </a:cubicBezTo>
                  <a:cubicBezTo>
                    <a:pt x="38462" y="39964"/>
                    <a:pt x="37675" y="39284"/>
                    <a:pt x="38426" y="40429"/>
                  </a:cubicBezTo>
                  <a:cubicBezTo>
                    <a:pt x="38533" y="40501"/>
                    <a:pt x="38676" y="40501"/>
                    <a:pt x="38748" y="40608"/>
                  </a:cubicBezTo>
                  <a:cubicBezTo>
                    <a:pt x="38927" y="40859"/>
                    <a:pt x="39106" y="41145"/>
                    <a:pt x="39249" y="41467"/>
                  </a:cubicBezTo>
                  <a:cubicBezTo>
                    <a:pt x="39499" y="42039"/>
                    <a:pt x="39320" y="42719"/>
                    <a:pt x="39642" y="43220"/>
                  </a:cubicBezTo>
                  <a:cubicBezTo>
                    <a:pt x="40000" y="43685"/>
                    <a:pt x="40823" y="43828"/>
                    <a:pt x="40108" y="44651"/>
                  </a:cubicBezTo>
                  <a:cubicBezTo>
                    <a:pt x="39821" y="45080"/>
                    <a:pt x="38820" y="44651"/>
                    <a:pt x="38641" y="45402"/>
                  </a:cubicBezTo>
                  <a:cubicBezTo>
                    <a:pt x="38605" y="45653"/>
                    <a:pt x="39034" y="45796"/>
                    <a:pt x="39070" y="46046"/>
                  </a:cubicBezTo>
                  <a:cubicBezTo>
                    <a:pt x="39106" y="46225"/>
                    <a:pt x="38927" y="46404"/>
                    <a:pt x="38927" y="46619"/>
                  </a:cubicBezTo>
                  <a:cubicBezTo>
                    <a:pt x="38855" y="46833"/>
                    <a:pt x="38855" y="47084"/>
                    <a:pt x="38748" y="47263"/>
                  </a:cubicBezTo>
                  <a:cubicBezTo>
                    <a:pt x="38533" y="47477"/>
                    <a:pt x="38104" y="47442"/>
                    <a:pt x="37961" y="47656"/>
                  </a:cubicBezTo>
                  <a:cubicBezTo>
                    <a:pt x="37675" y="48157"/>
                    <a:pt x="38140" y="49231"/>
                    <a:pt x="38569" y="49338"/>
                  </a:cubicBezTo>
                  <a:cubicBezTo>
                    <a:pt x="38840" y="49416"/>
                    <a:pt x="39063" y="49451"/>
                    <a:pt x="39249" y="49451"/>
                  </a:cubicBezTo>
                  <a:cubicBezTo>
                    <a:pt x="40517" y="49451"/>
                    <a:pt x="40062" y="47828"/>
                    <a:pt x="40966" y="47048"/>
                  </a:cubicBezTo>
                  <a:cubicBezTo>
                    <a:pt x="41360" y="46690"/>
                    <a:pt x="41789" y="46869"/>
                    <a:pt x="41932" y="46225"/>
                  </a:cubicBezTo>
                  <a:cubicBezTo>
                    <a:pt x="42075" y="45510"/>
                    <a:pt x="41360" y="44866"/>
                    <a:pt x="41932" y="44258"/>
                  </a:cubicBezTo>
                  <a:cubicBezTo>
                    <a:pt x="42684" y="43363"/>
                    <a:pt x="44365" y="43685"/>
                    <a:pt x="44401" y="42826"/>
                  </a:cubicBezTo>
                  <a:cubicBezTo>
                    <a:pt x="44472" y="41288"/>
                    <a:pt x="43936" y="42397"/>
                    <a:pt x="43900" y="41216"/>
                  </a:cubicBezTo>
                  <a:cubicBezTo>
                    <a:pt x="43900" y="41073"/>
                    <a:pt x="44150" y="40894"/>
                    <a:pt x="44079" y="40751"/>
                  </a:cubicBezTo>
                  <a:cubicBezTo>
                    <a:pt x="43972" y="40608"/>
                    <a:pt x="43721" y="40680"/>
                    <a:pt x="43578" y="40608"/>
                  </a:cubicBezTo>
                  <a:cubicBezTo>
                    <a:pt x="43113" y="40394"/>
                    <a:pt x="42755" y="39893"/>
                    <a:pt x="42254" y="39714"/>
                  </a:cubicBezTo>
                  <a:cubicBezTo>
                    <a:pt x="42199" y="39701"/>
                    <a:pt x="42148" y="39696"/>
                    <a:pt x="42100" y="39696"/>
                  </a:cubicBezTo>
                  <a:cubicBezTo>
                    <a:pt x="41905" y="39696"/>
                    <a:pt x="41771" y="39783"/>
                    <a:pt x="41631" y="39783"/>
                  </a:cubicBezTo>
                  <a:cubicBezTo>
                    <a:pt x="41520" y="39783"/>
                    <a:pt x="41405" y="39729"/>
                    <a:pt x="41252" y="39535"/>
                  </a:cubicBezTo>
                  <a:cubicBezTo>
                    <a:pt x="40537" y="38640"/>
                    <a:pt x="41360" y="38676"/>
                    <a:pt x="41539" y="37853"/>
                  </a:cubicBezTo>
                  <a:cubicBezTo>
                    <a:pt x="41574" y="37710"/>
                    <a:pt x="41360" y="37567"/>
                    <a:pt x="41360" y="37424"/>
                  </a:cubicBezTo>
                  <a:cubicBezTo>
                    <a:pt x="41360" y="37388"/>
                    <a:pt x="42433" y="35277"/>
                    <a:pt x="42505" y="35134"/>
                  </a:cubicBezTo>
                  <a:cubicBezTo>
                    <a:pt x="42730" y="34898"/>
                    <a:pt x="42930" y="34809"/>
                    <a:pt x="43118" y="34809"/>
                  </a:cubicBezTo>
                  <a:cubicBezTo>
                    <a:pt x="43588" y="34809"/>
                    <a:pt x="43993" y="35359"/>
                    <a:pt x="44580" y="35564"/>
                  </a:cubicBezTo>
                  <a:cubicBezTo>
                    <a:pt x="44706" y="35606"/>
                    <a:pt x="44856" y="35620"/>
                    <a:pt x="45017" y="35620"/>
                  </a:cubicBezTo>
                  <a:cubicBezTo>
                    <a:pt x="45381" y="35620"/>
                    <a:pt x="45803" y="35547"/>
                    <a:pt x="46154" y="35547"/>
                  </a:cubicBezTo>
                  <a:cubicBezTo>
                    <a:pt x="46442" y="35547"/>
                    <a:pt x="46681" y="35596"/>
                    <a:pt x="46798" y="35778"/>
                  </a:cubicBezTo>
                  <a:cubicBezTo>
                    <a:pt x="47478" y="36637"/>
                    <a:pt x="46941" y="37388"/>
                    <a:pt x="48229" y="37889"/>
                  </a:cubicBezTo>
                  <a:cubicBezTo>
                    <a:pt x="48431" y="37990"/>
                    <a:pt x="48634" y="38091"/>
                    <a:pt x="48798" y="38091"/>
                  </a:cubicBezTo>
                  <a:cubicBezTo>
                    <a:pt x="48866" y="38091"/>
                    <a:pt x="48928" y="38074"/>
                    <a:pt x="48980" y="38032"/>
                  </a:cubicBezTo>
                  <a:cubicBezTo>
                    <a:pt x="49124" y="37961"/>
                    <a:pt x="49016" y="37102"/>
                    <a:pt x="49088" y="36887"/>
                  </a:cubicBezTo>
                  <a:cubicBezTo>
                    <a:pt x="49195" y="36530"/>
                    <a:pt x="49589" y="36708"/>
                    <a:pt x="49410" y="36136"/>
                  </a:cubicBezTo>
                  <a:cubicBezTo>
                    <a:pt x="49016" y="34669"/>
                    <a:pt x="47657" y="34812"/>
                    <a:pt x="47156" y="34097"/>
                  </a:cubicBezTo>
                  <a:cubicBezTo>
                    <a:pt x="47048" y="33954"/>
                    <a:pt x="47192" y="33667"/>
                    <a:pt x="47048" y="33524"/>
                  </a:cubicBezTo>
                  <a:cubicBezTo>
                    <a:pt x="46619" y="33202"/>
                    <a:pt x="45224" y="33023"/>
                    <a:pt x="44723" y="32773"/>
                  </a:cubicBezTo>
                  <a:cubicBezTo>
                    <a:pt x="44079" y="32558"/>
                    <a:pt x="43900" y="32093"/>
                    <a:pt x="43328" y="31807"/>
                  </a:cubicBezTo>
                  <a:cubicBezTo>
                    <a:pt x="41789" y="31020"/>
                    <a:pt x="39714" y="31091"/>
                    <a:pt x="38176" y="30125"/>
                  </a:cubicBezTo>
                  <a:cubicBezTo>
                    <a:pt x="36601" y="29016"/>
                    <a:pt x="39714" y="28587"/>
                    <a:pt x="38676" y="27406"/>
                  </a:cubicBezTo>
                  <a:cubicBezTo>
                    <a:pt x="38556" y="27286"/>
                    <a:pt x="38415" y="27242"/>
                    <a:pt x="38270" y="27242"/>
                  </a:cubicBezTo>
                  <a:cubicBezTo>
                    <a:pt x="37940" y="27242"/>
                    <a:pt x="37587" y="27464"/>
                    <a:pt x="37388" y="27514"/>
                  </a:cubicBezTo>
                  <a:cubicBezTo>
                    <a:pt x="36773" y="27611"/>
                    <a:pt x="36005" y="27737"/>
                    <a:pt x="35241" y="27737"/>
                  </a:cubicBezTo>
                  <a:cubicBezTo>
                    <a:pt x="34317" y="27737"/>
                    <a:pt x="33400" y="27552"/>
                    <a:pt x="32773" y="26905"/>
                  </a:cubicBezTo>
                  <a:cubicBezTo>
                    <a:pt x="32666" y="26834"/>
                    <a:pt x="32809" y="26583"/>
                    <a:pt x="32666" y="26476"/>
                  </a:cubicBezTo>
                  <a:cubicBezTo>
                    <a:pt x="32487" y="26297"/>
                    <a:pt x="32093" y="26261"/>
                    <a:pt x="31843" y="26082"/>
                  </a:cubicBezTo>
                  <a:cubicBezTo>
                    <a:pt x="31092" y="25474"/>
                    <a:pt x="30126" y="24687"/>
                    <a:pt x="29661" y="23828"/>
                  </a:cubicBezTo>
                  <a:cubicBezTo>
                    <a:pt x="29195" y="22970"/>
                    <a:pt x="28408" y="19678"/>
                    <a:pt x="27800" y="19177"/>
                  </a:cubicBezTo>
                  <a:cubicBezTo>
                    <a:pt x="27299" y="18712"/>
                    <a:pt x="27120" y="18891"/>
                    <a:pt x="26548" y="18569"/>
                  </a:cubicBezTo>
                  <a:cubicBezTo>
                    <a:pt x="25940" y="18247"/>
                    <a:pt x="23006" y="16136"/>
                    <a:pt x="22755" y="15707"/>
                  </a:cubicBezTo>
                  <a:cubicBezTo>
                    <a:pt x="22612" y="15456"/>
                    <a:pt x="22076" y="13202"/>
                    <a:pt x="22183" y="12988"/>
                  </a:cubicBezTo>
                  <a:cubicBezTo>
                    <a:pt x="22469" y="12272"/>
                    <a:pt x="23471" y="12737"/>
                    <a:pt x="23221" y="11557"/>
                  </a:cubicBezTo>
                  <a:cubicBezTo>
                    <a:pt x="23149" y="11270"/>
                    <a:pt x="22755" y="11163"/>
                    <a:pt x="22505" y="10948"/>
                  </a:cubicBezTo>
                  <a:cubicBezTo>
                    <a:pt x="22419" y="10948"/>
                    <a:pt x="22356" y="10994"/>
                    <a:pt x="22316" y="10994"/>
                  </a:cubicBezTo>
                  <a:cubicBezTo>
                    <a:pt x="22306" y="10994"/>
                    <a:pt x="22298" y="10991"/>
                    <a:pt x="22290" y="10984"/>
                  </a:cubicBezTo>
                  <a:cubicBezTo>
                    <a:pt x="22255" y="10877"/>
                    <a:pt x="22290" y="10805"/>
                    <a:pt x="22362" y="10770"/>
                  </a:cubicBezTo>
                  <a:cubicBezTo>
                    <a:pt x="22541" y="10662"/>
                    <a:pt x="22362" y="10304"/>
                    <a:pt x="22290" y="10126"/>
                  </a:cubicBezTo>
                  <a:cubicBezTo>
                    <a:pt x="22278" y="10118"/>
                    <a:pt x="22268" y="10114"/>
                    <a:pt x="22258" y="10114"/>
                  </a:cubicBezTo>
                  <a:cubicBezTo>
                    <a:pt x="22187" y="10114"/>
                    <a:pt x="22173" y="10308"/>
                    <a:pt x="22094" y="10308"/>
                  </a:cubicBezTo>
                  <a:cubicBezTo>
                    <a:pt x="22088" y="10308"/>
                    <a:pt x="22082" y="10307"/>
                    <a:pt x="22076" y="10304"/>
                  </a:cubicBezTo>
                  <a:cubicBezTo>
                    <a:pt x="21897" y="10197"/>
                    <a:pt x="22076" y="9768"/>
                    <a:pt x="21861" y="9768"/>
                  </a:cubicBezTo>
                  <a:cubicBezTo>
                    <a:pt x="21825" y="9768"/>
                    <a:pt x="21825" y="9804"/>
                    <a:pt x="21789" y="9839"/>
                  </a:cubicBezTo>
                  <a:cubicBezTo>
                    <a:pt x="21861" y="9696"/>
                    <a:pt x="22004" y="9553"/>
                    <a:pt x="22040" y="9410"/>
                  </a:cubicBezTo>
                  <a:cubicBezTo>
                    <a:pt x="22111" y="9231"/>
                    <a:pt x="21968" y="9016"/>
                    <a:pt x="22111" y="8945"/>
                  </a:cubicBezTo>
                  <a:cubicBezTo>
                    <a:pt x="22148" y="8923"/>
                    <a:pt x="22186" y="8915"/>
                    <a:pt x="22224" y="8915"/>
                  </a:cubicBezTo>
                  <a:cubicBezTo>
                    <a:pt x="22361" y="8915"/>
                    <a:pt x="22509" y="9021"/>
                    <a:pt x="22641" y="9021"/>
                  </a:cubicBezTo>
                  <a:cubicBezTo>
                    <a:pt x="22656" y="9021"/>
                    <a:pt x="22670" y="9019"/>
                    <a:pt x="22684" y="9016"/>
                  </a:cubicBezTo>
                  <a:cubicBezTo>
                    <a:pt x="23364" y="8873"/>
                    <a:pt x="23936" y="8229"/>
                    <a:pt x="24509" y="7943"/>
                  </a:cubicBezTo>
                  <a:cubicBezTo>
                    <a:pt x="24592" y="7919"/>
                    <a:pt x="24683" y="7915"/>
                    <a:pt x="24774" y="7915"/>
                  </a:cubicBezTo>
                  <a:cubicBezTo>
                    <a:pt x="24819" y="7915"/>
                    <a:pt x="24863" y="7916"/>
                    <a:pt x="24907" y="7916"/>
                  </a:cubicBezTo>
                  <a:cubicBezTo>
                    <a:pt x="25036" y="7916"/>
                    <a:pt x="25153" y="7907"/>
                    <a:pt x="25224" y="7836"/>
                  </a:cubicBezTo>
                  <a:cubicBezTo>
                    <a:pt x="25403" y="7657"/>
                    <a:pt x="25188" y="7192"/>
                    <a:pt x="25403" y="7084"/>
                  </a:cubicBezTo>
                  <a:cubicBezTo>
                    <a:pt x="25522" y="7025"/>
                    <a:pt x="25689" y="6993"/>
                    <a:pt x="25859" y="6993"/>
                  </a:cubicBezTo>
                  <a:cubicBezTo>
                    <a:pt x="26198" y="6993"/>
                    <a:pt x="26548" y="7120"/>
                    <a:pt x="26548" y="7406"/>
                  </a:cubicBezTo>
                  <a:cubicBezTo>
                    <a:pt x="26548" y="7406"/>
                    <a:pt x="26548" y="7478"/>
                    <a:pt x="26548" y="7478"/>
                  </a:cubicBezTo>
                  <a:cubicBezTo>
                    <a:pt x="26823" y="7139"/>
                    <a:pt x="26911" y="6888"/>
                    <a:pt x="27099" y="6888"/>
                  </a:cubicBezTo>
                  <a:cubicBezTo>
                    <a:pt x="27229" y="6888"/>
                    <a:pt x="27407" y="7007"/>
                    <a:pt x="27729" y="7299"/>
                  </a:cubicBezTo>
                  <a:cubicBezTo>
                    <a:pt x="27907" y="7550"/>
                    <a:pt x="27907" y="7693"/>
                    <a:pt x="27800" y="7907"/>
                  </a:cubicBezTo>
                  <a:cubicBezTo>
                    <a:pt x="27850" y="7910"/>
                    <a:pt x="27897" y="7911"/>
                    <a:pt x="27940" y="7911"/>
                  </a:cubicBezTo>
                  <a:cubicBezTo>
                    <a:pt x="29155" y="7911"/>
                    <a:pt x="27606" y="6969"/>
                    <a:pt x="27192" y="6727"/>
                  </a:cubicBezTo>
                  <a:cubicBezTo>
                    <a:pt x="26906" y="6584"/>
                    <a:pt x="27335" y="6011"/>
                    <a:pt x="27299" y="5832"/>
                  </a:cubicBezTo>
                  <a:cubicBezTo>
                    <a:pt x="27281" y="5795"/>
                    <a:pt x="27246" y="5782"/>
                    <a:pt x="27203" y="5782"/>
                  </a:cubicBezTo>
                  <a:cubicBezTo>
                    <a:pt x="27080" y="5782"/>
                    <a:pt x="26884" y="5891"/>
                    <a:pt x="26767" y="5891"/>
                  </a:cubicBezTo>
                  <a:cubicBezTo>
                    <a:pt x="26685" y="5891"/>
                    <a:pt x="26642" y="5837"/>
                    <a:pt x="26691" y="5653"/>
                  </a:cubicBezTo>
                  <a:cubicBezTo>
                    <a:pt x="26834" y="5260"/>
                    <a:pt x="27621" y="4938"/>
                    <a:pt x="27335" y="4687"/>
                  </a:cubicBezTo>
                  <a:cubicBezTo>
                    <a:pt x="27120" y="4508"/>
                    <a:pt x="26154" y="4580"/>
                    <a:pt x="26226" y="4079"/>
                  </a:cubicBezTo>
                  <a:cubicBezTo>
                    <a:pt x="26333" y="3435"/>
                    <a:pt x="27335" y="3614"/>
                    <a:pt x="27442" y="2755"/>
                  </a:cubicBezTo>
                  <a:cubicBezTo>
                    <a:pt x="26369" y="2648"/>
                    <a:pt x="25367" y="2576"/>
                    <a:pt x="24294" y="2469"/>
                  </a:cubicBezTo>
                  <a:cubicBezTo>
                    <a:pt x="23221" y="2290"/>
                    <a:pt x="23006" y="2219"/>
                    <a:pt x="22183" y="1646"/>
                  </a:cubicBezTo>
                  <a:cubicBezTo>
                    <a:pt x="22163" y="1616"/>
                    <a:pt x="22140" y="1606"/>
                    <a:pt x="22116" y="1606"/>
                  </a:cubicBezTo>
                  <a:cubicBezTo>
                    <a:pt x="22066" y="1606"/>
                    <a:pt x="22014" y="1652"/>
                    <a:pt x="21984" y="1652"/>
                  </a:cubicBezTo>
                  <a:cubicBezTo>
                    <a:pt x="21978" y="1652"/>
                    <a:pt x="21973" y="1650"/>
                    <a:pt x="21968" y="1646"/>
                  </a:cubicBezTo>
                  <a:cubicBezTo>
                    <a:pt x="21861" y="1467"/>
                    <a:pt x="22076" y="1288"/>
                    <a:pt x="22004" y="1181"/>
                  </a:cubicBezTo>
                  <a:cubicBezTo>
                    <a:pt x="21682" y="680"/>
                    <a:pt x="21110" y="1253"/>
                    <a:pt x="21324" y="394"/>
                  </a:cubicBezTo>
                  <a:cubicBezTo>
                    <a:pt x="21360" y="215"/>
                    <a:pt x="21825" y="0"/>
                    <a:pt x="21682" y="0"/>
                  </a:cubicBezTo>
                  <a:close/>
                  <a:moveTo>
                    <a:pt x="37459" y="47440"/>
                  </a:moveTo>
                  <a:cubicBezTo>
                    <a:pt x="37130" y="47440"/>
                    <a:pt x="36992" y="47843"/>
                    <a:pt x="36422" y="47978"/>
                  </a:cubicBezTo>
                  <a:cubicBezTo>
                    <a:pt x="36419" y="47980"/>
                    <a:pt x="36415" y="47980"/>
                    <a:pt x="36412" y="47980"/>
                  </a:cubicBezTo>
                  <a:cubicBezTo>
                    <a:pt x="36328" y="47980"/>
                    <a:pt x="36313" y="47631"/>
                    <a:pt x="36220" y="47631"/>
                  </a:cubicBezTo>
                  <a:cubicBezTo>
                    <a:pt x="36206" y="47631"/>
                    <a:pt x="36190" y="47638"/>
                    <a:pt x="36172" y="47656"/>
                  </a:cubicBezTo>
                  <a:cubicBezTo>
                    <a:pt x="35850" y="47978"/>
                    <a:pt x="36422" y="48443"/>
                    <a:pt x="35564" y="48479"/>
                  </a:cubicBezTo>
                  <a:cubicBezTo>
                    <a:pt x="35518" y="48482"/>
                    <a:pt x="35475" y="48483"/>
                    <a:pt x="35435" y="48483"/>
                  </a:cubicBezTo>
                  <a:cubicBezTo>
                    <a:pt x="34724" y="48483"/>
                    <a:pt x="34932" y="48066"/>
                    <a:pt x="34650" y="48066"/>
                  </a:cubicBezTo>
                  <a:cubicBezTo>
                    <a:pt x="34542" y="48066"/>
                    <a:pt x="34360" y="48128"/>
                    <a:pt x="34025" y="48300"/>
                  </a:cubicBezTo>
                  <a:cubicBezTo>
                    <a:pt x="33489" y="48622"/>
                    <a:pt x="33525" y="49016"/>
                    <a:pt x="32487" y="49231"/>
                  </a:cubicBezTo>
                  <a:cubicBezTo>
                    <a:pt x="32387" y="49252"/>
                    <a:pt x="32278" y="49261"/>
                    <a:pt x="32165" y="49261"/>
                  </a:cubicBezTo>
                  <a:cubicBezTo>
                    <a:pt x="31714" y="49261"/>
                    <a:pt x="31199" y="49123"/>
                    <a:pt x="30913" y="49123"/>
                  </a:cubicBezTo>
                  <a:cubicBezTo>
                    <a:pt x="30913" y="49123"/>
                    <a:pt x="29875" y="49624"/>
                    <a:pt x="29839" y="49624"/>
                  </a:cubicBezTo>
                  <a:cubicBezTo>
                    <a:pt x="29553" y="49624"/>
                    <a:pt x="29195" y="49481"/>
                    <a:pt x="28945" y="49302"/>
                  </a:cubicBezTo>
                  <a:cubicBezTo>
                    <a:pt x="28873" y="49266"/>
                    <a:pt x="28909" y="49016"/>
                    <a:pt x="28766" y="48980"/>
                  </a:cubicBezTo>
                  <a:cubicBezTo>
                    <a:pt x="28740" y="48970"/>
                    <a:pt x="28711" y="48965"/>
                    <a:pt x="28680" y="48965"/>
                  </a:cubicBezTo>
                  <a:cubicBezTo>
                    <a:pt x="28548" y="48965"/>
                    <a:pt x="28387" y="49047"/>
                    <a:pt x="28263" y="49047"/>
                  </a:cubicBezTo>
                  <a:cubicBezTo>
                    <a:pt x="28223" y="49047"/>
                    <a:pt x="28188" y="49038"/>
                    <a:pt x="28158" y="49016"/>
                  </a:cubicBezTo>
                  <a:cubicBezTo>
                    <a:pt x="27907" y="48909"/>
                    <a:pt x="28301" y="48372"/>
                    <a:pt x="27800" y="48372"/>
                  </a:cubicBezTo>
                  <a:cubicBezTo>
                    <a:pt x="27742" y="48370"/>
                    <a:pt x="27687" y="48368"/>
                    <a:pt x="27636" y="48368"/>
                  </a:cubicBezTo>
                  <a:cubicBezTo>
                    <a:pt x="26137" y="48368"/>
                    <a:pt x="27396" y="49346"/>
                    <a:pt x="26047" y="49588"/>
                  </a:cubicBezTo>
                  <a:cubicBezTo>
                    <a:pt x="25653" y="49588"/>
                    <a:pt x="25510" y="48765"/>
                    <a:pt x="25403" y="48622"/>
                  </a:cubicBezTo>
                  <a:cubicBezTo>
                    <a:pt x="25385" y="48600"/>
                    <a:pt x="25366" y="48590"/>
                    <a:pt x="25347" y="48590"/>
                  </a:cubicBezTo>
                  <a:cubicBezTo>
                    <a:pt x="25214" y="48590"/>
                    <a:pt x="25049" y="49074"/>
                    <a:pt x="24831" y="49231"/>
                  </a:cubicBezTo>
                  <a:cubicBezTo>
                    <a:pt x="24687" y="49409"/>
                    <a:pt x="24437" y="49445"/>
                    <a:pt x="24294" y="49588"/>
                  </a:cubicBezTo>
                  <a:cubicBezTo>
                    <a:pt x="24187" y="49767"/>
                    <a:pt x="24115" y="49982"/>
                    <a:pt x="24115" y="50161"/>
                  </a:cubicBezTo>
                  <a:cubicBezTo>
                    <a:pt x="24115" y="50268"/>
                    <a:pt x="24258" y="50304"/>
                    <a:pt x="24222" y="50447"/>
                  </a:cubicBezTo>
                  <a:cubicBezTo>
                    <a:pt x="24222" y="50554"/>
                    <a:pt x="23972" y="50662"/>
                    <a:pt x="23972" y="50841"/>
                  </a:cubicBezTo>
                  <a:cubicBezTo>
                    <a:pt x="23936" y="50984"/>
                    <a:pt x="24938" y="52093"/>
                    <a:pt x="25009" y="52129"/>
                  </a:cubicBezTo>
                  <a:cubicBezTo>
                    <a:pt x="25084" y="52163"/>
                    <a:pt x="25159" y="52176"/>
                    <a:pt x="25234" y="52176"/>
                  </a:cubicBezTo>
                  <a:cubicBezTo>
                    <a:pt x="25504" y="52176"/>
                    <a:pt x="25774" y="52002"/>
                    <a:pt x="26044" y="52002"/>
                  </a:cubicBezTo>
                  <a:cubicBezTo>
                    <a:pt x="26093" y="52002"/>
                    <a:pt x="26142" y="52008"/>
                    <a:pt x="26190" y="52021"/>
                  </a:cubicBezTo>
                  <a:cubicBezTo>
                    <a:pt x="27120" y="52236"/>
                    <a:pt x="27693" y="53059"/>
                    <a:pt x="28551" y="53345"/>
                  </a:cubicBezTo>
                  <a:cubicBezTo>
                    <a:pt x="28615" y="53366"/>
                    <a:pt x="28676" y="53372"/>
                    <a:pt x="28734" y="53372"/>
                  </a:cubicBezTo>
                  <a:cubicBezTo>
                    <a:pt x="28796" y="53372"/>
                    <a:pt x="28856" y="53366"/>
                    <a:pt x="28914" y="53366"/>
                  </a:cubicBezTo>
                  <a:cubicBezTo>
                    <a:pt x="28985" y="53366"/>
                    <a:pt x="29054" y="53375"/>
                    <a:pt x="29124" y="53417"/>
                  </a:cubicBezTo>
                  <a:cubicBezTo>
                    <a:pt x="29339" y="53488"/>
                    <a:pt x="29410" y="53774"/>
                    <a:pt x="29589" y="53953"/>
                  </a:cubicBezTo>
                  <a:cubicBezTo>
                    <a:pt x="29732" y="54025"/>
                    <a:pt x="29839" y="54061"/>
                    <a:pt x="29947" y="54096"/>
                  </a:cubicBezTo>
                  <a:cubicBezTo>
                    <a:pt x="30211" y="54196"/>
                    <a:pt x="30459" y="54220"/>
                    <a:pt x="30697" y="54220"/>
                  </a:cubicBezTo>
                  <a:cubicBezTo>
                    <a:pt x="30929" y="54220"/>
                    <a:pt x="31152" y="54197"/>
                    <a:pt x="31372" y="54197"/>
                  </a:cubicBezTo>
                  <a:cubicBezTo>
                    <a:pt x="31659" y="54197"/>
                    <a:pt x="31942" y="54236"/>
                    <a:pt x="32237" y="54418"/>
                  </a:cubicBezTo>
                  <a:cubicBezTo>
                    <a:pt x="32773" y="54740"/>
                    <a:pt x="32916" y="55706"/>
                    <a:pt x="33417" y="55885"/>
                  </a:cubicBezTo>
                  <a:cubicBezTo>
                    <a:pt x="33947" y="56150"/>
                    <a:pt x="34155" y="56231"/>
                    <a:pt x="34311" y="56231"/>
                  </a:cubicBezTo>
                  <a:cubicBezTo>
                    <a:pt x="34491" y="56231"/>
                    <a:pt x="34602" y="56122"/>
                    <a:pt x="35063" y="56064"/>
                  </a:cubicBezTo>
                  <a:cubicBezTo>
                    <a:pt x="35088" y="56063"/>
                    <a:pt x="35113" y="56062"/>
                    <a:pt x="35137" y="56062"/>
                  </a:cubicBezTo>
                  <a:cubicBezTo>
                    <a:pt x="35793" y="56062"/>
                    <a:pt x="35994" y="56472"/>
                    <a:pt x="36078" y="56472"/>
                  </a:cubicBezTo>
                  <a:cubicBezTo>
                    <a:pt x="36087" y="56472"/>
                    <a:pt x="36094" y="56467"/>
                    <a:pt x="36101" y="56458"/>
                  </a:cubicBezTo>
                  <a:cubicBezTo>
                    <a:pt x="36208" y="56207"/>
                    <a:pt x="36029" y="55885"/>
                    <a:pt x="36101" y="55635"/>
                  </a:cubicBezTo>
                  <a:cubicBezTo>
                    <a:pt x="36136" y="55420"/>
                    <a:pt x="36172" y="55205"/>
                    <a:pt x="36315" y="54991"/>
                  </a:cubicBezTo>
                  <a:cubicBezTo>
                    <a:pt x="36422" y="54740"/>
                    <a:pt x="36637" y="54633"/>
                    <a:pt x="36816" y="54526"/>
                  </a:cubicBezTo>
                  <a:cubicBezTo>
                    <a:pt x="36923" y="54418"/>
                    <a:pt x="37102" y="54454"/>
                    <a:pt x="37031" y="54383"/>
                  </a:cubicBezTo>
                  <a:cubicBezTo>
                    <a:pt x="36923" y="54061"/>
                    <a:pt x="36422" y="53882"/>
                    <a:pt x="36351" y="53560"/>
                  </a:cubicBezTo>
                  <a:cubicBezTo>
                    <a:pt x="36315" y="53417"/>
                    <a:pt x="36387" y="53345"/>
                    <a:pt x="36387" y="53273"/>
                  </a:cubicBezTo>
                  <a:cubicBezTo>
                    <a:pt x="36416" y="53194"/>
                    <a:pt x="36435" y="53167"/>
                    <a:pt x="36451" y="53167"/>
                  </a:cubicBezTo>
                  <a:cubicBezTo>
                    <a:pt x="36486" y="53167"/>
                    <a:pt x="36509" y="53293"/>
                    <a:pt x="36603" y="53293"/>
                  </a:cubicBezTo>
                  <a:cubicBezTo>
                    <a:pt x="36623" y="53293"/>
                    <a:pt x="36646" y="53287"/>
                    <a:pt x="36673" y="53273"/>
                  </a:cubicBezTo>
                  <a:cubicBezTo>
                    <a:pt x="36923" y="53095"/>
                    <a:pt x="36101" y="53095"/>
                    <a:pt x="35922" y="52808"/>
                  </a:cubicBezTo>
                  <a:cubicBezTo>
                    <a:pt x="35492" y="52236"/>
                    <a:pt x="37317" y="47871"/>
                    <a:pt x="37854" y="47585"/>
                  </a:cubicBezTo>
                  <a:cubicBezTo>
                    <a:pt x="37689" y="47481"/>
                    <a:pt x="37564" y="47440"/>
                    <a:pt x="37459" y="4744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5"/>
            <p:cNvSpPr/>
            <p:nvPr/>
          </p:nvSpPr>
          <p:spPr>
            <a:xfrm>
              <a:off x="4098900" y="2343525"/>
              <a:ext cx="753125" cy="713900"/>
            </a:xfrm>
            <a:custGeom>
              <a:avLst/>
              <a:gdLst/>
              <a:ahLst/>
              <a:cxnLst/>
              <a:rect l="l" t="t" r="r" b="b"/>
              <a:pathLst>
                <a:path w="30125" h="28556" extrusionOk="0">
                  <a:moveTo>
                    <a:pt x="18514" y="1"/>
                  </a:moveTo>
                  <a:cubicBezTo>
                    <a:pt x="18398" y="1"/>
                    <a:pt x="18514" y="210"/>
                    <a:pt x="18139" y="327"/>
                  </a:cubicBezTo>
                  <a:cubicBezTo>
                    <a:pt x="18139" y="351"/>
                    <a:pt x="18076" y="355"/>
                    <a:pt x="17991" y="355"/>
                  </a:cubicBezTo>
                  <a:cubicBezTo>
                    <a:pt x="17949" y="355"/>
                    <a:pt x="17901" y="354"/>
                    <a:pt x="17853" y="354"/>
                  </a:cubicBezTo>
                  <a:cubicBezTo>
                    <a:pt x="17710" y="354"/>
                    <a:pt x="17567" y="362"/>
                    <a:pt x="17567" y="434"/>
                  </a:cubicBezTo>
                  <a:cubicBezTo>
                    <a:pt x="17245" y="684"/>
                    <a:pt x="16959" y="1543"/>
                    <a:pt x="16673" y="1686"/>
                  </a:cubicBezTo>
                  <a:cubicBezTo>
                    <a:pt x="16620" y="1719"/>
                    <a:pt x="16571" y="1734"/>
                    <a:pt x="16528" y="1734"/>
                  </a:cubicBezTo>
                  <a:cubicBezTo>
                    <a:pt x="16100" y="1734"/>
                    <a:pt x="16100" y="291"/>
                    <a:pt x="16100" y="291"/>
                  </a:cubicBezTo>
                  <a:cubicBezTo>
                    <a:pt x="15672" y="207"/>
                    <a:pt x="15393" y="167"/>
                    <a:pt x="15191" y="167"/>
                  </a:cubicBezTo>
                  <a:cubicBezTo>
                    <a:pt x="14700" y="167"/>
                    <a:pt x="14658" y="407"/>
                    <a:pt x="14025" y="863"/>
                  </a:cubicBezTo>
                  <a:cubicBezTo>
                    <a:pt x="13994" y="879"/>
                    <a:pt x="13966" y="886"/>
                    <a:pt x="13941" y="886"/>
                  </a:cubicBezTo>
                  <a:cubicBezTo>
                    <a:pt x="13735" y="886"/>
                    <a:pt x="13707" y="415"/>
                    <a:pt x="13453" y="255"/>
                  </a:cubicBezTo>
                  <a:cubicBezTo>
                    <a:pt x="13361" y="175"/>
                    <a:pt x="13291" y="143"/>
                    <a:pt x="13234" y="143"/>
                  </a:cubicBezTo>
                  <a:cubicBezTo>
                    <a:pt x="13020" y="143"/>
                    <a:pt x="12972" y="577"/>
                    <a:pt x="12580" y="577"/>
                  </a:cubicBezTo>
                  <a:cubicBezTo>
                    <a:pt x="12417" y="577"/>
                    <a:pt x="12196" y="502"/>
                    <a:pt x="11878" y="291"/>
                  </a:cubicBezTo>
                  <a:cubicBezTo>
                    <a:pt x="11878" y="327"/>
                    <a:pt x="11091" y="971"/>
                    <a:pt x="10984" y="1257"/>
                  </a:cubicBezTo>
                  <a:cubicBezTo>
                    <a:pt x="10912" y="1364"/>
                    <a:pt x="10698" y="2616"/>
                    <a:pt x="10698" y="2616"/>
                  </a:cubicBezTo>
                  <a:cubicBezTo>
                    <a:pt x="10639" y="2666"/>
                    <a:pt x="10572" y="2682"/>
                    <a:pt x="10501" y="2682"/>
                  </a:cubicBezTo>
                  <a:cubicBezTo>
                    <a:pt x="10346" y="2682"/>
                    <a:pt x="10171" y="2603"/>
                    <a:pt x="10012" y="2603"/>
                  </a:cubicBezTo>
                  <a:cubicBezTo>
                    <a:pt x="9977" y="2603"/>
                    <a:pt x="9943" y="2607"/>
                    <a:pt x="9911" y="2616"/>
                  </a:cubicBezTo>
                  <a:cubicBezTo>
                    <a:pt x="9839" y="2616"/>
                    <a:pt x="9911" y="2938"/>
                    <a:pt x="9767" y="2938"/>
                  </a:cubicBezTo>
                  <a:cubicBezTo>
                    <a:pt x="9660" y="2938"/>
                    <a:pt x="9481" y="2724"/>
                    <a:pt x="9302" y="2724"/>
                  </a:cubicBezTo>
                  <a:cubicBezTo>
                    <a:pt x="9279" y="2719"/>
                    <a:pt x="9256" y="2717"/>
                    <a:pt x="9234" y="2717"/>
                  </a:cubicBezTo>
                  <a:cubicBezTo>
                    <a:pt x="8723" y="2717"/>
                    <a:pt x="8629" y="3876"/>
                    <a:pt x="7943" y="4048"/>
                  </a:cubicBezTo>
                  <a:cubicBezTo>
                    <a:pt x="8229" y="4727"/>
                    <a:pt x="7907" y="5264"/>
                    <a:pt x="7871" y="5908"/>
                  </a:cubicBezTo>
                  <a:cubicBezTo>
                    <a:pt x="7856" y="5983"/>
                    <a:pt x="7906" y="6009"/>
                    <a:pt x="7992" y="6009"/>
                  </a:cubicBezTo>
                  <a:cubicBezTo>
                    <a:pt x="8194" y="6009"/>
                    <a:pt x="8600" y="5863"/>
                    <a:pt x="8850" y="5863"/>
                  </a:cubicBezTo>
                  <a:cubicBezTo>
                    <a:pt x="9001" y="5863"/>
                    <a:pt x="9094" y="5917"/>
                    <a:pt x="9052" y="6087"/>
                  </a:cubicBezTo>
                  <a:cubicBezTo>
                    <a:pt x="8980" y="6194"/>
                    <a:pt x="8801" y="6194"/>
                    <a:pt x="8694" y="6337"/>
                  </a:cubicBezTo>
                  <a:cubicBezTo>
                    <a:pt x="8658" y="6516"/>
                    <a:pt x="8801" y="6767"/>
                    <a:pt x="8694" y="6946"/>
                  </a:cubicBezTo>
                  <a:cubicBezTo>
                    <a:pt x="8629" y="7020"/>
                    <a:pt x="8538" y="7044"/>
                    <a:pt x="8435" y="7044"/>
                  </a:cubicBezTo>
                  <a:cubicBezTo>
                    <a:pt x="8253" y="7044"/>
                    <a:pt x="8035" y="6970"/>
                    <a:pt x="7864" y="6970"/>
                  </a:cubicBezTo>
                  <a:cubicBezTo>
                    <a:pt x="7759" y="6970"/>
                    <a:pt x="7671" y="6998"/>
                    <a:pt x="7621" y="7089"/>
                  </a:cubicBezTo>
                  <a:cubicBezTo>
                    <a:pt x="7442" y="7375"/>
                    <a:pt x="7621" y="7804"/>
                    <a:pt x="7442" y="8019"/>
                  </a:cubicBezTo>
                  <a:cubicBezTo>
                    <a:pt x="7154" y="8470"/>
                    <a:pt x="7015" y="8566"/>
                    <a:pt x="6934" y="8566"/>
                  </a:cubicBezTo>
                  <a:cubicBezTo>
                    <a:pt x="6875" y="8566"/>
                    <a:pt x="6847" y="8513"/>
                    <a:pt x="6815" y="8513"/>
                  </a:cubicBezTo>
                  <a:cubicBezTo>
                    <a:pt x="6767" y="8513"/>
                    <a:pt x="6708" y="8633"/>
                    <a:pt x="6512" y="9235"/>
                  </a:cubicBezTo>
                  <a:cubicBezTo>
                    <a:pt x="6512" y="9307"/>
                    <a:pt x="6333" y="9307"/>
                    <a:pt x="6333" y="9378"/>
                  </a:cubicBezTo>
                  <a:lnTo>
                    <a:pt x="6726" y="10559"/>
                  </a:lnTo>
                  <a:cubicBezTo>
                    <a:pt x="6726" y="10595"/>
                    <a:pt x="6297" y="11740"/>
                    <a:pt x="6333" y="11919"/>
                  </a:cubicBezTo>
                  <a:cubicBezTo>
                    <a:pt x="6333" y="12098"/>
                    <a:pt x="7621" y="11847"/>
                    <a:pt x="7263" y="12777"/>
                  </a:cubicBezTo>
                  <a:cubicBezTo>
                    <a:pt x="7218" y="12891"/>
                    <a:pt x="6855" y="13062"/>
                    <a:pt x="6605" y="13062"/>
                  </a:cubicBezTo>
                  <a:cubicBezTo>
                    <a:pt x="6462" y="13062"/>
                    <a:pt x="6356" y="13006"/>
                    <a:pt x="6369" y="12849"/>
                  </a:cubicBezTo>
                  <a:cubicBezTo>
                    <a:pt x="6369" y="12777"/>
                    <a:pt x="6619" y="12706"/>
                    <a:pt x="6547" y="12527"/>
                  </a:cubicBezTo>
                  <a:cubicBezTo>
                    <a:pt x="6510" y="12352"/>
                    <a:pt x="6373" y="12291"/>
                    <a:pt x="6205" y="12291"/>
                  </a:cubicBezTo>
                  <a:cubicBezTo>
                    <a:pt x="5891" y="12291"/>
                    <a:pt x="5472" y="12505"/>
                    <a:pt x="5403" y="12598"/>
                  </a:cubicBezTo>
                  <a:cubicBezTo>
                    <a:pt x="4902" y="13099"/>
                    <a:pt x="5832" y="13028"/>
                    <a:pt x="5188" y="13457"/>
                  </a:cubicBezTo>
                  <a:cubicBezTo>
                    <a:pt x="4902" y="13529"/>
                    <a:pt x="4472" y="13457"/>
                    <a:pt x="4222" y="13708"/>
                  </a:cubicBezTo>
                  <a:cubicBezTo>
                    <a:pt x="4043" y="13886"/>
                    <a:pt x="4687" y="14316"/>
                    <a:pt x="4472" y="14423"/>
                  </a:cubicBezTo>
                  <a:cubicBezTo>
                    <a:pt x="4443" y="14427"/>
                    <a:pt x="4414" y="14429"/>
                    <a:pt x="4385" y="14429"/>
                  </a:cubicBezTo>
                  <a:cubicBezTo>
                    <a:pt x="4256" y="14429"/>
                    <a:pt x="4136" y="14394"/>
                    <a:pt x="4019" y="14394"/>
                  </a:cubicBezTo>
                  <a:cubicBezTo>
                    <a:pt x="3942" y="14394"/>
                    <a:pt x="3867" y="14409"/>
                    <a:pt x="3793" y="14459"/>
                  </a:cubicBezTo>
                  <a:cubicBezTo>
                    <a:pt x="3578" y="14638"/>
                    <a:pt x="3471" y="15067"/>
                    <a:pt x="3256" y="15246"/>
                  </a:cubicBezTo>
                  <a:cubicBezTo>
                    <a:pt x="3192" y="15304"/>
                    <a:pt x="3134" y="15327"/>
                    <a:pt x="3079" y="15327"/>
                  </a:cubicBezTo>
                  <a:cubicBezTo>
                    <a:pt x="2849" y="15327"/>
                    <a:pt x="2684" y="14913"/>
                    <a:pt x="2432" y="14913"/>
                  </a:cubicBezTo>
                  <a:cubicBezTo>
                    <a:pt x="2409" y="14913"/>
                    <a:pt x="2386" y="14917"/>
                    <a:pt x="2361" y="14924"/>
                  </a:cubicBezTo>
                  <a:cubicBezTo>
                    <a:pt x="2102" y="15068"/>
                    <a:pt x="1263" y="15514"/>
                    <a:pt x="703" y="15514"/>
                  </a:cubicBezTo>
                  <a:cubicBezTo>
                    <a:pt x="568" y="15514"/>
                    <a:pt x="449" y="15488"/>
                    <a:pt x="358" y="15425"/>
                  </a:cubicBezTo>
                  <a:lnTo>
                    <a:pt x="358" y="15425"/>
                  </a:lnTo>
                  <a:cubicBezTo>
                    <a:pt x="1038" y="17607"/>
                    <a:pt x="2898" y="19539"/>
                    <a:pt x="3077" y="21865"/>
                  </a:cubicBezTo>
                  <a:cubicBezTo>
                    <a:pt x="3077" y="21936"/>
                    <a:pt x="2970" y="22008"/>
                    <a:pt x="2898" y="22080"/>
                  </a:cubicBezTo>
                  <a:cubicBezTo>
                    <a:pt x="2612" y="22330"/>
                    <a:pt x="0" y="24584"/>
                    <a:pt x="1181" y="25049"/>
                  </a:cubicBezTo>
                  <a:cubicBezTo>
                    <a:pt x="1188" y="25052"/>
                    <a:pt x="1195" y="25053"/>
                    <a:pt x="1202" y="25053"/>
                  </a:cubicBezTo>
                  <a:cubicBezTo>
                    <a:pt x="1285" y="25053"/>
                    <a:pt x="1348" y="24893"/>
                    <a:pt x="1428" y="24893"/>
                  </a:cubicBezTo>
                  <a:cubicBezTo>
                    <a:pt x="1441" y="24893"/>
                    <a:pt x="1454" y="24897"/>
                    <a:pt x="1467" y="24906"/>
                  </a:cubicBezTo>
                  <a:cubicBezTo>
                    <a:pt x="1789" y="24942"/>
                    <a:pt x="2218" y="25085"/>
                    <a:pt x="2576" y="25335"/>
                  </a:cubicBezTo>
                  <a:cubicBezTo>
                    <a:pt x="3399" y="26015"/>
                    <a:pt x="2540" y="27410"/>
                    <a:pt x="2898" y="28162"/>
                  </a:cubicBezTo>
                  <a:cubicBezTo>
                    <a:pt x="2898" y="28305"/>
                    <a:pt x="3077" y="28448"/>
                    <a:pt x="3113" y="28555"/>
                  </a:cubicBezTo>
                  <a:lnTo>
                    <a:pt x="3149" y="28520"/>
                  </a:lnTo>
                  <a:cubicBezTo>
                    <a:pt x="3649" y="28376"/>
                    <a:pt x="2648" y="27983"/>
                    <a:pt x="3327" y="27804"/>
                  </a:cubicBezTo>
                  <a:cubicBezTo>
                    <a:pt x="3465" y="27745"/>
                    <a:pt x="3603" y="27718"/>
                    <a:pt x="3735" y="27718"/>
                  </a:cubicBezTo>
                  <a:cubicBezTo>
                    <a:pt x="3843" y="27718"/>
                    <a:pt x="3947" y="27736"/>
                    <a:pt x="4043" y="27768"/>
                  </a:cubicBezTo>
                  <a:cubicBezTo>
                    <a:pt x="4150" y="27768"/>
                    <a:pt x="4150" y="27983"/>
                    <a:pt x="4329" y="27983"/>
                  </a:cubicBezTo>
                  <a:cubicBezTo>
                    <a:pt x="4346" y="27991"/>
                    <a:pt x="4363" y="27994"/>
                    <a:pt x="4381" y="27994"/>
                  </a:cubicBezTo>
                  <a:cubicBezTo>
                    <a:pt x="4774" y="27994"/>
                    <a:pt x="5339" y="26154"/>
                    <a:pt x="5510" y="26051"/>
                  </a:cubicBezTo>
                  <a:cubicBezTo>
                    <a:pt x="5796" y="25872"/>
                    <a:pt x="6261" y="25979"/>
                    <a:pt x="6547" y="25836"/>
                  </a:cubicBezTo>
                  <a:cubicBezTo>
                    <a:pt x="7048" y="25586"/>
                    <a:pt x="7442" y="25228"/>
                    <a:pt x="7979" y="25049"/>
                  </a:cubicBezTo>
                  <a:cubicBezTo>
                    <a:pt x="8041" y="25031"/>
                    <a:pt x="8097" y="25025"/>
                    <a:pt x="8150" y="25025"/>
                  </a:cubicBezTo>
                  <a:cubicBezTo>
                    <a:pt x="8307" y="25025"/>
                    <a:pt x="8435" y="25085"/>
                    <a:pt x="8623" y="25085"/>
                  </a:cubicBezTo>
                  <a:lnTo>
                    <a:pt x="9231" y="25085"/>
                  </a:lnTo>
                  <a:cubicBezTo>
                    <a:pt x="9810" y="24983"/>
                    <a:pt x="10390" y="24653"/>
                    <a:pt x="10938" y="24653"/>
                  </a:cubicBezTo>
                  <a:cubicBezTo>
                    <a:pt x="10965" y="24653"/>
                    <a:pt x="10993" y="24654"/>
                    <a:pt x="11020" y="24656"/>
                  </a:cubicBezTo>
                  <a:cubicBezTo>
                    <a:pt x="11163" y="24656"/>
                    <a:pt x="11199" y="24799"/>
                    <a:pt x="11342" y="24834"/>
                  </a:cubicBezTo>
                  <a:cubicBezTo>
                    <a:pt x="11601" y="24874"/>
                    <a:pt x="11903" y="24892"/>
                    <a:pt x="12222" y="24892"/>
                  </a:cubicBezTo>
                  <a:cubicBezTo>
                    <a:pt x="13046" y="24892"/>
                    <a:pt x="13989" y="24774"/>
                    <a:pt x="14633" y="24620"/>
                  </a:cubicBezTo>
                  <a:cubicBezTo>
                    <a:pt x="14712" y="24600"/>
                    <a:pt x="14775" y="24591"/>
                    <a:pt x="14825" y="24591"/>
                  </a:cubicBezTo>
                  <a:cubicBezTo>
                    <a:pt x="15137" y="24591"/>
                    <a:pt x="14959" y="24936"/>
                    <a:pt x="15206" y="25121"/>
                  </a:cubicBezTo>
                  <a:cubicBezTo>
                    <a:pt x="15206" y="25123"/>
                    <a:pt x="15206" y="25125"/>
                    <a:pt x="15206" y="25125"/>
                  </a:cubicBezTo>
                  <a:cubicBezTo>
                    <a:pt x="15207" y="25125"/>
                    <a:pt x="15220" y="25019"/>
                    <a:pt x="15350" y="25019"/>
                  </a:cubicBezTo>
                  <a:cubicBezTo>
                    <a:pt x="15387" y="25019"/>
                    <a:pt x="15434" y="25027"/>
                    <a:pt x="15492" y="25049"/>
                  </a:cubicBezTo>
                  <a:cubicBezTo>
                    <a:pt x="15492" y="25121"/>
                    <a:pt x="15206" y="25407"/>
                    <a:pt x="15492" y="25407"/>
                  </a:cubicBezTo>
                  <a:cubicBezTo>
                    <a:pt x="15635" y="25508"/>
                    <a:pt x="15727" y="25548"/>
                    <a:pt x="15787" y="25548"/>
                  </a:cubicBezTo>
                  <a:cubicBezTo>
                    <a:pt x="15984" y="25548"/>
                    <a:pt x="15854" y="25131"/>
                    <a:pt x="16100" y="25049"/>
                  </a:cubicBezTo>
                  <a:cubicBezTo>
                    <a:pt x="16513" y="24939"/>
                    <a:pt x="16732" y="24895"/>
                    <a:pt x="16835" y="24895"/>
                  </a:cubicBezTo>
                  <a:cubicBezTo>
                    <a:pt x="17172" y="24895"/>
                    <a:pt x="16302" y="25359"/>
                    <a:pt x="16959" y="25550"/>
                  </a:cubicBezTo>
                  <a:cubicBezTo>
                    <a:pt x="16959" y="25630"/>
                    <a:pt x="16959" y="25731"/>
                    <a:pt x="17079" y="25731"/>
                  </a:cubicBezTo>
                  <a:cubicBezTo>
                    <a:pt x="17120" y="25731"/>
                    <a:pt x="17173" y="25720"/>
                    <a:pt x="17245" y="25693"/>
                  </a:cubicBezTo>
                  <a:lnTo>
                    <a:pt x="17245" y="24799"/>
                  </a:lnTo>
                  <a:cubicBezTo>
                    <a:pt x="17467" y="24799"/>
                    <a:pt x="17672" y="24969"/>
                    <a:pt x="17872" y="24969"/>
                  </a:cubicBezTo>
                  <a:cubicBezTo>
                    <a:pt x="17962" y="24969"/>
                    <a:pt x="18051" y="24934"/>
                    <a:pt x="18139" y="24834"/>
                  </a:cubicBezTo>
                  <a:cubicBezTo>
                    <a:pt x="18404" y="24735"/>
                    <a:pt x="18424" y="24178"/>
                    <a:pt x="18651" y="24178"/>
                  </a:cubicBezTo>
                  <a:cubicBezTo>
                    <a:pt x="18670" y="24178"/>
                    <a:pt x="18690" y="24182"/>
                    <a:pt x="18712" y="24190"/>
                  </a:cubicBezTo>
                  <a:cubicBezTo>
                    <a:pt x="18998" y="24441"/>
                    <a:pt x="18139" y="24799"/>
                    <a:pt x="18998" y="24799"/>
                  </a:cubicBezTo>
                  <a:cubicBezTo>
                    <a:pt x="19253" y="24799"/>
                    <a:pt x="19306" y="24281"/>
                    <a:pt x="19603" y="24281"/>
                  </a:cubicBezTo>
                  <a:cubicBezTo>
                    <a:pt x="19680" y="24281"/>
                    <a:pt x="19774" y="24316"/>
                    <a:pt x="19892" y="24405"/>
                  </a:cubicBezTo>
                  <a:cubicBezTo>
                    <a:pt x="21073" y="25156"/>
                    <a:pt x="19320" y="24906"/>
                    <a:pt x="20465" y="25121"/>
                  </a:cubicBezTo>
                  <a:cubicBezTo>
                    <a:pt x="20474" y="25122"/>
                    <a:pt x="20483" y="25122"/>
                    <a:pt x="20491" y="25122"/>
                  </a:cubicBezTo>
                  <a:cubicBezTo>
                    <a:pt x="20769" y="25122"/>
                    <a:pt x="20474" y="24541"/>
                    <a:pt x="20787" y="24298"/>
                  </a:cubicBezTo>
                  <a:cubicBezTo>
                    <a:pt x="20787" y="24004"/>
                    <a:pt x="21262" y="23532"/>
                    <a:pt x="21563" y="23532"/>
                  </a:cubicBezTo>
                  <a:cubicBezTo>
                    <a:pt x="21593" y="23532"/>
                    <a:pt x="21620" y="23537"/>
                    <a:pt x="21646" y="23546"/>
                  </a:cubicBezTo>
                  <a:cubicBezTo>
                    <a:pt x="21919" y="23718"/>
                    <a:pt x="22193" y="24806"/>
                    <a:pt x="22498" y="24806"/>
                  </a:cubicBezTo>
                  <a:cubicBezTo>
                    <a:pt x="22512" y="24806"/>
                    <a:pt x="22526" y="24803"/>
                    <a:pt x="22540" y="24799"/>
                  </a:cubicBezTo>
                  <a:cubicBezTo>
                    <a:pt x="23112" y="24656"/>
                    <a:pt x="22540" y="23940"/>
                    <a:pt x="23112" y="23797"/>
                  </a:cubicBezTo>
                  <a:cubicBezTo>
                    <a:pt x="23170" y="23790"/>
                    <a:pt x="23222" y="23786"/>
                    <a:pt x="23270" y="23786"/>
                  </a:cubicBezTo>
                  <a:cubicBezTo>
                    <a:pt x="23644" y="23786"/>
                    <a:pt x="23729" y="23986"/>
                    <a:pt x="24126" y="23986"/>
                  </a:cubicBezTo>
                  <a:cubicBezTo>
                    <a:pt x="24176" y="23986"/>
                    <a:pt x="24232" y="23983"/>
                    <a:pt x="24293" y="23976"/>
                  </a:cubicBezTo>
                  <a:cubicBezTo>
                    <a:pt x="25281" y="23760"/>
                    <a:pt x="23686" y="23411"/>
                    <a:pt x="24538" y="23411"/>
                  </a:cubicBezTo>
                  <a:cubicBezTo>
                    <a:pt x="24674" y="23411"/>
                    <a:pt x="24872" y="23419"/>
                    <a:pt x="25152" y="23439"/>
                  </a:cubicBezTo>
                  <a:cubicBezTo>
                    <a:pt x="25687" y="23502"/>
                    <a:pt x="25751" y="24312"/>
                    <a:pt x="26148" y="24312"/>
                  </a:cubicBezTo>
                  <a:cubicBezTo>
                    <a:pt x="26203" y="24312"/>
                    <a:pt x="26263" y="24297"/>
                    <a:pt x="26332" y="24262"/>
                  </a:cubicBezTo>
                  <a:cubicBezTo>
                    <a:pt x="27799" y="24083"/>
                    <a:pt x="25760" y="22938"/>
                    <a:pt x="25760" y="22473"/>
                  </a:cubicBezTo>
                  <a:cubicBezTo>
                    <a:pt x="25760" y="22187"/>
                    <a:pt x="25760" y="21364"/>
                    <a:pt x="26332" y="21042"/>
                  </a:cubicBezTo>
                  <a:cubicBezTo>
                    <a:pt x="26332" y="19897"/>
                    <a:pt x="26332" y="19432"/>
                    <a:pt x="26905" y="19432"/>
                  </a:cubicBezTo>
                  <a:cubicBezTo>
                    <a:pt x="26905" y="19396"/>
                    <a:pt x="27057" y="19396"/>
                    <a:pt x="27245" y="19396"/>
                  </a:cubicBezTo>
                  <a:cubicBezTo>
                    <a:pt x="27433" y="19396"/>
                    <a:pt x="27656" y="19396"/>
                    <a:pt x="27799" y="19360"/>
                  </a:cubicBezTo>
                  <a:cubicBezTo>
                    <a:pt x="27799" y="19253"/>
                    <a:pt x="27799" y="18967"/>
                    <a:pt x="28086" y="18860"/>
                  </a:cubicBezTo>
                  <a:cubicBezTo>
                    <a:pt x="28372" y="18645"/>
                    <a:pt x="28980" y="18681"/>
                    <a:pt x="28980" y="18538"/>
                  </a:cubicBezTo>
                  <a:lnTo>
                    <a:pt x="28980" y="18180"/>
                  </a:lnTo>
                  <a:lnTo>
                    <a:pt x="28372" y="17607"/>
                  </a:lnTo>
                  <a:lnTo>
                    <a:pt x="28372" y="17285"/>
                  </a:lnTo>
                  <a:cubicBezTo>
                    <a:pt x="28372" y="16999"/>
                    <a:pt x="28086" y="16856"/>
                    <a:pt x="28086" y="16570"/>
                  </a:cubicBezTo>
                  <a:lnTo>
                    <a:pt x="28086" y="16248"/>
                  </a:lnTo>
                  <a:cubicBezTo>
                    <a:pt x="28086" y="15997"/>
                    <a:pt x="27513" y="15997"/>
                    <a:pt x="27513" y="15640"/>
                  </a:cubicBezTo>
                  <a:cubicBezTo>
                    <a:pt x="27513" y="15496"/>
                    <a:pt x="27799" y="15496"/>
                    <a:pt x="27799" y="15389"/>
                  </a:cubicBezTo>
                  <a:cubicBezTo>
                    <a:pt x="27799" y="14817"/>
                    <a:pt x="26332" y="14566"/>
                    <a:pt x="26332" y="14208"/>
                  </a:cubicBezTo>
                  <a:cubicBezTo>
                    <a:pt x="25760" y="13886"/>
                    <a:pt x="26332" y="13457"/>
                    <a:pt x="26332" y="13099"/>
                  </a:cubicBezTo>
                  <a:cubicBezTo>
                    <a:pt x="26332" y="12895"/>
                    <a:pt x="26517" y="12830"/>
                    <a:pt x="26792" y="12830"/>
                  </a:cubicBezTo>
                  <a:cubicBezTo>
                    <a:pt x="27276" y="12830"/>
                    <a:pt x="28038" y="13031"/>
                    <a:pt x="28565" y="13031"/>
                  </a:cubicBezTo>
                  <a:cubicBezTo>
                    <a:pt x="28733" y="13031"/>
                    <a:pt x="28877" y="13011"/>
                    <a:pt x="28980" y="12956"/>
                  </a:cubicBezTo>
                  <a:cubicBezTo>
                    <a:pt x="28980" y="12777"/>
                    <a:pt x="29552" y="11954"/>
                    <a:pt x="29552" y="11525"/>
                  </a:cubicBezTo>
                  <a:cubicBezTo>
                    <a:pt x="29552" y="11275"/>
                    <a:pt x="30125" y="11203"/>
                    <a:pt x="30125" y="10917"/>
                  </a:cubicBezTo>
                  <a:lnTo>
                    <a:pt x="30125" y="10309"/>
                  </a:lnTo>
                  <a:cubicBezTo>
                    <a:pt x="28980" y="10094"/>
                    <a:pt x="28980" y="10344"/>
                    <a:pt x="28980" y="9951"/>
                  </a:cubicBezTo>
                  <a:cubicBezTo>
                    <a:pt x="28667" y="9812"/>
                    <a:pt x="28962" y="9234"/>
                    <a:pt x="28684" y="9234"/>
                  </a:cubicBezTo>
                  <a:cubicBezTo>
                    <a:pt x="28676" y="9234"/>
                    <a:pt x="28667" y="9234"/>
                    <a:pt x="28658" y="9235"/>
                  </a:cubicBezTo>
                  <a:cubicBezTo>
                    <a:pt x="28553" y="9249"/>
                    <a:pt x="28467" y="9253"/>
                    <a:pt x="28389" y="9253"/>
                  </a:cubicBezTo>
                  <a:cubicBezTo>
                    <a:pt x="28197" y="9253"/>
                    <a:pt x="28057" y="9224"/>
                    <a:pt x="27803" y="9224"/>
                  </a:cubicBezTo>
                  <a:cubicBezTo>
                    <a:pt x="27603" y="9224"/>
                    <a:pt x="27330" y="9242"/>
                    <a:pt x="26905" y="9307"/>
                  </a:cubicBezTo>
                  <a:cubicBezTo>
                    <a:pt x="26905" y="9399"/>
                    <a:pt x="26480" y="9572"/>
                    <a:pt x="26362" y="9572"/>
                  </a:cubicBezTo>
                  <a:cubicBezTo>
                    <a:pt x="26343" y="9572"/>
                    <a:pt x="26332" y="9567"/>
                    <a:pt x="26332" y="9557"/>
                  </a:cubicBezTo>
                  <a:lnTo>
                    <a:pt x="26332" y="8019"/>
                  </a:lnTo>
                  <a:cubicBezTo>
                    <a:pt x="25760" y="7947"/>
                    <a:pt x="24866" y="7947"/>
                    <a:pt x="24579" y="7697"/>
                  </a:cubicBezTo>
                  <a:cubicBezTo>
                    <a:pt x="23685" y="7268"/>
                    <a:pt x="24293" y="6874"/>
                    <a:pt x="23112" y="6588"/>
                  </a:cubicBezTo>
                  <a:lnTo>
                    <a:pt x="23112" y="5729"/>
                  </a:lnTo>
                  <a:cubicBezTo>
                    <a:pt x="22540" y="5729"/>
                    <a:pt x="22540" y="5658"/>
                    <a:pt x="21932" y="5228"/>
                  </a:cubicBezTo>
                  <a:cubicBezTo>
                    <a:pt x="21646" y="5049"/>
                    <a:pt x="22218" y="4155"/>
                    <a:pt x="21932" y="4012"/>
                  </a:cubicBezTo>
                  <a:cubicBezTo>
                    <a:pt x="21646" y="3618"/>
                    <a:pt x="22218" y="3904"/>
                    <a:pt x="22218" y="3654"/>
                  </a:cubicBezTo>
                  <a:cubicBezTo>
                    <a:pt x="21932" y="3475"/>
                    <a:pt x="21073" y="2616"/>
                    <a:pt x="21073" y="2438"/>
                  </a:cubicBezTo>
                  <a:cubicBezTo>
                    <a:pt x="21359" y="1865"/>
                    <a:pt x="21359" y="1436"/>
                    <a:pt x="21073" y="863"/>
                  </a:cubicBezTo>
                  <a:cubicBezTo>
                    <a:pt x="21073" y="824"/>
                    <a:pt x="21060" y="809"/>
                    <a:pt x="21035" y="809"/>
                  </a:cubicBezTo>
                  <a:cubicBezTo>
                    <a:pt x="20947" y="809"/>
                    <a:pt x="20717" y="1006"/>
                    <a:pt x="20465" y="1006"/>
                  </a:cubicBezTo>
                  <a:lnTo>
                    <a:pt x="18998" y="219"/>
                  </a:lnTo>
                  <a:cubicBezTo>
                    <a:pt x="18701" y="59"/>
                    <a:pt x="18576" y="1"/>
                    <a:pt x="18514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5"/>
            <p:cNvSpPr/>
            <p:nvPr/>
          </p:nvSpPr>
          <p:spPr>
            <a:xfrm>
              <a:off x="3344875" y="2672900"/>
              <a:ext cx="904300" cy="755225"/>
            </a:xfrm>
            <a:custGeom>
              <a:avLst/>
              <a:gdLst/>
              <a:ahLst/>
              <a:cxnLst/>
              <a:rect l="l" t="t" r="r" b="b"/>
              <a:pathLst>
                <a:path w="36172" h="30209" extrusionOk="0">
                  <a:moveTo>
                    <a:pt x="14634" y="640"/>
                  </a:moveTo>
                  <a:cubicBezTo>
                    <a:pt x="14669" y="783"/>
                    <a:pt x="14741" y="962"/>
                    <a:pt x="15027" y="1105"/>
                  </a:cubicBezTo>
                  <a:cubicBezTo>
                    <a:pt x="15034" y="1108"/>
                    <a:pt x="15040" y="1110"/>
                    <a:pt x="15045" y="1110"/>
                  </a:cubicBezTo>
                  <a:cubicBezTo>
                    <a:pt x="15099" y="1110"/>
                    <a:pt x="15099" y="962"/>
                    <a:pt x="15099" y="962"/>
                  </a:cubicBezTo>
                  <a:cubicBezTo>
                    <a:pt x="14920" y="783"/>
                    <a:pt x="14741" y="711"/>
                    <a:pt x="14634" y="640"/>
                  </a:cubicBezTo>
                  <a:close/>
                  <a:moveTo>
                    <a:pt x="1" y="7151"/>
                  </a:moveTo>
                  <a:lnTo>
                    <a:pt x="1" y="7223"/>
                  </a:lnTo>
                  <a:lnTo>
                    <a:pt x="36" y="7223"/>
                  </a:lnTo>
                  <a:lnTo>
                    <a:pt x="1" y="7151"/>
                  </a:lnTo>
                  <a:close/>
                  <a:moveTo>
                    <a:pt x="12989" y="1"/>
                  </a:moveTo>
                  <a:cubicBezTo>
                    <a:pt x="11568" y="1"/>
                    <a:pt x="10100" y="1163"/>
                    <a:pt x="9052" y="1785"/>
                  </a:cubicBezTo>
                  <a:cubicBezTo>
                    <a:pt x="8659" y="1999"/>
                    <a:pt x="8194" y="1928"/>
                    <a:pt x="7908" y="2214"/>
                  </a:cubicBezTo>
                  <a:cubicBezTo>
                    <a:pt x="7192" y="2822"/>
                    <a:pt x="7013" y="3824"/>
                    <a:pt x="6870" y="3860"/>
                  </a:cubicBezTo>
                  <a:cubicBezTo>
                    <a:pt x="5260" y="4253"/>
                    <a:pt x="3793" y="4933"/>
                    <a:pt x="2362" y="5506"/>
                  </a:cubicBezTo>
                  <a:cubicBezTo>
                    <a:pt x="1968" y="5685"/>
                    <a:pt x="1718" y="6114"/>
                    <a:pt x="1360" y="6221"/>
                  </a:cubicBezTo>
                  <a:cubicBezTo>
                    <a:pt x="1337" y="6225"/>
                    <a:pt x="1314" y="6226"/>
                    <a:pt x="1291" y="6226"/>
                  </a:cubicBezTo>
                  <a:cubicBezTo>
                    <a:pt x="1128" y="6226"/>
                    <a:pt x="980" y="6151"/>
                    <a:pt x="849" y="6151"/>
                  </a:cubicBezTo>
                  <a:cubicBezTo>
                    <a:pt x="803" y="6151"/>
                    <a:pt x="759" y="6160"/>
                    <a:pt x="716" y="6185"/>
                  </a:cubicBezTo>
                  <a:cubicBezTo>
                    <a:pt x="323" y="6364"/>
                    <a:pt x="1217" y="7295"/>
                    <a:pt x="859" y="7402"/>
                  </a:cubicBezTo>
                  <a:cubicBezTo>
                    <a:pt x="895" y="8046"/>
                    <a:pt x="1611" y="9334"/>
                    <a:pt x="1646" y="9763"/>
                  </a:cubicBezTo>
                  <a:cubicBezTo>
                    <a:pt x="1790" y="10765"/>
                    <a:pt x="430" y="11445"/>
                    <a:pt x="752" y="12232"/>
                  </a:cubicBezTo>
                  <a:cubicBezTo>
                    <a:pt x="895" y="12733"/>
                    <a:pt x="2505" y="12983"/>
                    <a:pt x="2505" y="13556"/>
                  </a:cubicBezTo>
                  <a:cubicBezTo>
                    <a:pt x="2505" y="14235"/>
                    <a:pt x="2040" y="14414"/>
                    <a:pt x="2362" y="14879"/>
                  </a:cubicBezTo>
                  <a:cubicBezTo>
                    <a:pt x="2505" y="15094"/>
                    <a:pt x="2827" y="15166"/>
                    <a:pt x="2863" y="15452"/>
                  </a:cubicBezTo>
                  <a:cubicBezTo>
                    <a:pt x="3042" y="15631"/>
                    <a:pt x="2863" y="15917"/>
                    <a:pt x="2863" y="16132"/>
                  </a:cubicBezTo>
                  <a:cubicBezTo>
                    <a:pt x="2970" y="16275"/>
                    <a:pt x="3149" y="16239"/>
                    <a:pt x="3149" y="16311"/>
                  </a:cubicBezTo>
                  <a:cubicBezTo>
                    <a:pt x="3364" y="16597"/>
                    <a:pt x="2863" y="17312"/>
                    <a:pt x="2720" y="17563"/>
                  </a:cubicBezTo>
                  <a:cubicBezTo>
                    <a:pt x="2469" y="17921"/>
                    <a:pt x="3149" y="18171"/>
                    <a:pt x="3221" y="18565"/>
                  </a:cubicBezTo>
                  <a:cubicBezTo>
                    <a:pt x="3328" y="18743"/>
                    <a:pt x="3042" y="18958"/>
                    <a:pt x="3149" y="19137"/>
                  </a:cubicBezTo>
                  <a:cubicBezTo>
                    <a:pt x="3328" y="19423"/>
                    <a:pt x="3722" y="19316"/>
                    <a:pt x="3829" y="19459"/>
                  </a:cubicBezTo>
                  <a:cubicBezTo>
                    <a:pt x="4401" y="19924"/>
                    <a:pt x="4294" y="22071"/>
                    <a:pt x="3936" y="22894"/>
                  </a:cubicBezTo>
                  <a:cubicBezTo>
                    <a:pt x="4964" y="22733"/>
                    <a:pt x="3974" y="21967"/>
                    <a:pt x="4614" y="21967"/>
                  </a:cubicBezTo>
                  <a:cubicBezTo>
                    <a:pt x="4687" y="21967"/>
                    <a:pt x="4781" y="21977"/>
                    <a:pt x="4902" y="21999"/>
                  </a:cubicBezTo>
                  <a:cubicBezTo>
                    <a:pt x="5618" y="22071"/>
                    <a:pt x="5081" y="22393"/>
                    <a:pt x="5510" y="22751"/>
                  </a:cubicBezTo>
                  <a:cubicBezTo>
                    <a:pt x="6190" y="23323"/>
                    <a:pt x="6691" y="22929"/>
                    <a:pt x="7228" y="23251"/>
                  </a:cubicBezTo>
                  <a:cubicBezTo>
                    <a:pt x="7442" y="23395"/>
                    <a:pt x="7371" y="23609"/>
                    <a:pt x="7478" y="23681"/>
                  </a:cubicBezTo>
                  <a:cubicBezTo>
                    <a:pt x="7495" y="23706"/>
                    <a:pt x="7511" y="23715"/>
                    <a:pt x="7527" y="23715"/>
                  </a:cubicBezTo>
                  <a:cubicBezTo>
                    <a:pt x="7579" y="23715"/>
                    <a:pt x="7621" y="23609"/>
                    <a:pt x="7621" y="23609"/>
                  </a:cubicBezTo>
                  <a:cubicBezTo>
                    <a:pt x="7741" y="23609"/>
                    <a:pt x="7812" y="23561"/>
                    <a:pt x="7857" y="23561"/>
                  </a:cubicBezTo>
                  <a:cubicBezTo>
                    <a:pt x="7880" y="23561"/>
                    <a:pt x="7896" y="23573"/>
                    <a:pt x="7908" y="23609"/>
                  </a:cubicBezTo>
                  <a:cubicBezTo>
                    <a:pt x="8051" y="23681"/>
                    <a:pt x="7908" y="23931"/>
                    <a:pt x="8051" y="24074"/>
                  </a:cubicBezTo>
                  <a:cubicBezTo>
                    <a:pt x="8051" y="24074"/>
                    <a:pt x="8780" y="23666"/>
                    <a:pt x="9080" y="23666"/>
                  </a:cubicBezTo>
                  <a:cubicBezTo>
                    <a:pt x="9112" y="23666"/>
                    <a:pt x="9139" y="23670"/>
                    <a:pt x="9160" y="23681"/>
                  </a:cubicBezTo>
                  <a:cubicBezTo>
                    <a:pt x="10269" y="24182"/>
                    <a:pt x="8730" y="24432"/>
                    <a:pt x="8802" y="24933"/>
                  </a:cubicBezTo>
                  <a:lnTo>
                    <a:pt x="9804" y="25541"/>
                  </a:lnTo>
                  <a:cubicBezTo>
                    <a:pt x="9899" y="25700"/>
                    <a:pt x="10050" y="26590"/>
                    <a:pt x="10557" y="26590"/>
                  </a:cubicBezTo>
                  <a:cubicBezTo>
                    <a:pt x="10622" y="26590"/>
                    <a:pt x="10693" y="26575"/>
                    <a:pt x="10770" y="26543"/>
                  </a:cubicBezTo>
                  <a:cubicBezTo>
                    <a:pt x="10949" y="26471"/>
                    <a:pt x="10877" y="26221"/>
                    <a:pt x="11056" y="26042"/>
                  </a:cubicBezTo>
                  <a:cubicBezTo>
                    <a:pt x="11199" y="25899"/>
                    <a:pt x="11700" y="25971"/>
                    <a:pt x="11771" y="25720"/>
                  </a:cubicBezTo>
                  <a:cubicBezTo>
                    <a:pt x="11807" y="25613"/>
                    <a:pt x="10877" y="24754"/>
                    <a:pt x="11127" y="24683"/>
                  </a:cubicBezTo>
                  <a:cubicBezTo>
                    <a:pt x="11163" y="24679"/>
                    <a:pt x="11199" y="24677"/>
                    <a:pt x="11235" y="24677"/>
                  </a:cubicBezTo>
                  <a:cubicBezTo>
                    <a:pt x="11850" y="24677"/>
                    <a:pt x="12509" y="25227"/>
                    <a:pt x="12881" y="25362"/>
                  </a:cubicBezTo>
                  <a:cubicBezTo>
                    <a:pt x="12901" y="25367"/>
                    <a:pt x="12923" y="25370"/>
                    <a:pt x="12946" y="25370"/>
                  </a:cubicBezTo>
                  <a:cubicBezTo>
                    <a:pt x="13084" y="25370"/>
                    <a:pt x="13264" y="25291"/>
                    <a:pt x="13417" y="25291"/>
                  </a:cubicBezTo>
                  <a:cubicBezTo>
                    <a:pt x="13537" y="25291"/>
                    <a:pt x="13656" y="25338"/>
                    <a:pt x="13775" y="25338"/>
                  </a:cubicBezTo>
                  <a:cubicBezTo>
                    <a:pt x="13835" y="25338"/>
                    <a:pt x="13894" y="25327"/>
                    <a:pt x="13954" y="25291"/>
                  </a:cubicBezTo>
                  <a:cubicBezTo>
                    <a:pt x="14061" y="25255"/>
                    <a:pt x="13990" y="25112"/>
                    <a:pt x="14061" y="25040"/>
                  </a:cubicBezTo>
                  <a:cubicBezTo>
                    <a:pt x="14079" y="24987"/>
                    <a:pt x="14106" y="24960"/>
                    <a:pt x="14128" y="24960"/>
                  </a:cubicBezTo>
                  <a:cubicBezTo>
                    <a:pt x="14151" y="24960"/>
                    <a:pt x="14169" y="24987"/>
                    <a:pt x="14169" y="25040"/>
                  </a:cubicBezTo>
                  <a:cubicBezTo>
                    <a:pt x="14669" y="26042"/>
                    <a:pt x="14347" y="25398"/>
                    <a:pt x="13775" y="25899"/>
                  </a:cubicBezTo>
                  <a:cubicBezTo>
                    <a:pt x="13596" y="26042"/>
                    <a:pt x="14169" y="26042"/>
                    <a:pt x="14347" y="26221"/>
                  </a:cubicBezTo>
                  <a:cubicBezTo>
                    <a:pt x="14491" y="26293"/>
                    <a:pt x="14419" y="26543"/>
                    <a:pt x="14598" y="26650"/>
                  </a:cubicBezTo>
                  <a:cubicBezTo>
                    <a:pt x="14669" y="26722"/>
                    <a:pt x="14741" y="26793"/>
                    <a:pt x="14848" y="26793"/>
                  </a:cubicBezTo>
                  <a:cubicBezTo>
                    <a:pt x="16101" y="26650"/>
                    <a:pt x="14741" y="26543"/>
                    <a:pt x="15421" y="26293"/>
                  </a:cubicBezTo>
                  <a:cubicBezTo>
                    <a:pt x="15435" y="26288"/>
                    <a:pt x="15448" y="26285"/>
                    <a:pt x="15459" y="26285"/>
                  </a:cubicBezTo>
                  <a:cubicBezTo>
                    <a:pt x="15529" y="26285"/>
                    <a:pt x="15538" y="26374"/>
                    <a:pt x="15600" y="26436"/>
                  </a:cubicBezTo>
                  <a:cubicBezTo>
                    <a:pt x="15743" y="26543"/>
                    <a:pt x="16244" y="26686"/>
                    <a:pt x="16423" y="26722"/>
                  </a:cubicBezTo>
                  <a:cubicBezTo>
                    <a:pt x="16516" y="26762"/>
                    <a:pt x="16626" y="26767"/>
                    <a:pt x="16738" y="26767"/>
                  </a:cubicBezTo>
                  <a:cubicBezTo>
                    <a:pt x="16776" y="26767"/>
                    <a:pt x="16814" y="26767"/>
                    <a:pt x="16852" y="26767"/>
                  </a:cubicBezTo>
                  <a:cubicBezTo>
                    <a:pt x="17004" y="26767"/>
                    <a:pt x="17156" y="26776"/>
                    <a:pt x="17281" y="26865"/>
                  </a:cubicBezTo>
                  <a:cubicBezTo>
                    <a:pt x="17317" y="26901"/>
                    <a:pt x="17639" y="27903"/>
                    <a:pt x="17782" y="27974"/>
                  </a:cubicBezTo>
                  <a:cubicBezTo>
                    <a:pt x="17889" y="28081"/>
                    <a:pt x="18247" y="27974"/>
                    <a:pt x="18426" y="28153"/>
                  </a:cubicBezTo>
                  <a:cubicBezTo>
                    <a:pt x="18569" y="28332"/>
                    <a:pt x="18426" y="28725"/>
                    <a:pt x="18605" y="28940"/>
                  </a:cubicBezTo>
                  <a:cubicBezTo>
                    <a:pt x="18624" y="28953"/>
                    <a:pt x="18648" y="28958"/>
                    <a:pt x="18676" y="28958"/>
                  </a:cubicBezTo>
                  <a:cubicBezTo>
                    <a:pt x="18768" y="28958"/>
                    <a:pt x="18897" y="28905"/>
                    <a:pt x="18986" y="28905"/>
                  </a:cubicBezTo>
                  <a:cubicBezTo>
                    <a:pt x="19023" y="28905"/>
                    <a:pt x="19053" y="28914"/>
                    <a:pt x="19070" y="28940"/>
                  </a:cubicBezTo>
                  <a:cubicBezTo>
                    <a:pt x="19249" y="29119"/>
                    <a:pt x="18999" y="29369"/>
                    <a:pt x="19177" y="29513"/>
                  </a:cubicBezTo>
                  <a:cubicBezTo>
                    <a:pt x="19250" y="29573"/>
                    <a:pt x="19320" y="29599"/>
                    <a:pt x="19390" y="29599"/>
                  </a:cubicBezTo>
                  <a:cubicBezTo>
                    <a:pt x="19897" y="29599"/>
                    <a:pt x="20332" y="28191"/>
                    <a:pt x="20695" y="28191"/>
                  </a:cubicBezTo>
                  <a:cubicBezTo>
                    <a:pt x="20726" y="28191"/>
                    <a:pt x="20757" y="28202"/>
                    <a:pt x="20787" y="28225"/>
                  </a:cubicBezTo>
                  <a:cubicBezTo>
                    <a:pt x="21002" y="28332"/>
                    <a:pt x="21002" y="28761"/>
                    <a:pt x="21253" y="28940"/>
                  </a:cubicBezTo>
                  <a:cubicBezTo>
                    <a:pt x="21262" y="28959"/>
                    <a:pt x="21281" y="28965"/>
                    <a:pt x="21305" y="28965"/>
                  </a:cubicBezTo>
                  <a:cubicBezTo>
                    <a:pt x="21358" y="28965"/>
                    <a:pt x="21436" y="28933"/>
                    <a:pt x="21478" y="28933"/>
                  </a:cubicBezTo>
                  <a:cubicBezTo>
                    <a:pt x="21489" y="28933"/>
                    <a:pt x="21498" y="28935"/>
                    <a:pt x="21503" y="28940"/>
                  </a:cubicBezTo>
                  <a:cubicBezTo>
                    <a:pt x="21539" y="29012"/>
                    <a:pt x="21360" y="29191"/>
                    <a:pt x="21467" y="29191"/>
                  </a:cubicBezTo>
                  <a:cubicBezTo>
                    <a:pt x="21495" y="29200"/>
                    <a:pt x="21522" y="29204"/>
                    <a:pt x="21548" y="29204"/>
                  </a:cubicBezTo>
                  <a:cubicBezTo>
                    <a:pt x="21691" y="29204"/>
                    <a:pt x="21818" y="29092"/>
                    <a:pt x="21942" y="29092"/>
                  </a:cubicBezTo>
                  <a:cubicBezTo>
                    <a:pt x="21975" y="29092"/>
                    <a:pt x="22007" y="29100"/>
                    <a:pt x="22040" y="29119"/>
                  </a:cubicBezTo>
                  <a:cubicBezTo>
                    <a:pt x="22290" y="29262"/>
                    <a:pt x="22111" y="30049"/>
                    <a:pt x="22111" y="30121"/>
                  </a:cubicBezTo>
                  <a:cubicBezTo>
                    <a:pt x="22111" y="30184"/>
                    <a:pt x="22134" y="30209"/>
                    <a:pt x="22172" y="30209"/>
                  </a:cubicBezTo>
                  <a:cubicBezTo>
                    <a:pt x="22283" y="30209"/>
                    <a:pt x="22523" y="29995"/>
                    <a:pt x="22684" y="29942"/>
                  </a:cubicBezTo>
                  <a:cubicBezTo>
                    <a:pt x="22692" y="29940"/>
                    <a:pt x="22701" y="29939"/>
                    <a:pt x="22709" y="29939"/>
                  </a:cubicBezTo>
                  <a:cubicBezTo>
                    <a:pt x="22857" y="29939"/>
                    <a:pt x="22958" y="30202"/>
                    <a:pt x="23101" y="30202"/>
                  </a:cubicBezTo>
                  <a:cubicBezTo>
                    <a:pt x="23117" y="30202"/>
                    <a:pt x="23132" y="30199"/>
                    <a:pt x="23149" y="30192"/>
                  </a:cubicBezTo>
                  <a:cubicBezTo>
                    <a:pt x="23220" y="30121"/>
                    <a:pt x="23757" y="28833"/>
                    <a:pt x="24329" y="28725"/>
                  </a:cubicBezTo>
                  <a:cubicBezTo>
                    <a:pt x="24359" y="28713"/>
                    <a:pt x="24388" y="28709"/>
                    <a:pt x="24416" y="28709"/>
                  </a:cubicBezTo>
                  <a:cubicBezTo>
                    <a:pt x="24557" y="28709"/>
                    <a:pt x="24681" y="28833"/>
                    <a:pt x="24830" y="28833"/>
                  </a:cubicBezTo>
                  <a:cubicBezTo>
                    <a:pt x="24989" y="28801"/>
                    <a:pt x="25064" y="28571"/>
                    <a:pt x="25179" y="28571"/>
                  </a:cubicBezTo>
                  <a:cubicBezTo>
                    <a:pt x="25193" y="28571"/>
                    <a:pt x="25208" y="28574"/>
                    <a:pt x="25224" y="28582"/>
                  </a:cubicBezTo>
                  <a:cubicBezTo>
                    <a:pt x="25582" y="28618"/>
                    <a:pt x="25761" y="29119"/>
                    <a:pt x="26118" y="29119"/>
                  </a:cubicBezTo>
                  <a:cubicBezTo>
                    <a:pt x="26333" y="29119"/>
                    <a:pt x="26583" y="28833"/>
                    <a:pt x="26691" y="28618"/>
                  </a:cubicBezTo>
                  <a:cubicBezTo>
                    <a:pt x="26762" y="28511"/>
                    <a:pt x="26476" y="28511"/>
                    <a:pt x="26476" y="28439"/>
                  </a:cubicBezTo>
                  <a:cubicBezTo>
                    <a:pt x="26525" y="28242"/>
                    <a:pt x="26587" y="28181"/>
                    <a:pt x="26655" y="28181"/>
                  </a:cubicBezTo>
                  <a:cubicBezTo>
                    <a:pt x="26766" y="28181"/>
                    <a:pt x="26891" y="28346"/>
                    <a:pt x="26999" y="28346"/>
                  </a:cubicBezTo>
                  <a:cubicBezTo>
                    <a:pt x="27016" y="28346"/>
                    <a:pt x="27032" y="28341"/>
                    <a:pt x="27049" y="28332"/>
                  </a:cubicBezTo>
                  <a:cubicBezTo>
                    <a:pt x="27120" y="28332"/>
                    <a:pt x="27120" y="28081"/>
                    <a:pt x="27299" y="28081"/>
                  </a:cubicBezTo>
                  <a:cubicBezTo>
                    <a:pt x="27511" y="28019"/>
                    <a:pt x="27823" y="27987"/>
                    <a:pt x="28162" y="27987"/>
                  </a:cubicBezTo>
                  <a:cubicBezTo>
                    <a:pt x="28796" y="27987"/>
                    <a:pt x="29525" y="28099"/>
                    <a:pt x="29875" y="28332"/>
                  </a:cubicBezTo>
                  <a:cubicBezTo>
                    <a:pt x="30018" y="28511"/>
                    <a:pt x="29982" y="28797"/>
                    <a:pt x="30161" y="28904"/>
                  </a:cubicBezTo>
                  <a:cubicBezTo>
                    <a:pt x="30412" y="29012"/>
                    <a:pt x="30662" y="29012"/>
                    <a:pt x="30984" y="29119"/>
                  </a:cubicBezTo>
                  <a:cubicBezTo>
                    <a:pt x="31521" y="29262"/>
                    <a:pt x="32022" y="29334"/>
                    <a:pt x="32522" y="29441"/>
                  </a:cubicBezTo>
                  <a:cubicBezTo>
                    <a:pt x="32706" y="29441"/>
                    <a:pt x="32890" y="29362"/>
                    <a:pt x="33052" y="29362"/>
                  </a:cubicBezTo>
                  <a:cubicBezTo>
                    <a:pt x="33079" y="29362"/>
                    <a:pt x="33105" y="29364"/>
                    <a:pt x="33131" y="29369"/>
                  </a:cubicBezTo>
                  <a:cubicBezTo>
                    <a:pt x="33218" y="29427"/>
                    <a:pt x="33351" y="29532"/>
                    <a:pt x="33380" y="29532"/>
                  </a:cubicBezTo>
                  <a:cubicBezTo>
                    <a:pt x="33387" y="29532"/>
                    <a:pt x="33388" y="29526"/>
                    <a:pt x="33381" y="29513"/>
                  </a:cubicBezTo>
                  <a:cubicBezTo>
                    <a:pt x="33202" y="28962"/>
                    <a:pt x="33137" y="28815"/>
                    <a:pt x="33095" y="28815"/>
                  </a:cubicBezTo>
                  <a:cubicBezTo>
                    <a:pt x="33047" y="28815"/>
                    <a:pt x="33029" y="29011"/>
                    <a:pt x="32900" y="29011"/>
                  </a:cubicBezTo>
                  <a:cubicBezTo>
                    <a:pt x="32828" y="29011"/>
                    <a:pt x="32723" y="28950"/>
                    <a:pt x="32558" y="28761"/>
                  </a:cubicBezTo>
                  <a:cubicBezTo>
                    <a:pt x="32379" y="28582"/>
                    <a:pt x="32737" y="28260"/>
                    <a:pt x="32701" y="28081"/>
                  </a:cubicBezTo>
                  <a:cubicBezTo>
                    <a:pt x="32558" y="27652"/>
                    <a:pt x="32165" y="27330"/>
                    <a:pt x="32057" y="26865"/>
                  </a:cubicBezTo>
                  <a:cubicBezTo>
                    <a:pt x="31950" y="26543"/>
                    <a:pt x="34490" y="21785"/>
                    <a:pt x="34848" y="21534"/>
                  </a:cubicBezTo>
                  <a:cubicBezTo>
                    <a:pt x="35564" y="20890"/>
                    <a:pt x="36029" y="21785"/>
                    <a:pt x="36172" y="20282"/>
                  </a:cubicBezTo>
                  <a:cubicBezTo>
                    <a:pt x="36172" y="19924"/>
                    <a:pt x="35349" y="19173"/>
                    <a:pt x="35277" y="19137"/>
                  </a:cubicBezTo>
                  <a:cubicBezTo>
                    <a:pt x="35063" y="18743"/>
                    <a:pt x="36029" y="18779"/>
                    <a:pt x="35921" y="18636"/>
                  </a:cubicBezTo>
                  <a:cubicBezTo>
                    <a:pt x="35242" y="18171"/>
                    <a:pt x="34061" y="17348"/>
                    <a:pt x="33632" y="16561"/>
                  </a:cubicBezTo>
                  <a:cubicBezTo>
                    <a:pt x="33560" y="16311"/>
                    <a:pt x="33739" y="16060"/>
                    <a:pt x="33632" y="15774"/>
                  </a:cubicBezTo>
                  <a:cubicBezTo>
                    <a:pt x="33560" y="15523"/>
                    <a:pt x="33131" y="15273"/>
                    <a:pt x="33059" y="14987"/>
                  </a:cubicBezTo>
                  <a:cubicBezTo>
                    <a:pt x="32701" y="14235"/>
                    <a:pt x="33560" y="12840"/>
                    <a:pt x="32737" y="12160"/>
                  </a:cubicBezTo>
                  <a:cubicBezTo>
                    <a:pt x="32379" y="11910"/>
                    <a:pt x="31950" y="11767"/>
                    <a:pt x="31628" y="11731"/>
                  </a:cubicBezTo>
                  <a:cubicBezTo>
                    <a:pt x="31615" y="11722"/>
                    <a:pt x="31602" y="11718"/>
                    <a:pt x="31589" y="11718"/>
                  </a:cubicBezTo>
                  <a:cubicBezTo>
                    <a:pt x="31509" y="11718"/>
                    <a:pt x="31446" y="11878"/>
                    <a:pt x="31363" y="11878"/>
                  </a:cubicBezTo>
                  <a:cubicBezTo>
                    <a:pt x="31356" y="11878"/>
                    <a:pt x="31349" y="11877"/>
                    <a:pt x="31342" y="11874"/>
                  </a:cubicBezTo>
                  <a:cubicBezTo>
                    <a:pt x="30161" y="11409"/>
                    <a:pt x="32773" y="9155"/>
                    <a:pt x="33059" y="8905"/>
                  </a:cubicBezTo>
                  <a:cubicBezTo>
                    <a:pt x="33131" y="8833"/>
                    <a:pt x="33238" y="8761"/>
                    <a:pt x="33238" y="8690"/>
                  </a:cubicBezTo>
                  <a:cubicBezTo>
                    <a:pt x="33059" y="6364"/>
                    <a:pt x="31199" y="4432"/>
                    <a:pt x="30519" y="2250"/>
                  </a:cubicBezTo>
                  <a:cubicBezTo>
                    <a:pt x="30233" y="2071"/>
                    <a:pt x="30519" y="1642"/>
                    <a:pt x="30233" y="1284"/>
                  </a:cubicBezTo>
                  <a:cubicBezTo>
                    <a:pt x="29916" y="816"/>
                    <a:pt x="29809" y="711"/>
                    <a:pt x="29703" y="711"/>
                  </a:cubicBezTo>
                  <a:cubicBezTo>
                    <a:pt x="29616" y="711"/>
                    <a:pt x="29530" y="781"/>
                    <a:pt x="29330" y="781"/>
                  </a:cubicBezTo>
                  <a:cubicBezTo>
                    <a:pt x="29195" y="781"/>
                    <a:pt x="29007" y="749"/>
                    <a:pt x="28730" y="640"/>
                  </a:cubicBezTo>
                  <a:cubicBezTo>
                    <a:pt x="28361" y="486"/>
                    <a:pt x="28547" y="67"/>
                    <a:pt x="28197" y="67"/>
                  </a:cubicBezTo>
                  <a:cubicBezTo>
                    <a:pt x="28140" y="67"/>
                    <a:pt x="28069" y="78"/>
                    <a:pt x="27979" y="103"/>
                  </a:cubicBezTo>
                  <a:cubicBezTo>
                    <a:pt x="27871" y="175"/>
                    <a:pt x="27871" y="354"/>
                    <a:pt x="27728" y="461"/>
                  </a:cubicBezTo>
                  <a:cubicBezTo>
                    <a:pt x="26371" y="1281"/>
                    <a:pt x="23087" y="1605"/>
                    <a:pt x="20451" y="1605"/>
                  </a:cubicBezTo>
                  <a:cubicBezTo>
                    <a:pt x="19406" y="1605"/>
                    <a:pt x="18463" y="1554"/>
                    <a:pt x="17782" y="1463"/>
                  </a:cubicBezTo>
                  <a:cubicBezTo>
                    <a:pt x="17191" y="2054"/>
                    <a:pt x="16397" y="2464"/>
                    <a:pt x="15614" y="2464"/>
                  </a:cubicBezTo>
                  <a:cubicBezTo>
                    <a:pt x="15355" y="2464"/>
                    <a:pt x="15097" y="2419"/>
                    <a:pt x="14848" y="2321"/>
                  </a:cubicBezTo>
                  <a:cubicBezTo>
                    <a:pt x="14061" y="1999"/>
                    <a:pt x="14169" y="1212"/>
                    <a:pt x="13954" y="711"/>
                  </a:cubicBezTo>
                  <a:cubicBezTo>
                    <a:pt x="13882" y="604"/>
                    <a:pt x="13596" y="282"/>
                    <a:pt x="13775" y="282"/>
                  </a:cubicBezTo>
                  <a:cubicBezTo>
                    <a:pt x="13882" y="282"/>
                    <a:pt x="13990" y="282"/>
                    <a:pt x="14097" y="354"/>
                  </a:cubicBezTo>
                  <a:cubicBezTo>
                    <a:pt x="13882" y="175"/>
                    <a:pt x="13596" y="103"/>
                    <a:pt x="13381" y="32"/>
                  </a:cubicBezTo>
                  <a:cubicBezTo>
                    <a:pt x="13251" y="11"/>
                    <a:pt x="13120" y="1"/>
                    <a:pt x="12989" y="1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3338625" y="2667425"/>
              <a:ext cx="910550" cy="764775"/>
            </a:xfrm>
            <a:custGeom>
              <a:avLst/>
              <a:gdLst/>
              <a:ahLst/>
              <a:cxnLst/>
              <a:rect l="l" t="t" r="r" b="b"/>
              <a:pathLst>
                <a:path w="36422" h="30591" fill="none" extrusionOk="0">
                  <a:moveTo>
                    <a:pt x="4186" y="23113"/>
                  </a:moveTo>
                  <a:cubicBezTo>
                    <a:pt x="5331" y="22934"/>
                    <a:pt x="3972" y="22004"/>
                    <a:pt x="5152" y="22218"/>
                  </a:cubicBezTo>
                  <a:cubicBezTo>
                    <a:pt x="5868" y="22290"/>
                    <a:pt x="5331" y="22612"/>
                    <a:pt x="5760" y="22970"/>
                  </a:cubicBezTo>
                  <a:cubicBezTo>
                    <a:pt x="6440" y="23542"/>
                    <a:pt x="6941" y="23148"/>
                    <a:pt x="7478" y="23470"/>
                  </a:cubicBezTo>
                  <a:cubicBezTo>
                    <a:pt x="7692" y="23614"/>
                    <a:pt x="7621" y="23828"/>
                    <a:pt x="7728" y="23900"/>
                  </a:cubicBezTo>
                  <a:cubicBezTo>
                    <a:pt x="7800" y="24007"/>
                    <a:pt x="7871" y="23828"/>
                    <a:pt x="7871" y="23828"/>
                  </a:cubicBezTo>
                  <a:cubicBezTo>
                    <a:pt x="8050" y="23828"/>
                    <a:pt x="8122" y="23721"/>
                    <a:pt x="8158" y="23828"/>
                  </a:cubicBezTo>
                  <a:cubicBezTo>
                    <a:pt x="8301" y="23900"/>
                    <a:pt x="8158" y="24150"/>
                    <a:pt x="8301" y="24293"/>
                  </a:cubicBezTo>
                  <a:cubicBezTo>
                    <a:pt x="8301" y="24293"/>
                    <a:pt x="9195" y="23792"/>
                    <a:pt x="9410" y="23900"/>
                  </a:cubicBezTo>
                  <a:cubicBezTo>
                    <a:pt x="10519" y="24401"/>
                    <a:pt x="8980" y="24651"/>
                    <a:pt x="9052" y="25152"/>
                  </a:cubicBezTo>
                  <a:lnTo>
                    <a:pt x="10054" y="25760"/>
                  </a:lnTo>
                  <a:cubicBezTo>
                    <a:pt x="10161" y="25939"/>
                    <a:pt x="10340" y="27048"/>
                    <a:pt x="11020" y="26762"/>
                  </a:cubicBezTo>
                  <a:cubicBezTo>
                    <a:pt x="11199" y="26690"/>
                    <a:pt x="11127" y="26440"/>
                    <a:pt x="11306" y="26261"/>
                  </a:cubicBezTo>
                  <a:cubicBezTo>
                    <a:pt x="11449" y="26118"/>
                    <a:pt x="11950" y="26190"/>
                    <a:pt x="12021" y="25939"/>
                  </a:cubicBezTo>
                  <a:cubicBezTo>
                    <a:pt x="12057" y="25832"/>
                    <a:pt x="11127" y="24973"/>
                    <a:pt x="11377" y="24902"/>
                  </a:cubicBezTo>
                  <a:cubicBezTo>
                    <a:pt x="12021" y="24830"/>
                    <a:pt x="12737" y="25438"/>
                    <a:pt x="13131" y="25581"/>
                  </a:cubicBezTo>
                  <a:cubicBezTo>
                    <a:pt x="13274" y="25617"/>
                    <a:pt x="13488" y="25510"/>
                    <a:pt x="13667" y="25510"/>
                  </a:cubicBezTo>
                  <a:cubicBezTo>
                    <a:pt x="13846" y="25510"/>
                    <a:pt x="14025" y="25617"/>
                    <a:pt x="14204" y="25510"/>
                  </a:cubicBezTo>
                  <a:cubicBezTo>
                    <a:pt x="14311" y="25474"/>
                    <a:pt x="14240" y="25331"/>
                    <a:pt x="14311" y="25259"/>
                  </a:cubicBezTo>
                  <a:cubicBezTo>
                    <a:pt x="14347" y="25152"/>
                    <a:pt x="14419" y="25152"/>
                    <a:pt x="14419" y="25259"/>
                  </a:cubicBezTo>
                  <a:cubicBezTo>
                    <a:pt x="14919" y="26261"/>
                    <a:pt x="14597" y="25617"/>
                    <a:pt x="14025" y="26118"/>
                  </a:cubicBezTo>
                  <a:cubicBezTo>
                    <a:pt x="13846" y="26261"/>
                    <a:pt x="14419" y="26261"/>
                    <a:pt x="14597" y="26440"/>
                  </a:cubicBezTo>
                  <a:cubicBezTo>
                    <a:pt x="14741" y="26512"/>
                    <a:pt x="14669" y="26762"/>
                    <a:pt x="14848" y="26869"/>
                  </a:cubicBezTo>
                  <a:cubicBezTo>
                    <a:pt x="14919" y="26941"/>
                    <a:pt x="14991" y="27012"/>
                    <a:pt x="15098" y="27012"/>
                  </a:cubicBezTo>
                  <a:cubicBezTo>
                    <a:pt x="16351" y="26869"/>
                    <a:pt x="14991" y="26762"/>
                    <a:pt x="15671" y="26512"/>
                  </a:cubicBezTo>
                  <a:cubicBezTo>
                    <a:pt x="15778" y="26476"/>
                    <a:pt x="15778" y="26583"/>
                    <a:pt x="15850" y="26655"/>
                  </a:cubicBezTo>
                  <a:cubicBezTo>
                    <a:pt x="15993" y="26762"/>
                    <a:pt x="16494" y="26905"/>
                    <a:pt x="16673" y="26941"/>
                  </a:cubicBezTo>
                  <a:cubicBezTo>
                    <a:pt x="16923" y="27048"/>
                    <a:pt x="17281" y="26905"/>
                    <a:pt x="17531" y="27084"/>
                  </a:cubicBezTo>
                  <a:cubicBezTo>
                    <a:pt x="17567" y="27120"/>
                    <a:pt x="17889" y="28122"/>
                    <a:pt x="18032" y="28193"/>
                  </a:cubicBezTo>
                  <a:cubicBezTo>
                    <a:pt x="18139" y="28300"/>
                    <a:pt x="18497" y="28193"/>
                    <a:pt x="18676" y="28372"/>
                  </a:cubicBezTo>
                  <a:cubicBezTo>
                    <a:pt x="18819" y="28551"/>
                    <a:pt x="18676" y="28944"/>
                    <a:pt x="18855" y="29159"/>
                  </a:cubicBezTo>
                  <a:cubicBezTo>
                    <a:pt x="18962" y="29231"/>
                    <a:pt x="19249" y="29052"/>
                    <a:pt x="19320" y="29159"/>
                  </a:cubicBezTo>
                  <a:cubicBezTo>
                    <a:pt x="19499" y="29338"/>
                    <a:pt x="19249" y="29588"/>
                    <a:pt x="19427" y="29732"/>
                  </a:cubicBezTo>
                  <a:cubicBezTo>
                    <a:pt x="20071" y="30268"/>
                    <a:pt x="20608" y="28122"/>
                    <a:pt x="21037" y="28444"/>
                  </a:cubicBezTo>
                  <a:cubicBezTo>
                    <a:pt x="21252" y="28551"/>
                    <a:pt x="21252" y="28980"/>
                    <a:pt x="21503" y="29159"/>
                  </a:cubicBezTo>
                  <a:cubicBezTo>
                    <a:pt x="21538" y="29231"/>
                    <a:pt x="21717" y="29123"/>
                    <a:pt x="21753" y="29159"/>
                  </a:cubicBezTo>
                  <a:cubicBezTo>
                    <a:pt x="21789" y="29231"/>
                    <a:pt x="21610" y="29410"/>
                    <a:pt x="21717" y="29410"/>
                  </a:cubicBezTo>
                  <a:cubicBezTo>
                    <a:pt x="21932" y="29481"/>
                    <a:pt x="22111" y="29231"/>
                    <a:pt x="22290" y="29338"/>
                  </a:cubicBezTo>
                  <a:cubicBezTo>
                    <a:pt x="22540" y="29481"/>
                    <a:pt x="22361" y="30268"/>
                    <a:pt x="22361" y="30340"/>
                  </a:cubicBezTo>
                  <a:cubicBezTo>
                    <a:pt x="22361" y="30590"/>
                    <a:pt x="22719" y="30232"/>
                    <a:pt x="22934" y="30161"/>
                  </a:cubicBezTo>
                  <a:cubicBezTo>
                    <a:pt x="23113" y="30125"/>
                    <a:pt x="23220" y="30483"/>
                    <a:pt x="23399" y="30411"/>
                  </a:cubicBezTo>
                  <a:cubicBezTo>
                    <a:pt x="23470" y="30340"/>
                    <a:pt x="24007" y="29052"/>
                    <a:pt x="24579" y="28944"/>
                  </a:cubicBezTo>
                  <a:cubicBezTo>
                    <a:pt x="24758" y="28873"/>
                    <a:pt x="24901" y="29052"/>
                    <a:pt x="25080" y="29052"/>
                  </a:cubicBezTo>
                  <a:cubicBezTo>
                    <a:pt x="25259" y="29016"/>
                    <a:pt x="25331" y="28730"/>
                    <a:pt x="25474" y="28801"/>
                  </a:cubicBezTo>
                  <a:cubicBezTo>
                    <a:pt x="25832" y="28837"/>
                    <a:pt x="26011" y="29338"/>
                    <a:pt x="26368" y="29338"/>
                  </a:cubicBezTo>
                  <a:cubicBezTo>
                    <a:pt x="26583" y="29338"/>
                    <a:pt x="26833" y="29052"/>
                    <a:pt x="26941" y="28837"/>
                  </a:cubicBezTo>
                  <a:cubicBezTo>
                    <a:pt x="27012" y="28730"/>
                    <a:pt x="26726" y="28730"/>
                    <a:pt x="26726" y="28658"/>
                  </a:cubicBezTo>
                  <a:cubicBezTo>
                    <a:pt x="26869" y="28086"/>
                    <a:pt x="27120" y="28658"/>
                    <a:pt x="27299" y="28551"/>
                  </a:cubicBezTo>
                  <a:cubicBezTo>
                    <a:pt x="27370" y="28551"/>
                    <a:pt x="27370" y="28300"/>
                    <a:pt x="27549" y="28300"/>
                  </a:cubicBezTo>
                  <a:cubicBezTo>
                    <a:pt x="28157" y="28122"/>
                    <a:pt x="29588" y="28193"/>
                    <a:pt x="30125" y="28551"/>
                  </a:cubicBezTo>
                  <a:cubicBezTo>
                    <a:pt x="30268" y="28730"/>
                    <a:pt x="30232" y="29016"/>
                    <a:pt x="30411" y="29123"/>
                  </a:cubicBezTo>
                  <a:cubicBezTo>
                    <a:pt x="30662" y="29231"/>
                    <a:pt x="30912" y="29231"/>
                    <a:pt x="31234" y="29338"/>
                  </a:cubicBezTo>
                  <a:cubicBezTo>
                    <a:pt x="31771" y="29481"/>
                    <a:pt x="32272" y="29553"/>
                    <a:pt x="32772" y="29660"/>
                  </a:cubicBezTo>
                  <a:cubicBezTo>
                    <a:pt x="32987" y="29660"/>
                    <a:pt x="33202" y="29553"/>
                    <a:pt x="33381" y="29588"/>
                  </a:cubicBezTo>
                  <a:cubicBezTo>
                    <a:pt x="33488" y="29660"/>
                    <a:pt x="33667" y="29803"/>
                    <a:pt x="33631" y="29732"/>
                  </a:cubicBezTo>
                  <a:cubicBezTo>
                    <a:pt x="33130" y="28193"/>
                    <a:pt x="33524" y="29803"/>
                    <a:pt x="32808" y="28980"/>
                  </a:cubicBezTo>
                  <a:cubicBezTo>
                    <a:pt x="32629" y="28801"/>
                    <a:pt x="32987" y="28479"/>
                    <a:pt x="32951" y="28300"/>
                  </a:cubicBezTo>
                  <a:cubicBezTo>
                    <a:pt x="32808" y="27871"/>
                    <a:pt x="32415" y="27549"/>
                    <a:pt x="32307" y="27084"/>
                  </a:cubicBezTo>
                  <a:cubicBezTo>
                    <a:pt x="32200" y="26762"/>
                    <a:pt x="34740" y="22004"/>
                    <a:pt x="35098" y="21753"/>
                  </a:cubicBezTo>
                  <a:cubicBezTo>
                    <a:pt x="35814" y="21109"/>
                    <a:pt x="36279" y="22004"/>
                    <a:pt x="36422" y="20501"/>
                  </a:cubicBezTo>
                  <a:cubicBezTo>
                    <a:pt x="36422" y="20143"/>
                    <a:pt x="35599" y="19392"/>
                    <a:pt x="35527" y="19356"/>
                  </a:cubicBezTo>
                  <a:cubicBezTo>
                    <a:pt x="35313" y="18962"/>
                    <a:pt x="36279" y="18998"/>
                    <a:pt x="36171" y="18855"/>
                  </a:cubicBezTo>
                  <a:cubicBezTo>
                    <a:pt x="35492" y="18390"/>
                    <a:pt x="34311" y="17567"/>
                    <a:pt x="33882" y="16780"/>
                  </a:cubicBezTo>
                  <a:cubicBezTo>
                    <a:pt x="33810" y="16530"/>
                    <a:pt x="33989" y="16279"/>
                    <a:pt x="33882" y="15993"/>
                  </a:cubicBezTo>
                  <a:cubicBezTo>
                    <a:pt x="33810" y="15742"/>
                    <a:pt x="33381" y="15492"/>
                    <a:pt x="33309" y="15206"/>
                  </a:cubicBezTo>
                  <a:cubicBezTo>
                    <a:pt x="32951" y="14454"/>
                    <a:pt x="33810" y="13059"/>
                    <a:pt x="32987" y="12379"/>
                  </a:cubicBezTo>
                  <a:cubicBezTo>
                    <a:pt x="32629" y="12129"/>
                    <a:pt x="32200" y="11986"/>
                    <a:pt x="31878" y="11950"/>
                  </a:cubicBezTo>
                  <a:cubicBezTo>
                    <a:pt x="31771" y="11878"/>
                    <a:pt x="31699" y="12129"/>
                    <a:pt x="31592" y="12093"/>
                  </a:cubicBezTo>
                  <a:cubicBezTo>
                    <a:pt x="30411" y="11628"/>
                    <a:pt x="33023" y="9374"/>
                    <a:pt x="33309" y="9124"/>
                  </a:cubicBezTo>
                  <a:cubicBezTo>
                    <a:pt x="33381" y="9052"/>
                    <a:pt x="33488" y="8980"/>
                    <a:pt x="33488" y="8909"/>
                  </a:cubicBezTo>
                  <a:cubicBezTo>
                    <a:pt x="33309" y="6583"/>
                    <a:pt x="31449" y="4651"/>
                    <a:pt x="30769" y="2469"/>
                  </a:cubicBezTo>
                  <a:cubicBezTo>
                    <a:pt x="30483" y="2290"/>
                    <a:pt x="30769" y="1861"/>
                    <a:pt x="30483" y="1503"/>
                  </a:cubicBezTo>
                  <a:cubicBezTo>
                    <a:pt x="29731" y="394"/>
                    <a:pt x="30161" y="1324"/>
                    <a:pt x="28980" y="859"/>
                  </a:cubicBezTo>
                  <a:cubicBezTo>
                    <a:pt x="28551" y="680"/>
                    <a:pt x="28873" y="143"/>
                    <a:pt x="28229" y="322"/>
                  </a:cubicBezTo>
                  <a:cubicBezTo>
                    <a:pt x="28121" y="394"/>
                    <a:pt x="28121" y="573"/>
                    <a:pt x="27978" y="680"/>
                  </a:cubicBezTo>
                  <a:cubicBezTo>
                    <a:pt x="26082" y="1825"/>
                    <a:pt x="20429" y="2004"/>
                    <a:pt x="18032" y="1682"/>
                  </a:cubicBezTo>
                  <a:cubicBezTo>
                    <a:pt x="17245" y="2469"/>
                    <a:pt x="16100" y="2934"/>
                    <a:pt x="15098" y="2540"/>
                  </a:cubicBezTo>
                  <a:cubicBezTo>
                    <a:pt x="14311" y="2218"/>
                    <a:pt x="14419" y="1431"/>
                    <a:pt x="14204" y="930"/>
                  </a:cubicBezTo>
                  <a:cubicBezTo>
                    <a:pt x="14132" y="823"/>
                    <a:pt x="13846" y="501"/>
                    <a:pt x="14025" y="501"/>
                  </a:cubicBezTo>
                  <a:cubicBezTo>
                    <a:pt x="14132" y="501"/>
                    <a:pt x="14240" y="501"/>
                    <a:pt x="14347" y="573"/>
                  </a:cubicBezTo>
                  <a:cubicBezTo>
                    <a:pt x="14132" y="394"/>
                    <a:pt x="13846" y="322"/>
                    <a:pt x="13631" y="251"/>
                  </a:cubicBezTo>
                  <a:cubicBezTo>
                    <a:pt x="12093" y="0"/>
                    <a:pt x="10447" y="1324"/>
                    <a:pt x="9302" y="2004"/>
                  </a:cubicBezTo>
                  <a:cubicBezTo>
                    <a:pt x="8909" y="2218"/>
                    <a:pt x="8444" y="2147"/>
                    <a:pt x="8158" y="2433"/>
                  </a:cubicBezTo>
                  <a:cubicBezTo>
                    <a:pt x="7442" y="3041"/>
                    <a:pt x="7263" y="4043"/>
                    <a:pt x="7120" y="4079"/>
                  </a:cubicBezTo>
                  <a:cubicBezTo>
                    <a:pt x="5510" y="4472"/>
                    <a:pt x="4043" y="5152"/>
                    <a:pt x="2612" y="5725"/>
                  </a:cubicBezTo>
                  <a:cubicBezTo>
                    <a:pt x="2218" y="5904"/>
                    <a:pt x="1968" y="6333"/>
                    <a:pt x="1610" y="6440"/>
                  </a:cubicBezTo>
                  <a:cubicBezTo>
                    <a:pt x="1360" y="6476"/>
                    <a:pt x="1145" y="6297"/>
                    <a:pt x="966" y="6404"/>
                  </a:cubicBezTo>
                  <a:cubicBezTo>
                    <a:pt x="573" y="6583"/>
                    <a:pt x="1467" y="7514"/>
                    <a:pt x="1109" y="7621"/>
                  </a:cubicBezTo>
                  <a:cubicBezTo>
                    <a:pt x="1145" y="8265"/>
                    <a:pt x="1861" y="9553"/>
                    <a:pt x="1896" y="9982"/>
                  </a:cubicBezTo>
                  <a:cubicBezTo>
                    <a:pt x="2040" y="10984"/>
                    <a:pt x="680" y="11664"/>
                    <a:pt x="1002" y="12451"/>
                  </a:cubicBezTo>
                  <a:cubicBezTo>
                    <a:pt x="1145" y="12952"/>
                    <a:pt x="2755" y="13202"/>
                    <a:pt x="2755" y="13775"/>
                  </a:cubicBezTo>
                  <a:cubicBezTo>
                    <a:pt x="2755" y="14454"/>
                    <a:pt x="2290" y="14633"/>
                    <a:pt x="2612" y="15098"/>
                  </a:cubicBezTo>
                  <a:cubicBezTo>
                    <a:pt x="2755" y="15313"/>
                    <a:pt x="3077" y="15385"/>
                    <a:pt x="3113" y="15671"/>
                  </a:cubicBezTo>
                  <a:cubicBezTo>
                    <a:pt x="3292" y="15850"/>
                    <a:pt x="3113" y="16136"/>
                    <a:pt x="3113" y="16351"/>
                  </a:cubicBezTo>
                  <a:cubicBezTo>
                    <a:pt x="3220" y="16494"/>
                    <a:pt x="3399" y="16458"/>
                    <a:pt x="3399" y="16530"/>
                  </a:cubicBezTo>
                  <a:cubicBezTo>
                    <a:pt x="3614" y="16816"/>
                    <a:pt x="3113" y="17531"/>
                    <a:pt x="2970" y="17782"/>
                  </a:cubicBezTo>
                  <a:cubicBezTo>
                    <a:pt x="2719" y="18140"/>
                    <a:pt x="3399" y="18390"/>
                    <a:pt x="3471" y="18784"/>
                  </a:cubicBezTo>
                  <a:cubicBezTo>
                    <a:pt x="3578" y="18962"/>
                    <a:pt x="3292" y="19177"/>
                    <a:pt x="3399" y="19356"/>
                  </a:cubicBezTo>
                  <a:cubicBezTo>
                    <a:pt x="3578" y="19642"/>
                    <a:pt x="3972" y="19535"/>
                    <a:pt x="4079" y="19678"/>
                  </a:cubicBezTo>
                  <a:cubicBezTo>
                    <a:pt x="4651" y="20143"/>
                    <a:pt x="4544" y="22290"/>
                    <a:pt x="4186" y="23113"/>
                  </a:cubicBezTo>
                  <a:close/>
                  <a:moveTo>
                    <a:pt x="0" y="7299"/>
                  </a:moveTo>
                  <a:lnTo>
                    <a:pt x="36" y="7299"/>
                  </a:lnTo>
                  <a:moveTo>
                    <a:pt x="36" y="7299"/>
                  </a:moveTo>
                  <a:cubicBezTo>
                    <a:pt x="72" y="7335"/>
                    <a:pt x="108" y="7335"/>
                    <a:pt x="179" y="7370"/>
                  </a:cubicBezTo>
                  <a:cubicBezTo>
                    <a:pt x="108" y="7335"/>
                    <a:pt x="72" y="7335"/>
                    <a:pt x="36" y="7299"/>
                  </a:cubicBezTo>
                  <a:close/>
                  <a:moveTo>
                    <a:pt x="251" y="7370"/>
                  </a:moveTo>
                  <a:lnTo>
                    <a:pt x="251" y="7370"/>
                  </a:lnTo>
                  <a:lnTo>
                    <a:pt x="251" y="7370"/>
                  </a:lnTo>
                  <a:lnTo>
                    <a:pt x="251" y="7370"/>
                  </a:lnTo>
                  <a:lnTo>
                    <a:pt x="251" y="7370"/>
                  </a:lnTo>
                  <a:lnTo>
                    <a:pt x="251" y="7442"/>
                  </a:lnTo>
                  <a:lnTo>
                    <a:pt x="251" y="7442"/>
                  </a:lnTo>
                  <a:lnTo>
                    <a:pt x="286" y="7442"/>
                  </a:lnTo>
                  <a:moveTo>
                    <a:pt x="286" y="7442"/>
                  </a:moveTo>
                  <a:lnTo>
                    <a:pt x="358" y="7442"/>
                  </a:lnTo>
                  <a:close/>
                  <a:moveTo>
                    <a:pt x="394" y="7442"/>
                  </a:moveTo>
                  <a:lnTo>
                    <a:pt x="394" y="7442"/>
                  </a:lnTo>
                  <a:close/>
                  <a:moveTo>
                    <a:pt x="394" y="7442"/>
                  </a:moveTo>
                  <a:lnTo>
                    <a:pt x="394" y="7442"/>
                  </a:lnTo>
                  <a:lnTo>
                    <a:pt x="501" y="7442"/>
                  </a:lnTo>
                  <a:lnTo>
                    <a:pt x="501" y="7442"/>
                  </a:lnTo>
                  <a:moveTo>
                    <a:pt x="501" y="7442"/>
                  </a:moveTo>
                  <a:lnTo>
                    <a:pt x="501" y="7514"/>
                  </a:lnTo>
                  <a:close/>
                  <a:moveTo>
                    <a:pt x="501" y="7514"/>
                  </a:moveTo>
                  <a:lnTo>
                    <a:pt x="573" y="7514"/>
                  </a:lnTo>
                  <a:moveTo>
                    <a:pt x="573" y="7514"/>
                  </a:moveTo>
                  <a:lnTo>
                    <a:pt x="573" y="7514"/>
                  </a:lnTo>
                  <a:close/>
                  <a:moveTo>
                    <a:pt x="930" y="7621"/>
                  </a:moveTo>
                  <a:lnTo>
                    <a:pt x="930" y="7621"/>
                  </a:lnTo>
                  <a:close/>
                  <a:moveTo>
                    <a:pt x="930" y="7621"/>
                  </a:moveTo>
                  <a:lnTo>
                    <a:pt x="966" y="7621"/>
                  </a:lnTo>
                  <a:close/>
                  <a:moveTo>
                    <a:pt x="14884" y="859"/>
                  </a:moveTo>
                  <a:cubicBezTo>
                    <a:pt x="14991" y="930"/>
                    <a:pt x="15170" y="1002"/>
                    <a:pt x="15349" y="1181"/>
                  </a:cubicBezTo>
                  <a:cubicBezTo>
                    <a:pt x="15349" y="1181"/>
                    <a:pt x="15349" y="1360"/>
                    <a:pt x="15277" y="1324"/>
                  </a:cubicBezTo>
                  <a:cubicBezTo>
                    <a:pt x="14991" y="1181"/>
                    <a:pt x="14919" y="1002"/>
                    <a:pt x="14884" y="859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086375" y="4325725"/>
              <a:ext cx="780875" cy="949725"/>
            </a:xfrm>
            <a:custGeom>
              <a:avLst/>
              <a:gdLst/>
              <a:ahLst/>
              <a:cxnLst/>
              <a:rect l="l" t="t" r="r" b="b"/>
              <a:pathLst>
                <a:path w="31235" h="37989" extrusionOk="0">
                  <a:moveTo>
                    <a:pt x="24477" y="5456"/>
                  </a:moveTo>
                  <a:lnTo>
                    <a:pt x="24477" y="5456"/>
                  </a:lnTo>
                  <a:cubicBezTo>
                    <a:pt x="24382" y="5514"/>
                    <a:pt x="24285" y="5558"/>
                    <a:pt x="24186" y="5581"/>
                  </a:cubicBezTo>
                  <a:lnTo>
                    <a:pt x="24186" y="5716"/>
                  </a:lnTo>
                  <a:lnTo>
                    <a:pt x="24186" y="5716"/>
                  </a:lnTo>
                  <a:cubicBezTo>
                    <a:pt x="24299" y="5637"/>
                    <a:pt x="24445" y="5561"/>
                    <a:pt x="24477" y="5456"/>
                  </a:cubicBezTo>
                  <a:close/>
                  <a:moveTo>
                    <a:pt x="24186" y="5716"/>
                  </a:moveTo>
                  <a:cubicBezTo>
                    <a:pt x="24050" y="5813"/>
                    <a:pt x="23963" y="5915"/>
                    <a:pt x="24186" y="6082"/>
                  </a:cubicBezTo>
                  <a:lnTo>
                    <a:pt x="24186" y="5716"/>
                  </a:lnTo>
                  <a:close/>
                  <a:moveTo>
                    <a:pt x="13681" y="10691"/>
                  </a:moveTo>
                  <a:cubicBezTo>
                    <a:pt x="13656" y="10802"/>
                    <a:pt x="13683" y="10902"/>
                    <a:pt x="13746" y="10993"/>
                  </a:cubicBezTo>
                  <a:lnTo>
                    <a:pt x="13746" y="10993"/>
                  </a:lnTo>
                  <a:cubicBezTo>
                    <a:pt x="13719" y="10865"/>
                    <a:pt x="13695" y="10756"/>
                    <a:pt x="13681" y="10691"/>
                  </a:cubicBezTo>
                  <a:close/>
                  <a:moveTo>
                    <a:pt x="13746" y="10993"/>
                  </a:moveTo>
                  <a:cubicBezTo>
                    <a:pt x="13831" y="11391"/>
                    <a:pt x="13954" y="11975"/>
                    <a:pt x="13954" y="12021"/>
                  </a:cubicBezTo>
                  <a:cubicBezTo>
                    <a:pt x="14111" y="12061"/>
                    <a:pt x="14537" y="12089"/>
                    <a:pt x="14890" y="12089"/>
                  </a:cubicBezTo>
                  <a:cubicBezTo>
                    <a:pt x="15180" y="12089"/>
                    <a:pt x="15420" y="12070"/>
                    <a:pt x="15420" y="12021"/>
                  </a:cubicBezTo>
                  <a:cubicBezTo>
                    <a:pt x="15631" y="11759"/>
                    <a:pt x="14104" y="11515"/>
                    <a:pt x="13746" y="10993"/>
                  </a:cubicBezTo>
                  <a:close/>
                  <a:moveTo>
                    <a:pt x="4005" y="18425"/>
                  </a:moveTo>
                  <a:cubicBezTo>
                    <a:pt x="4221" y="18425"/>
                    <a:pt x="4436" y="18839"/>
                    <a:pt x="4651" y="18962"/>
                  </a:cubicBezTo>
                  <a:cubicBezTo>
                    <a:pt x="4700" y="18962"/>
                    <a:pt x="5316" y="18495"/>
                    <a:pt x="5543" y="18495"/>
                  </a:cubicBezTo>
                  <a:cubicBezTo>
                    <a:pt x="5648" y="18495"/>
                    <a:pt x="5669" y="18596"/>
                    <a:pt x="5510" y="18891"/>
                  </a:cubicBezTo>
                  <a:cubicBezTo>
                    <a:pt x="5224" y="19284"/>
                    <a:pt x="4472" y="19284"/>
                    <a:pt x="4079" y="19284"/>
                  </a:cubicBezTo>
                  <a:cubicBezTo>
                    <a:pt x="4079" y="19034"/>
                    <a:pt x="3793" y="18461"/>
                    <a:pt x="3900" y="18461"/>
                  </a:cubicBezTo>
                  <a:cubicBezTo>
                    <a:pt x="3935" y="18436"/>
                    <a:pt x="3970" y="18425"/>
                    <a:pt x="4005" y="18425"/>
                  </a:cubicBezTo>
                  <a:close/>
                  <a:moveTo>
                    <a:pt x="14848" y="16887"/>
                  </a:moveTo>
                  <a:cubicBezTo>
                    <a:pt x="14526" y="17030"/>
                    <a:pt x="14240" y="17102"/>
                    <a:pt x="14240" y="17281"/>
                  </a:cubicBezTo>
                  <a:cubicBezTo>
                    <a:pt x="13954" y="17424"/>
                    <a:pt x="13954" y="17531"/>
                    <a:pt x="13667" y="17674"/>
                  </a:cubicBezTo>
                  <a:cubicBezTo>
                    <a:pt x="13667" y="17853"/>
                    <a:pt x="13381" y="17961"/>
                    <a:pt x="13059" y="18104"/>
                  </a:cubicBezTo>
                  <a:cubicBezTo>
                    <a:pt x="13059" y="18175"/>
                    <a:pt x="12773" y="18461"/>
                    <a:pt x="13059" y="18461"/>
                  </a:cubicBezTo>
                  <a:cubicBezTo>
                    <a:pt x="13059" y="18283"/>
                    <a:pt x="13381" y="17996"/>
                    <a:pt x="13667" y="17925"/>
                  </a:cubicBezTo>
                  <a:cubicBezTo>
                    <a:pt x="13684" y="17923"/>
                    <a:pt x="13702" y="17922"/>
                    <a:pt x="13722" y="17922"/>
                  </a:cubicBezTo>
                  <a:cubicBezTo>
                    <a:pt x="14376" y="17922"/>
                    <a:pt x="16601" y="19044"/>
                    <a:pt x="16601" y="19392"/>
                  </a:cubicBezTo>
                  <a:lnTo>
                    <a:pt x="16601" y="19785"/>
                  </a:lnTo>
                  <a:cubicBezTo>
                    <a:pt x="16755" y="19949"/>
                    <a:pt x="16909" y="20006"/>
                    <a:pt x="17064" y="20006"/>
                  </a:cubicBezTo>
                  <a:cubicBezTo>
                    <a:pt x="17428" y="20006"/>
                    <a:pt x="17796" y="19689"/>
                    <a:pt x="18177" y="19689"/>
                  </a:cubicBezTo>
                  <a:cubicBezTo>
                    <a:pt x="18236" y="19689"/>
                    <a:pt x="18295" y="19696"/>
                    <a:pt x="18354" y="19714"/>
                  </a:cubicBezTo>
                  <a:cubicBezTo>
                    <a:pt x="18640" y="19821"/>
                    <a:pt x="18927" y="20071"/>
                    <a:pt x="19213" y="20286"/>
                  </a:cubicBezTo>
                  <a:cubicBezTo>
                    <a:pt x="19213" y="20393"/>
                    <a:pt x="18927" y="20501"/>
                    <a:pt x="18927" y="20572"/>
                  </a:cubicBezTo>
                  <a:cubicBezTo>
                    <a:pt x="18927" y="20594"/>
                    <a:pt x="18938" y="20602"/>
                    <a:pt x="18956" y="20602"/>
                  </a:cubicBezTo>
                  <a:cubicBezTo>
                    <a:pt x="19030" y="20602"/>
                    <a:pt x="19213" y="20465"/>
                    <a:pt x="19213" y="20465"/>
                  </a:cubicBezTo>
                  <a:cubicBezTo>
                    <a:pt x="19213" y="20572"/>
                    <a:pt x="19499" y="20680"/>
                    <a:pt x="19499" y="20823"/>
                  </a:cubicBezTo>
                  <a:cubicBezTo>
                    <a:pt x="19499" y="20894"/>
                    <a:pt x="19213" y="20930"/>
                    <a:pt x="19499" y="21073"/>
                  </a:cubicBezTo>
                  <a:cubicBezTo>
                    <a:pt x="19499" y="21255"/>
                    <a:pt x="19972" y="21759"/>
                    <a:pt x="20574" y="21759"/>
                  </a:cubicBezTo>
                  <a:cubicBezTo>
                    <a:pt x="20800" y="21759"/>
                    <a:pt x="21044" y="21688"/>
                    <a:pt x="21288" y="21503"/>
                  </a:cubicBezTo>
                  <a:cubicBezTo>
                    <a:pt x="21860" y="20215"/>
                    <a:pt x="19821" y="20859"/>
                    <a:pt x="19499" y="20501"/>
                  </a:cubicBezTo>
                  <a:cubicBezTo>
                    <a:pt x="19213" y="20215"/>
                    <a:pt x="19213" y="18962"/>
                    <a:pt x="19213" y="18962"/>
                  </a:cubicBezTo>
                  <a:cubicBezTo>
                    <a:pt x="19213" y="18712"/>
                    <a:pt x="18927" y="18712"/>
                    <a:pt x="18640" y="18533"/>
                  </a:cubicBezTo>
                  <a:lnTo>
                    <a:pt x="18640" y="18354"/>
                  </a:lnTo>
                  <a:lnTo>
                    <a:pt x="18640" y="18283"/>
                  </a:lnTo>
                  <a:cubicBezTo>
                    <a:pt x="18640" y="18204"/>
                    <a:pt x="18587" y="18175"/>
                    <a:pt x="18503" y="18175"/>
                  </a:cubicBezTo>
                  <a:cubicBezTo>
                    <a:pt x="18241" y="18175"/>
                    <a:pt x="17676" y="18461"/>
                    <a:pt x="17460" y="18461"/>
                  </a:cubicBezTo>
                  <a:cubicBezTo>
                    <a:pt x="17174" y="18354"/>
                    <a:pt x="16601" y="18104"/>
                    <a:pt x="16601" y="17996"/>
                  </a:cubicBezTo>
                  <a:lnTo>
                    <a:pt x="16601" y="18139"/>
                  </a:lnTo>
                  <a:cubicBezTo>
                    <a:pt x="16279" y="18139"/>
                    <a:pt x="16279" y="18104"/>
                    <a:pt x="15993" y="17996"/>
                  </a:cubicBezTo>
                  <a:cubicBezTo>
                    <a:pt x="15420" y="17639"/>
                    <a:pt x="15420" y="17245"/>
                    <a:pt x="14848" y="16887"/>
                  </a:cubicBezTo>
                  <a:close/>
                  <a:moveTo>
                    <a:pt x="3471" y="21860"/>
                  </a:moveTo>
                  <a:cubicBezTo>
                    <a:pt x="2725" y="22864"/>
                    <a:pt x="2692" y="23799"/>
                    <a:pt x="2892" y="23799"/>
                  </a:cubicBezTo>
                  <a:cubicBezTo>
                    <a:pt x="2942" y="23799"/>
                    <a:pt x="3006" y="23741"/>
                    <a:pt x="3077" y="23613"/>
                  </a:cubicBezTo>
                  <a:cubicBezTo>
                    <a:pt x="3149" y="23435"/>
                    <a:pt x="2934" y="23113"/>
                    <a:pt x="3077" y="23005"/>
                  </a:cubicBezTo>
                  <a:cubicBezTo>
                    <a:pt x="3095" y="22990"/>
                    <a:pt x="3111" y="22983"/>
                    <a:pt x="3126" y="22983"/>
                  </a:cubicBezTo>
                  <a:cubicBezTo>
                    <a:pt x="3282" y="22983"/>
                    <a:pt x="3241" y="23798"/>
                    <a:pt x="3471" y="23864"/>
                  </a:cubicBezTo>
                  <a:cubicBezTo>
                    <a:pt x="3493" y="23873"/>
                    <a:pt x="3515" y="23877"/>
                    <a:pt x="3538" y="23877"/>
                  </a:cubicBezTo>
                  <a:cubicBezTo>
                    <a:pt x="3694" y="23877"/>
                    <a:pt x="3846" y="23685"/>
                    <a:pt x="3972" y="23685"/>
                  </a:cubicBezTo>
                  <a:cubicBezTo>
                    <a:pt x="4205" y="23763"/>
                    <a:pt x="4326" y="23972"/>
                    <a:pt x="4497" y="23972"/>
                  </a:cubicBezTo>
                  <a:cubicBezTo>
                    <a:pt x="4562" y="23972"/>
                    <a:pt x="4635" y="23942"/>
                    <a:pt x="4723" y="23864"/>
                  </a:cubicBezTo>
                  <a:cubicBezTo>
                    <a:pt x="5224" y="23506"/>
                    <a:pt x="4150" y="23005"/>
                    <a:pt x="3900" y="23005"/>
                  </a:cubicBezTo>
                  <a:cubicBezTo>
                    <a:pt x="3721" y="22969"/>
                    <a:pt x="3828" y="22540"/>
                    <a:pt x="3828" y="22504"/>
                  </a:cubicBezTo>
                  <a:cubicBezTo>
                    <a:pt x="3757" y="22290"/>
                    <a:pt x="3578" y="22075"/>
                    <a:pt x="3471" y="21860"/>
                  </a:cubicBezTo>
                  <a:close/>
                  <a:moveTo>
                    <a:pt x="23613" y="0"/>
                  </a:moveTo>
                  <a:cubicBezTo>
                    <a:pt x="22433" y="322"/>
                    <a:pt x="25080" y="1503"/>
                    <a:pt x="23613" y="2218"/>
                  </a:cubicBezTo>
                  <a:lnTo>
                    <a:pt x="22719" y="2612"/>
                  </a:lnTo>
                  <a:lnTo>
                    <a:pt x="22719" y="2683"/>
                  </a:lnTo>
                  <a:cubicBezTo>
                    <a:pt x="22147" y="2898"/>
                    <a:pt x="20966" y="3542"/>
                    <a:pt x="20393" y="3542"/>
                  </a:cubicBezTo>
                  <a:lnTo>
                    <a:pt x="20393" y="3292"/>
                  </a:lnTo>
                  <a:cubicBezTo>
                    <a:pt x="19937" y="3092"/>
                    <a:pt x="19640" y="2938"/>
                    <a:pt x="19248" y="2938"/>
                  </a:cubicBezTo>
                  <a:cubicBezTo>
                    <a:pt x="19149" y="2938"/>
                    <a:pt x="19043" y="2948"/>
                    <a:pt x="18927" y="2970"/>
                  </a:cubicBezTo>
                  <a:cubicBezTo>
                    <a:pt x="18640" y="2970"/>
                    <a:pt x="18640" y="3327"/>
                    <a:pt x="18640" y="3363"/>
                  </a:cubicBezTo>
                  <a:cubicBezTo>
                    <a:pt x="18609" y="3371"/>
                    <a:pt x="18581" y="3375"/>
                    <a:pt x="18557" y="3375"/>
                  </a:cubicBezTo>
                  <a:cubicBezTo>
                    <a:pt x="18354" y="3375"/>
                    <a:pt x="18354" y="3137"/>
                    <a:pt x="18354" y="3041"/>
                  </a:cubicBezTo>
                  <a:cubicBezTo>
                    <a:pt x="18116" y="3041"/>
                    <a:pt x="18076" y="3165"/>
                    <a:pt x="18069" y="3165"/>
                  </a:cubicBezTo>
                  <a:cubicBezTo>
                    <a:pt x="18068" y="3165"/>
                    <a:pt x="18068" y="3160"/>
                    <a:pt x="18068" y="3149"/>
                  </a:cubicBezTo>
                  <a:cubicBezTo>
                    <a:pt x="17746" y="2970"/>
                    <a:pt x="17746" y="2469"/>
                    <a:pt x="17174" y="2469"/>
                  </a:cubicBezTo>
                  <a:cubicBezTo>
                    <a:pt x="17174" y="2463"/>
                    <a:pt x="17170" y="2460"/>
                    <a:pt x="17162" y="2460"/>
                  </a:cubicBezTo>
                  <a:cubicBezTo>
                    <a:pt x="17083" y="2460"/>
                    <a:pt x="16601" y="2797"/>
                    <a:pt x="16601" y="2862"/>
                  </a:cubicBezTo>
                  <a:cubicBezTo>
                    <a:pt x="16601" y="2864"/>
                    <a:pt x="16600" y="2865"/>
                    <a:pt x="16598" y="2865"/>
                  </a:cubicBezTo>
                  <a:cubicBezTo>
                    <a:pt x="16572" y="2865"/>
                    <a:pt x="16361" y="2661"/>
                    <a:pt x="16297" y="2661"/>
                  </a:cubicBezTo>
                  <a:cubicBezTo>
                    <a:pt x="16286" y="2661"/>
                    <a:pt x="16279" y="2668"/>
                    <a:pt x="16279" y="2683"/>
                  </a:cubicBezTo>
                  <a:cubicBezTo>
                    <a:pt x="15420" y="3149"/>
                    <a:pt x="15134" y="3649"/>
                    <a:pt x="13954" y="4043"/>
                  </a:cubicBezTo>
                  <a:cubicBezTo>
                    <a:pt x="13667" y="4222"/>
                    <a:pt x="12773" y="4043"/>
                    <a:pt x="12272" y="4329"/>
                  </a:cubicBezTo>
                  <a:cubicBezTo>
                    <a:pt x="12093" y="4401"/>
                    <a:pt x="12093" y="4759"/>
                    <a:pt x="11950" y="4830"/>
                  </a:cubicBezTo>
                  <a:cubicBezTo>
                    <a:pt x="11914" y="4878"/>
                    <a:pt x="11867" y="4894"/>
                    <a:pt x="11814" y="4894"/>
                  </a:cubicBezTo>
                  <a:cubicBezTo>
                    <a:pt x="11707" y="4894"/>
                    <a:pt x="11580" y="4830"/>
                    <a:pt x="11485" y="4830"/>
                  </a:cubicBezTo>
                  <a:lnTo>
                    <a:pt x="10948" y="4830"/>
                  </a:lnTo>
                  <a:lnTo>
                    <a:pt x="10948" y="4329"/>
                  </a:lnTo>
                  <a:cubicBezTo>
                    <a:pt x="10948" y="4651"/>
                    <a:pt x="10948" y="4902"/>
                    <a:pt x="10912" y="4973"/>
                  </a:cubicBezTo>
                  <a:cubicBezTo>
                    <a:pt x="10912" y="4973"/>
                    <a:pt x="10841" y="4902"/>
                    <a:pt x="10912" y="4830"/>
                  </a:cubicBezTo>
                  <a:lnTo>
                    <a:pt x="10912" y="4830"/>
                  </a:lnTo>
                  <a:cubicBezTo>
                    <a:pt x="9553" y="5081"/>
                    <a:pt x="10734" y="5760"/>
                    <a:pt x="10233" y="6082"/>
                  </a:cubicBezTo>
                  <a:cubicBezTo>
                    <a:pt x="10220" y="6102"/>
                    <a:pt x="10204" y="6109"/>
                    <a:pt x="10185" y="6109"/>
                  </a:cubicBezTo>
                  <a:cubicBezTo>
                    <a:pt x="10108" y="6109"/>
                    <a:pt x="9991" y="5971"/>
                    <a:pt x="9927" y="5971"/>
                  </a:cubicBezTo>
                  <a:cubicBezTo>
                    <a:pt x="9921" y="5971"/>
                    <a:pt x="9916" y="5973"/>
                    <a:pt x="9911" y="5975"/>
                  </a:cubicBezTo>
                  <a:cubicBezTo>
                    <a:pt x="9803" y="6082"/>
                    <a:pt x="9839" y="6333"/>
                    <a:pt x="9696" y="6369"/>
                  </a:cubicBezTo>
                  <a:cubicBezTo>
                    <a:pt x="9627" y="6438"/>
                    <a:pt x="9404" y="6459"/>
                    <a:pt x="9125" y="6459"/>
                  </a:cubicBezTo>
                  <a:cubicBezTo>
                    <a:pt x="8707" y="6459"/>
                    <a:pt x="8161" y="6412"/>
                    <a:pt x="7814" y="6412"/>
                  </a:cubicBezTo>
                  <a:cubicBezTo>
                    <a:pt x="7676" y="6412"/>
                    <a:pt x="7569" y="6419"/>
                    <a:pt x="7514" y="6440"/>
                  </a:cubicBezTo>
                  <a:cubicBezTo>
                    <a:pt x="6655" y="6762"/>
                    <a:pt x="7013" y="7442"/>
                    <a:pt x="6583" y="7943"/>
                  </a:cubicBezTo>
                  <a:cubicBezTo>
                    <a:pt x="6380" y="8044"/>
                    <a:pt x="3874" y="8882"/>
                    <a:pt x="3360" y="8882"/>
                  </a:cubicBezTo>
                  <a:cubicBezTo>
                    <a:pt x="3330" y="8882"/>
                    <a:pt x="3307" y="8879"/>
                    <a:pt x="3292" y="8873"/>
                  </a:cubicBezTo>
                  <a:lnTo>
                    <a:pt x="3292" y="8873"/>
                  </a:lnTo>
                  <a:cubicBezTo>
                    <a:pt x="3292" y="9481"/>
                    <a:pt x="3900" y="9624"/>
                    <a:pt x="3757" y="10125"/>
                  </a:cubicBezTo>
                  <a:cubicBezTo>
                    <a:pt x="3533" y="10884"/>
                    <a:pt x="3367" y="10953"/>
                    <a:pt x="3223" y="10953"/>
                  </a:cubicBezTo>
                  <a:cubicBezTo>
                    <a:pt x="3191" y="10953"/>
                    <a:pt x="3160" y="10949"/>
                    <a:pt x="3130" y="10949"/>
                  </a:cubicBezTo>
                  <a:cubicBezTo>
                    <a:pt x="3014" y="10949"/>
                    <a:pt x="2909" y="11000"/>
                    <a:pt x="2791" y="11485"/>
                  </a:cubicBezTo>
                  <a:cubicBezTo>
                    <a:pt x="2791" y="11485"/>
                    <a:pt x="2540" y="13131"/>
                    <a:pt x="2540" y="13202"/>
                  </a:cubicBezTo>
                  <a:cubicBezTo>
                    <a:pt x="2469" y="13309"/>
                    <a:pt x="1181" y="13703"/>
                    <a:pt x="1109" y="14025"/>
                  </a:cubicBezTo>
                  <a:lnTo>
                    <a:pt x="1646" y="14884"/>
                  </a:lnTo>
                  <a:cubicBezTo>
                    <a:pt x="1702" y="15024"/>
                    <a:pt x="1643" y="15054"/>
                    <a:pt x="1550" y="15054"/>
                  </a:cubicBezTo>
                  <a:cubicBezTo>
                    <a:pt x="1479" y="15054"/>
                    <a:pt x="1390" y="15037"/>
                    <a:pt x="1317" y="15037"/>
                  </a:cubicBezTo>
                  <a:cubicBezTo>
                    <a:pt x="1240" y="15037"/>
                    <a:pt x="1181" y="15056"/>
                    <a:pt x="1181" y="15134"/>
                  </a:cubicBezTo>
                  <a:cubicBezTo>
                    <a:pt x="1217" y="15689"/>
                    <a:pt x="1109" y="15814"/>
                    <a:pt x="908" y="15814"/>
                  </a:cubicBezTo>
                  <a:cubicBezTo>
                    <a:pt x="742" y="15814"/>
                    <a:pt x="513" y="15729"/>
                    <a:pt x="247" y="15729"/>
                  </a:cubicBezTo>
                  <a:cubicBezTo>
                    <a:pt x="190" y="15729"/>
                    <a:pt x="132" y="15733"/>
                    <a:pt x="72" y="15742"/>
                  </a:cubicBezTo>
                  <a:cubicBezTo>
                    <a:pt x="0" y="15742"/>
                    <a:pt x="72" y="15742"/>
                    <a:pt x="72" y="15814"/>
                  </a:cubicBezTo>
                  <a:cubicBezTo>
                    <a:pt x="0" y="15850"/>
                    <a:pt x="0" y="15850"/>
                    <a:pt x="0" y="15921"/>
                  </a:cubicBezTo>
                  <a:cubicBezTo>
                    <a:pt x="216" y="16469"/>
                    <a:pt x="495" y="16568"/>
                    <a:pt x="734" y="16568"/>
                  </a:cubicBezTo>
                  <a:cubicBezTo>
                    <a:pt x="867" y="16568"/>
                    <a:pt x="987" y="16537"/>
                    <a:pt x="1076" y="16537"/>
                  </a:cubicBezTo>
                  <a:cubicBezTo>
                    <a:pt x="1119" y="16537"/>
                    <a:pt x="1155" y="16544"/>
                    <a:pt x="1181" y="16565"/>
                  </a:cubicBezTo>
                  <a:cubicBezTo>
                    <a:pt x="1252" y="16708"/>
                    <a:pt x="1002" y="17102"/>
                    <a:pt x="1181" y="17209"/>
                  </a:cubicBezTo>
                  <a:cubicBezTo>
                    <a:pt x="1682" y="17639"/>
                    <a:pt x="2862" y="18175"/>
                    <a:pt x="3292" y="18783"/>
                  </a:cubicBezTo>
                  <a:cubicBezTo>
                    <a:pt x="3399" y="18891"/>
                    <a:pt x="3292" y="19141"/>
                    <a:pt x="3471" y="19213"/>
                  </a:cubicBezTo>
                  <a:cubicBezTo>
                    <a:pt x="3578" y="19284"/>
                    <a:pt x="3650" y="19320"/>
                    <a:pt x="3757" y="19392"/>
                  </a:cubicBezTo>
                  <a:cubicBezTo>
                    <a:pt x="3481" y="20052"/>
                    <a:pt x="3468" y="20218"/>
                    <a:pt x="3574" y="20218"/>
                  </a:cubicBezTo>
                  <a:cubicBezTo>
                    <a:pt x="3682" y="20218"/>
                    <a:pt x="3913" y="20047"/>
                    <a:pt x="4116" y="20047"/>
                  </a:cubicBezTo>
                  <a:cubicBezTo>
                    <a:pt x="4179" y="20047"/>
                    <a:pt x="4240" y="20063"/>
                    <a:pt x="4294" y="20107"/>
                  </a:cubicBezTo>
                  <a:cubicBezTo>
                    <a:pt x="4508" y="20215"/>
                    <a:pt x="4401" y="20572"/>
                    <a:pt x="4651" y="20751"/>
                  </a:cubicBezTo>
                  <a:cubicBezTo>
                    <a:pt x="4651" y="20777"/>
                    <a:pt x="4662" y="20786"/>
                    <a:pt x="4679" y="20786"/>
                  </a:cubicBezTo>
                  <a:cubicBezTo>
                    <a:pt x="4720" y="20786"/>
                    <a:pt x="4797" y="20734"/>
                    <a:pt x="4856" y="20734"/>
                  </a:cubicBezTo>
                  <a:cubicBezTo>
                    <a:pt x="4873" y="20734"/>
                    <a:pt x="4889" y="20739"/>
                    <a:pt x="4902" y="20751"/>
                  </a:cubicBezTo>
                  <a:cubicBezTo>
                    <a:pt x="5152" y="20894"/>
                    <a:pt x="5331" y="21145"/>
                    <a:pt x="5510" y="21395"/>
                  </a:cubicBezTo>
                  <a:cubicBezTo>
                    <a:pt x="5832" y="21860"/>
                    <a:pt x="5331" y="22254"/>
                    <a:pt x="5832" y="22433"/>
                  </a:cubicBezTo>
                  <a:cubicBezTo>
                    <a:pt x="5832" y="22433"/>
                    <a:pt x="5832" y="22616"/>
                    <a:pt x="5888" y="22616"/>
                  </a:cubicBezTo>
                  <a:cubicBezTo>
                    <a:pt x="5893" y="22616"/>
                    <a:pt x="5898" y="22614"/>
                    <a:pt x="5904" y="22612"/>
                  </a:cubicBezTo>
                  <a:cubicBezTo>
                    <a:pt x="6154" y="22504"/>
                    <a:pt x="6440" y="22290"/>
                    <a:pt x="6619" y="22039"/>
                  </a:cubicBezTo>
                  <a:cubicBezTo>
                    <a:pt x="6651" y="21942"/>
                    <a:pt x="6538" y="21671"/>
                    <a:pt x="6621" y="21671"/>
                  </a:cubicBezTo>
                  <a:cubicBezTo>
                    <a:pt x="6630" y="21671"/>
                    <a:pt x="6641" y="21674"/>
                    <a:pt x="6655" y="21681"/>
                  </a:cubicBezTo>
                  <a:cubicBezTo>
                    <a:pt x="6851" y="21747"/>
                    <a:pt x="6987" y="22379"/>
                    <a:pt x="7337" y="22379"/>
                  </a:cubicBezTo>
                  <a:cubicBezTo>
                    <a:pt x="7370" y="22379"/>
                    <a:pt x="7405" y="22374"/>
                    <a:pt x="7442" y="22361"/>
                  </a:cubicBezTo>
                  <a:cubicBezTo>
                    <a:pt x="8265" y="22182"/>
                    <a:pt x="8730" y="21681"/>
                    <a:pt x="9231" y="21431"/>
                  </a:cubicBezTo>
                  <a:cubicBezTo>
                    <a:pt x="9261" y="21421"/>
                    <a:pt x="9299" y="21417"/>
                    <a:pt x="9345" y="21417"/>
                  </a:cubicBezTo>
                  <a:cubicBezTo>
                    <a:pt x="9680" y="21417"/>
                    <a:pt x="10392" y="21659"/>
                    <a:pt x="10840" y="21659"/>
                  </a:cubicBezTo>
                  <a:cubicBezTo>
                    <a:pt x="10980" y="21659"/>
                    <a:pt x="11094" y="21636"/>
                    <a:pt x="11163" y="21574"/>
                  </a:cubicBezTo>
                  <a:cubicBezTo>
                    <a:pt x="11306" y="21431"/>
                    <a:pt x="11020" y="21073"/>
                    <a:pt x="11127" y="20930"/>
                  </a:cubicBezTo>
                  <a:cubicBezTo>
                    <a:pt x="11243" y="20721"/>
                    <a:pt x="11311" y="20640"/>
                    <a:pt x="11353" y="20640"/>
                  </a:cubicBezTo>
                  <a:cubicBezTo>
                    <a:pt x="11507" y="20640"/>
                    <a:pt x="11333" y="21717"/>
                    <a:pt x="11950" y="21717"/>
                  </a:cubicBezTo>
                  <a:cubicBezTo>
                    <a:pt x="12165" y="21717"/>
                    <a:pt x="12057" y="21073"/>
                    <a:pt x="12272" y="21073"/>
                  </a:cubicBezTo>
                  <a:cubicBezTo>
                    <a:pt x="12594" y="21145"/>
                    <a:pt x="12701" y="21681"/>
                    <a:pt x="13059" y="21825"/>
                  </a:cubicBezTo>
                  <a:cubicBezTo>
                    <a:pt x="13176" y="21873"/>
                    <a:pt x="13281" y="21890"/>
                    <a:pt x="13377" y="21890"/>
                  </a:cubicBezTo>
                  <a:cubicBezTo>
                    <a:pt x="13642" y="21890"/>
                    <a:pt x="13833" y="21753"/>
                    <a:pt x="13999" y="21753"/>
                  </a:cubicBezTo>
                  <a:cubicBezTo>
                    <a:pt x="14084" y="21753"/>
                    <a:pt x="14162" y="21789"/>
                    <a:pt x="14240" y="21896"/>
                  </a:cubicBezTo>
                  <a:cubicBezTo>
                    <a:pt x="14240" y="21960"/>
                    <a:pt x="14254" y="21984"/>
                    <a:pt x="14276" y="21984"/>
                  </a:cubicBezTo>
                  <a:cubicBezTo>
                    <a:pt x="14353" y="21984"/>
                    <a:pt x="14526" y="21681"/>
                    <a:pt x="14526" y="21681"/>
                  </a:cubicBezTo>
                  <a:lnTo>
                    <a:pt x="14526" y="21896"/>
                  </a:lnTo>
                  <a:cubicBezTo>
                    <a:pt x="14586" y="21916"/>
                    <a:pt x="14645" y="21924"/>
                    <a:pt x="14701" y="21924"/>
                  </a:cubicBezTo>
                  <a:cubicBezTo>
                    <a:pt x="14875" y="21924"/>
                    <a:pt x="15021" y="21851"/>
                    <a:pt x="15090" y="21851"/>
                  </a:cubicBezTo>
                  <a:cubicBezTo>
                    <a:pt x="15119" y="21851"/>
                    <a:pt x="15134" y="21863"/>
                    <a:pt x="15134" y="21896"/>
                  </a:cubicBezTo>
                  <a:cubicBezTo>
                    <a:pt x="14903" y="22428"/>
                    <a:pt x="14546" y="22549"/>
                    <a:pt x="14228" y="22549"/>
                  </a:cubicBezTo>
                  <a:cubicBezTo>
                    <a:pt x="13960" y="22549"/>
                    <a:pt x="13718" y="22463"/>
                    <a:pt x="13600" y="22463"/>
                  </a:cubicBezTo>
                  <a:cubicBezTo>
                    <a:pt x="13489" y="22463"/>
                    <a:pt x="13486" y="22538"/>
                    <a:pt x="13667" y="22826"/>
                  </a:cubicBezTo>
                  <a:cubicBezTo>
                    <a:pt x="13667" y="22916"/>
                    <a:pt x="13810" y="22916"/>
                    <a:pt x="13954" y="22916"/>
                  </a:cubicBezTo>
                  <a:cubicBezTo>
                    <a:pt x="14097" y="22916"/>
                    <a:pt x="14240" y="22916"/>
                    <a:pt x="14240" y="23005"/>
                  </a:cubicBezTo>
                  <a:cubicBezTo>
                    <a:pt x="14240" y="23163"/>
                    <a:pt x="14018" y="23375"/>
                    <a:pt x="13770" y="23375"/>
                  </a:cubicBezTo>
                  <a:cubicBezTo>
                    <a:pt x="13736" y="23375"/>
                    <a:pt x="13702" y="23372"/>
                    <a:pt x="13667" y="23363"/>
                  </a:cubicBezTo>
                  <a:cubicBezTo>
                    <a:pt x="13059" y="23291"/>
                    <a:pt x="13059" y="22826"/>
                    <a:pt x="12522" y="22755"/>
                  </a:cubicBezTo>
                  <a:cubicBezTo>
                    <a:pt x="11771" y="22504"/>
                    <a:pt x="10984" y="22612"/>
                    <a:pt x="10340" y="22361"/>
                  </a:cubicBezTo>
                  <a:cubicBezTo>
                    <a:pt x="9977" y="22222"/>
                    <a:pt x="9658" y="21821"/>
                    <a:pt x="9247" y="21821"/>
                  </a:cubicBezTo>
                  <a:cubicBezTo>
                    <a:pt x="9131" y="21821"/>
                    <a:pt x="9007" y="21853"/>
                    <a:pt x="8873" y="21932"/>
                  </a:cubicBezTo>
                  <a:cubicBezTo>
                    <a:pt x="8050" y="22504"/>
                    <a:pt x="8658" y="22504"/>
                    <a:pt x="8193" y="23005"/>
                  </a:cubicBezTo>
                  <a:cubicBezTo>
                    <a:pt x="8101" y="23087"/>
                    <a:pt x="8001" y="23116"/>
                    <a:pt x="7894" y="23116"/>
                  </a:cubicBezTo>
                  <a:cubicBezTo>
                    <a:pt x="7626" y="23116"/>
                    <a:pt x="7319" y="22934"/>
                    <a:pt x="7013" y="22934"/>
                  </a:cubicBezTo>
                  <a:cubicBezTo>
                    <a:pt x="6941" y="22934"/>
                    <a:pt x="7120" y="23113"/>
                    <a:pt x="7048" y="23113"/>
                  </a:cubicBezTo>
                  <a:cubicBezTo>
                    <a:pt x="6958" y="23113"/>
                    <a:pt x="6893" y="22910"/>
                    <a:pt x="6875" y="22910"/>
                  </a:cubicBezTo>
                  <a:cubicBezTo>
                    <a:pt x="6871" y="22910"/>
                    <a:pt x="6870" y="22917"/>
                    <a:pt x="6870" y="22934"/>
                  </a:cubicBezTo>
                  <a:cubicBezTo>
                    <a:pt x="6655" y="23685"/>
                    <a:pt x="7013" y="24078"/>
                    <a:pt x="6333" y="24544"/>
                  </a:cubicBezTo>
                  <a:cubicBezTo>
                    <a:pt x="6320" y="24570"/>
                    <a:pt x="6292" y="24577"/>
                    <a:pt x="6258" y="24577"/>
                  </a:cubicBezTo>
                  <a:cubicBezTo>
                    <a:pt x="6222" y="24577"/>
                    <a:pt x="6178" y="24569"/>
                    <a:pt x="6140" y="24569"/>
                  </a:cubicBezTo>
                  <a:cubicBezTo>
                    <a:pt x="6119" y="24569"/>
                    <a:pt x="6099" y="24571"/>
                    <a:pt x="6082" y="24579"/>
                  </a:cubicBezTo>
                  <a:cubicBezTo>
                    <a:pt x="5510" y="25402"/>
                    <a:pt x="6655" y="25044"/>
                    <a:pt x="6870" y="25295"/>
                  </a:cubicBezTo>
                  <a:cubicBezTo>
                    <a:pt x="7120" y="25510"/>
                    <a:pt x="6941" y="25867"/>
                    <a:pt x="7120" y="26082"/>
                  </a:cubicBezTo>
                  <a:cubicBezTo>
                    <a:pt x="7133" y="26109"/>
                    <a:pt x="7149" y="26119"/>
                    <a:pt x="7167" y="26119"/>
                  </a:cubicBezTo>
                  <a:cubicBezTo>
                    <a:pt x="7234" y="26119"/>
                    <a:pt x="7327" y="25964"/>
                    <a:pt x="7408" y="25964"/>
                  </a:cubicBezTo>
                  <a:cubicBezTo>
                    <a:pt x="7420" y="25964"/>
                    <a:pt x="7431" y="25967"/>
                    <a:pt x="7442" y="25975"/>
                  </a:cubicBezTo>
                  <a:cubicBezTo>
                    <a:pt x="7979" y="26154"/>
                    <a:pt x="9052" y="27012"/>
                    <a:pt x="9052" y="27656"/>
                  </a:cubicBezTo>
                  <a:cubicBezTo>
                    <a:pt x="8945" y="28622"/>
                    <a:pt x="8444" y="27871"/>
                    <a:pt x="8551" y="28515"/>
                  </a:cubicBezTo>
                  <a:cubicBezTo>
                    <a:pt x="8620" y="28998"/>
                    <a:pt x="8789" y="29447"/>
                    <a:pt x="9153" y="29447"/>
                  </a:cubicBezTo>
                  <a:cubicBezTo>
                    <a:pt x="9167" y="29447"/>
                    <a:pt x="9181" y="29446"/>
                    <a:pt x="9195" y="29445"/>
                  </a:cubicBezTo>
                  <a:cubicBezTo>
                    <a:pt x="9231" y="29445"/>
                    <a:pt x="9374" y="29445"/>
                    <a:pt x="9374" y="29552"/>
                  </a:cubicBezTo>
                  <a:cubicBezTo>
                    <a:pt x="9374" y="29821"/>
                    <a:pt x="9150" y="30788"/>
                    <a:pt x="9783" y="30788"/>
                  </a:cubicBezTo>
                  <a:cubicBezTo>
                    <a:pt x="9908" y="30788"/>
                    <a:pt x="10067" y="30750"/>
                    <a:pt x="10268" y="30662"/>
                  </a:cubicBezTo>
                  <a:cubicBezTo>
                    <a:pt x="10912" y="30372"/>
                    <a:pt x="9530" y="28810"/>
                    <a:pt x="10702" y="28810"/>
                  </a:cubicBezTo>
                  <a:cubicBezTo>
                    <a:pt x="10833" y="28810"/>
                    <a:pt x="10997" y="28829"/>
                    <a:pt x="11199" y="28873"/>
                  </a:cubicBezTo>
                  <a:cubicBezTo>
                    <a:pt x="11485" y="28908"/>
                    <a:pt x="11521" y="29266"/>
                    <a:pt x="11664" y="29481"/>
                  </a:cubicBezTo>
                  <a:cubicBezTo>
                    <a:pt x="11878" y="29731"/>
                    <a:pt x="12022" y="30053"/>
                    <a:pt x="12272" y="30340"/>
                  </a:cubicBezTo>
                  <a:lnTo>
                    <a:pt x="12451" y="30340"/>
                  </a:lnTo>
                  <a:cubicBezTo>
                    <a:pt x="12773" y="30840"/>
                    <a:pt x="12093" y="31842"/>
                    <a:pt x="13059" y="31985"/>
                  </a:cubicBezTo>
                  <a:cubicBezTo>
                    <a:pt x="13080" y="31988"/>
                    <a:pt x="13100" y="31989"/>
                    <a:pt x="13119" y="31989"/>
                  </a:cubicBezTo>
                  <a:cubicBezTo>
                    <a:pt x="13381" y="31989"/>
                    <a:pt x="13381" y="31764"/>
                    <a:pt x="13381" y="31663"/>
                  </a:cubicBezTo>
                  <a:cubicBezTo>
                    <a:pt x="13059" y="31091"/>
                    <a:pt x="13059" y="30232"/>
                    <a:pt x="13059" y="30161"/>
                  </a:cubicBezTo>
                  <a:cubicBezTo>
                    <a:pt x="13406" y="29730"/>
                    <a:pt x="13675" y="29568"/>
                    <a:pt x="13898" y="29568"/>
                  </a:cubicBezTo>
                  <a:cubicBezTo>
                    <a:pt x="14436" y="29568"/>
                    <a:pt x="14705" y="30508"/>
                    <a:pt x="15134" y="30912"/>
                  </a:cubicBezTo>
                  <a:cubicBezTo>
                    <a:pt x="15194" y="30934"/>
                    <a:pt x="15241" y="30943"/>
                    <a:pt x="15280" y="30943"/>
                  </a:cubicBezTo>
                  <a:cubicBezTo>
                    <a:pt x="15404" y="30943"/>
                    <a:pt x="15458" y="30861"/>
                    <a:pt x="15596" y="30861"/>
                  </a:cubicBezTo>
                  <a:cubicBezTo>
                    <a:pt x="15628" y="30861"/>
                    <a:pt x="15664" y="30866"/>
                    <a:pt x="15707" y="30876"/>
                  </a:cubicBezTo>
                  <a:lnTo>
                    <a:pt x="15707" y="31270"/>
                  </a:lnTo>
                  <a:cubicBezTo>
                    <a:pt x="15825" y="31299"/>
                    <a:pt x="15944" y="31317"/>
                    <a:pt x="16042" y="31317"/>
                  </a:cubicBezTo>
                  <a:cubicBezTo>
                    <a:pt x="16181" y="31317"/>
                    <a:pt x="16279" y="31282"/>
                    <a:pt x="16279" y="31198"/>
                  </a:cubicBezTo>
                  <a:cubicBezTo>
                    <a:pt x="16601" y="30876"/>
                    <a:pt x="15420" y="30340"/>
                    <a:pt x="15420" y="30232"/>
                  </a:cubicBezTo>
                  <a:cubicBezTo>
                    <a:pt x="15420" y="30161"/>
                    <a:pt x="15707" y="30053"/>
                    <a:pt x="15707" y="29946"/>
                  </a:cubicBezTo>
                  <a:cubicBezTo>
                    <a:pt x="15420" y="29874"/>
                    <a:pt x="15420" y="29874"/>
                    <a:pt x="15420" y="29660"/>
                  </a:cubicBezTo>
                  <a:cubicBezTo>
                    <a:pt x="15420" y="29651"/>
                    <a:pt x="15429" y="29648"/>
                    <a:pt x="15444" y="29648"/>
                  </a:cubicBezTo>
                  <a:cubicBezTo>
                    <a:pt x="15494" y="29648"/>
                    <a:pt x="15614" y="29688"/>
                    <a:pt x="15698" y="29688"/>
                  </a:cubicBezTo>
                  <a:cubicBezTo>
                    <a:pt x="15789" y="29688"/>
                    <a:pt x="15837" y="29641"/>
                    <a:pt x="15707" y="29445"/>
                  </a:cubicBezTo>
                  <a:cubicBezTo>
                    <a:pt x="15420" y="29087"/>
                    <a:pt x="15134" y="28121"/>
                    <a:pt x="14848" y="27835"/>
                  </a:cubicBezTo>
                  <a:cubicBezTo>
                    <a:pt x="14848" y="27799"/>
                    <a:pt x="14767" y="27799"/>
                    <a:pt x="14687" y="27799"/>
                  </a:cubicBezTo>
                  <a:cubicBezTo>
                    <a:pt x="14606" y="27799"/>
                    <a:pt x="14526" y="27799"/>
                    <a:pt x="14526" y="27764"/>
                  </a:cubicBezTo>
                  <a:lnTo>
                    <a:pt x="14526" y="27263"/>
                  </a:lnTo>
                  <a:cubicBezTo>
                    <a:pt x="14240" y="27012"/>
                    <a:pt x="12773" y="25903"/>
                    <a:pt x="13381" y="25474"/>
                  </a:cubicBezTo>
                  <a:cubicBezTo>
                    <a:pt x="13477" y="25390"/>
                    <a:pt x="13572" y="25363"/>
                    <a:pt x="13667" y="25363"/>
                  </a:cubicBezTo>
                  <a:cubicBezTo>
                    <a:pt x="13858" y="25363"/>
                    <a:pt x="14049" y="25474"/>
                    <a:pt x="14240" y="25474"/>
                  </a:cubicBezTo>
                  <a:cubicBezTo>
                    <a:pt x="14240" y="25474"/>
                    <a:pt x="14526" y="25474"/>
                    <a:pt x="14526" y="25510"/>
                  </a:cubicBezTo>
                  <a:lnTo>
                    <a:pt x="14526" y="25867"/>
                  </a:lnTo>
                  <a:cubicBezTo>
                    <a:pt x="14748" y="25892"/>
                    <a:pt x="14953" y="25934"/>
                    <a:pt x="15247" y="25934"/>
                  </a:cubicBezTo>
                  <a:cubicBezTo>
                    <a:pt x="15379" y="25934"/>
                    <a:pt x="15529" y="25925"/>
                    <a:pt x="15707" y="25903"/>
                  </a:cubicBezTo>
                  <a:cubicBezTo>
                    <a:pt x="16279" y="25903"/>
                    <a:pt x="17174" y="25832"/>
                    <a:pt x="16601" y="25545"/>
                  </a:cubicBezTo>
                  <a:cubicBezTo>
                    <a:pt x="16601" y="25044"/>
                    <a:pt x="15707" y="25295"/>
                    <a:pt x="15134" y="24830"/>
                  </a:cubicBezTo>
                  <a:lnTo>
                    <a:pt x="15134" y="24257"/>
                  </a:lnTo>
                  <a:cubicBezTo>
                    <a:pt x="15134" y="24222"/>
                    <a:pt x="14848" y="24222"/>
                    <a:pt x="14848" y="24078"/>
                  </a:cubicBezTo>
                  <a:cubicBezTo>
                    <a:pt x="14848" y="23935"/>
                    <a:pt x="15134" y="23864"/>
                    <a:pt x="15134" y="23864"/>
                  </a:cubicBezTo>
                  <a:cubicBezTo>
                    <a:pt x="14848" y="23685"/>
                    <a:pt x="14240" y="23864"/>
                    <a:pt x="14240" y="23542"/>
                  </a:cubicBezTo>
                  <a:cubicBezTo>
                    <a:pt x="14240" y="23291"/>
                    <a:pt x="15420" y="22934"/>
                    <a:pt x="15993" y="22755"/>
                  </a:cubicBezTo>
                  <a:cubicBezTo>
                    <a:pt x="16249" y="22659"/>
                    <a:pt x="16046" y="22161"/>
                    <a:pt x="16438" y="22161"/>
                  </a:cubicBezTo>
                  <a:cubicBezTo>
                    <a:pt x="16484" y="22161"/>
                    <a:pt x="16538" y="22167"/>
                    <a:pt x="16601" y="22182"/>
                  </a:cubicBezTo>
                  <a:cubicBezTo>
                    <a:pt x="16601" y="22361"/>
                    <a:pt x="17460" y="23184"/>
                    <a:pt x="17746" y="23363"/>
                  </a:cubicBezTo>
                  <a:cubicBezTo>
                    <a:pt x="17746" y="23372"/>
                    <a:pt x="17746" y="23376"/>
                    <a:pt x="17747" y="23376"/>
                  </a:cubicBezTo>
                  <a:cubicBezTo>
                    <a:pt x="17750" y="23376"/>
                    <a:pt x="17774" y="23264"/>
                    <a:pt x="17923" y="23264"/>
                  </a:cubicBezTo>
                  <a:cubicBezTo>
                    <a:pt x="17962" y="23264"/>
                    <a:pt x="18010" y="23272"/>
                    <a:pt x="18068" y="23291"/>
                  </a:cubicBezTo>
                  <a:cubicBezTo>
                    <a:pt x="18068" y="23291"/>
                    <a:pt x="18354" y="23613"/>
                    <a:pt x="18640" y="23685"/>
                  </a:cubicBezTo>
                  <a:cubicBezTo>
                    <a:pt x="18640" y="23792"/>
                    <a:pt x="18354" y="23864"/>
                    <a:pt x="18640" y="23935"/>
                  </a:cubicBezTo>
                  <a:cubicBezTo>
                    <a:pt x="18640" y="23958"/>
                    <a:pt x="18751" y="24008"/>
                    <a:pt x="18835" y="24008"/>
                  </a:cubicBezTo>
                  <a:cubicBezTo>
                    <a:pt x="18886" y="24008"/>
                    <a:pt x="18927" y="23989"/>
                    <a:pt x="18927" y="23935"/>
                  </a:cubicBezTo>
                  <a:cubicBezTo>
                    <a:pt x="19499" y="23291"/>
                    <a:pt x="18927" y="23113"/>
                    <a:pt x="18640" y="22683"/>
                  </a:cubicBezTo>
                  <a:lnTo>
                    <a:pt x="18640" y="22075"/>
                  </a:lnTo>
                  <a:cubicBezTo>
                    <a:pt x="18640" y="21896"/>
                    <a:pt x="18354" y="21753"/>
                    <a:pt x="18354" y="21574"/>
                  </a:cubicBezTo>
                  <a:cubicBezTo>
                    <a:pt x="18354" y="21252"/>
                    <a:pt x="18927" y="21503"/>
                    <a:pt x="18640" y="20930"/>
                  </a:cubicBezTo>
                  <a:cubicBezTo>
                    <a:pt x="18337" y="20589"/>
                    <a:pt x="18104" y="20509"/>
                    <a:pt x="17783" y="20509"/>
                  </a:cubicBezTo>
                  <a:cubicBezTo>
                    <a:pt x="17496" y="20509"/>
                    <a:pt x="17140" y="20572"/>
                    <a:pt x="16601" y="20572"/>
                  </a:cubicBezTo>
                  <a:cubicBezTo>
                    <a:pt x="16279" y="20501"/>
                    <a:pt x="16279" y="19821"/>
                    <a:pt x="16279" y="19785"/>
                  </a:cubicBezTo>
                  <a:cubicBezTo>
                    <a:pt x="16229" y="19741"/>
                    <a:pt x="16169" y="19724"/>
                    <a:pt x="16104" y="19724"/>
                  </a:cubicBezTo>
                  <a:cubicBezTo>
                    <a:pt x="15857" y="19724"/>
                    <a:pt x="15527" y="19975"/>
                    <a:pt x="15286" y="19975"/>
                  </a:cubicBezTo>
                  <a:cubicBezTo>
                    <a:pt x="15230" y="19975"/>
                    <a:pt x="15179" y="19962"/>
                    <a:pt x="15134" y="19928"/>
                  </a:cubicBezTo>
                  <a:cubicBezTo>
                    <a:pt x="14848" y="19785"/>
                    <a:pt x="15134" y="19249"/>
                    <a:pt x="14848" y="19141"/>
                  </a:cubicBezTo>
                  <a:cubicBezTo>
                    <a:pt x="14848" y="19129"/>
                    <a:pt x="14844" y="19124"/>
                    <a:pt x="14836" y="19124"/>
                  </a:cubicBezTo>
                  <a:cubicBezTo>
                    <a:pt x="14781" y="19124"/>
                    <a:pt x="14542" y="19400"/>
                    <a:pt x="14307" y="19400"/>
                  </a:cubicBezTo>
                  <a:cubicBezTo>
                    <a:pt x="14284" y="19400"/>
                    <a:pt x="14262" y="19397"/>
                    <a:pt x="14240" y="19392"/>
                  </a:cubicBezTo>
                  <a:cubicBezTo>
                    <a:pt x="13954" y="19320"/>
                    <a:pt x="13954" y="18962"/>
                    <a:pt x="13667" y="18855"/>
                  </a:cubicBezTo>
                  <a:cubicBezTo>
                    <a:pt x="13553" y="18798"/>
                    <a:pt x="13433" y="18781"/>
                    <a:pt x="13302" y="18781"/>
                  </a:cubicBezTo>
                  <a:cubicBezTo>
                    <a:pt x="13106" y="18781"/>
                    <a:pt x="12887" y="18819"/>
                    <a:pt x="12630" y="18819"/>
                  </a:cubicBezTo>
                  <a:cubicBezTo>
                    <a:pt x="12575" y="18846"/>
                    <a:pt x="12500" y="18915"/>
                    <a:pt x="12436" y="18915"/>
                  </a:cubicBezTo>
                  <a:cubicBezTo>
                    <a:pt x="12416" y="18915"/>
                    <a:pt x="12397" y="18908"/>
                    <a:pt x="12379" y="18891"/>
                  </a:cubicBezTo>
                  <a:cubicBezTo>
                    <a:pt x="12272" y="18819"/>
                    <a:pt x="12272" y="18533"/>
                    <a:pt x="12057" y="18533"/>
                  </a:cubicBezTo>
                  <a:cubicBezTo>
                    <a:pt x="11950" y="18533"/>
                    <a:pt x="11843" y="18783"/>
                    <a:pt x="11700" y="18819"/>
                  </a:cubicBezTo>
                  <a:cubicBezTo>
                    <a:pt x="11688" y="18823"/>
                    <a:pt x="11673" y="18825"/>
                    <a:pt x="11655" y="18825"/>
                  </a:cubicBezTo>
                  <a:cubicBezTo>
                    <a:pt x="11512" y="18825"/>
                    <a:pt x="11210" y="18708"/>
                    <a:pt x="11306" y="18676"/>
                  </a:cubicBezTo>
                  <a:cubicBezTo>
                    <a:pt x="12093" y="18354"/>
                    <a:pt x="12737" y="18283"/>
                    <a:pt x="13381" y="17782"/>
                  </a:cubicBezTo>
                  <a:cubicBezTo>
                    <a:pt x="14240" y="17173"/>
                    <a:pt x="13059" y="17173"/>
                    <a:pt x="12773" y="16995"/>
                  </a:cubicBezTo>
                  <a:cubicBezTo>
                    <a:pt x="12701" y="16887"/>
                    <a:pt x="12737" y="16673"/>
                    <a:pt x="12594" y="16601"/>
                  </a:cubicBezTo>
                  <a:cubicBezTo>
                    <a:pt x="12589" y="16598"/>
                    <a:pt x="12584" y="16597"/>
                    <a:pt x="12579" y="16597"/>
                  </a:cubicBezTo>
                  <a:cubicBezTo>
                    <a:pt x="12527" y="16597"/>
                    <a:pt x="12550" y="16785"/>
                    <a:pt x="12451" y="16851"/>
                  </a:cubicBezTo>
                  <a:cubicBezTo>
                    <a:pt x="12443" y="16852"/>
                    <a:pt x="12436" y="16853"/>
                    <a:pt x="12429" y="16853"/>
                  </a:cubicBezTo>
                  <a:cubicBezTo>
                    <a:pt x="12189" y="16853"/>
                    <a:pt x="12633" y="16235"/>
                    <a:pt x="12737" y="15921"/>
                  </a:cubicBezTo>
                  <a:cubicBezTo>
                    <a:pt x="12737" y="15814"/>
                    <a:pt x="12594" y="15599"/>
                    <a:pt x="12737" y="15599"/>
                  </a:cubicBezTo>
                  <a:cubicBezTo>
                    <a:pt x="12738" y="15598"/>
                    <a:pt x="12739" y="15598"/>
                    <a:pt x="12742" y="15598"/>
                  </a:cubicBezTo>
                  <a:cubicBezTo>
                    <a:pt x="12838" y="15598"/>
                    <a:pt x="14262" y="16260"/>
                    <a:pt x="14494" y="16260"/>
                  </a:cubicBezTo>
                  <a:cubicBezTo>
                    <a:pt x="14515" y="16260"/>
                    <a:pt x="14526" y="16255"/>
                    <a:pt x="14526" y="16243"/>
                  </a:cubicBezTo>
                  <a:cubicBezTo>
                    <a:pt x="14848" y="15742"/>
                    <a:pt x="12773" y="14705"/>
                    <a:pt x="12451" y="14383"/>
                  </a:cubicBezTo>
                  <a:lnTo>
                    <a:pt x="11950" y="13309"/>
                  </a:lnTo>
                  <a:cubicBezTo>
                    <a:pt x="11485" y="12809"/>
                    <a:pt x="10483" y="12451"/>
                    <a:pt x="10340" y="11664"/>
                  </a:cubicBezTo>
                  <a:lnTo>
                    <a:pt x="10662" y="10411"/>
                  </a:lnTo>
                  <a:cubicBezTo>
                    <a:pt x="10662" y="10161"/>
                    <a:pt x="10233" y="10125"/>
                    <a:pt x="10233" y="9911"/>
                  </a:cubicBezTo>
                  <a:cubicBezTo>
                    <a:pt x="10268" y="9624"/>
                    <a:pt x="10662" y="9481"/>
                    <a:pt x="10805" y="9231"/>
                  </a:cubicBezTo>
                  <a:cubicBezTo>
                    <a:pt x="11049" y="9078"/>
                    <a:pt x="11397" y="8692"/>
                    <a:pt x="11494" y="8692"/>
                  </a:cubicBezTo>
                  <a:cubicBezTo>
                    <a:pt x="11511" y="8692"/>
                    <a:pt x="11521" y="8703"/>
                    <a:pt x="11521" y="8730"/>
                  </a:cubicBezTo>
                  <a:cubicBezTo>
                    <a:pt x="11521" y="9553"/>
                    <a:pt x="10662" y="9481"/>
                    <a:pt x="11521" y="10125"/>
                  </a:cubicBezTo>
                  <a:cubicBezTo>
                    <a:pt x="12022" y="10447"/>
                    <a:pt x="13059" y="10233"/>
                    <a:pt x="13667" y="10626"/>
                  </a:cubicBezTo>
                  <a:cubicBezTo>
                    <a:pt x="13667" y="10626"/>
                    <a:pt x="13672" y="10650"/>
                    <a:pt x="13681" y="10691"/>
                  </a:cubicBezTo>
                  <a:lnTo>
                    <a:pt x="13681" y="10691"/>
                  </a:lnTo>
                  <a:cubicBezTo>
                    <a:pt x="13708" y="10574"/>
                    <a:pt x="13792" y="10446"/>
                    <a:pt x="13954" y="10304"/>
                  </a:cubicBezTo>
                  <a:cubicBezTo>
                    <a:pt x="13954" y="10244"/>
                    <a:pt x="13985" y="10225"/>
                    <a:pt x="14038" y="10225"/>
                  </a:cubicBezTo>
                  <a:cubicBezTo>
                    <a:pt x="14144" y="10225"/>
                    <a:pt x="14335" y="10304"/>
                    <a:pt x="14526" y="10304"/>
                  </a:cubicBezTo>
                  <a:cubicBezTo>
                    <a:pt x="14526" y="10340"/>
                    <a:pt x="14562" y="10352"/>
                    <a:pt x="14609" y="10352"/>
                  </a:cubicBezTo>
                  <a:cubicBezTo>
                    <a:pt x="14705" y="10352"/>
                    <a:pt x="14848" y="10304"/>
                    <a:pt x="14848" y="10304"/>
                  </a:cubicBezTo>
                  <a:cubicBezTo>
                    <a:pt x="15707" y="10662"/>
                    <a:pt x="15707" y="11413"/>
                    <a:pt x="16279" y="11699"/>
                  </a:cubicBezTo>
                  <a:cubicBezTo>
                    <a:pt x="16293" y="11703"/>
                    <a:pt x="16306" y="11704"/>
                    <a:pt x="16319" y="11704"/>
                  </a:cubicBezTo>
                  <a:cubicBezTo>
                    <a:pt x="16600" y="11704"/>
                    <a:pt x="16587" y="10973"/>
                    <a:pt x="16279" y="10733"/>
                  </a:cubicBezTo>
                  <a:cubicBezTo>
                    <a:pt x="15993" y="10411"/>
                    <a:pt x="15134" y="10519"/>
                    <a:pt x="15134" y="10054"/>
                  </a:cubicBezTo>
                  <a:cubicBezTo>
                    <a:pt x="15134" y="9589"/>
                    <a:pt x="15601" y="9444"/>
                    <a:pt x="16111" y="9444"/>
                  </a:cubicBezTo>
                  <a:cubicBezTo>
                    <a:pt x="16505" y="9444"/>
                    <a:pt x="16924" y="9531"/>
                    <a:pt x="17174" y="9624"/>
                  </a:cubicBezTo>
                  <a:cubicBezTo>
                    <a:pt x="17174" y="9624"/>
                    <a:pt x="17841" y="10636"/>
                    <a:pt x="18051" y="10636"/>
                  </a:cubicBezTo>
                  <a:cubicBezTo>
                    <a:pt x="18120" y="10636"/>
                    <a:pt x="18139" y="10525"/>
                    <a:pt x="18068" y="10233"/>
                  </a:cubicBezTo>
                  <a:cubicBezTo>
                    <a:pt x="18068" y="9553"/>
                    <a:pt x="16601" y="9410"/>
                    <a:pt x="16601" y="9302"/>
                  </a:cubicBezTo>
                  <a:cubicBezTo>
                    <a:pt x="16279" y="9231"/>
                    <a:pt x="16279" y="8873"/>
                    <a:pt x="16279" y="8873"/>
                  </a:cubicBezTo>
                  <a:cubicBezTo>
                    <a:pt x="15993" y="8873"/>
                    <a:pt x="16279" y="9052"/>
                    <a:pt x="16279" y="9159"/>
                  </a:cubicBezTo>
                  <a:cubicBezTo>
                    <a:pt x="16279" y="9231"/>
                    <a:pt x="16279" y="9302"/>
                    <a:pt x="15993" y="9302"/>
                  </a:cubicBezTo>
                  <a:cubicBezTo>
                    <a:pt x="15993" y="9302"/>
                    <a:pt x="15866" y="9334"/>
                    <a:pt x="15781" y="9334"/>
                  </a:cubicBezTo>
                  <a:cubicBezTo>
                    <a:pt x="15738" y="9334"/>
                    <a:pt x="15707" y="9326"/>
                    <a:pt x="15707" y="9302"/>
                  </a:cubicBezTo>
                  <a:cubicBezTo>
                    <a:pt x="15420" y="8980"/>
                    <a:pt x="15420" y="8301"/>
                    <a:pt x="15134" y="8122"/>
                  </a:cubicBezTo>
                  <a:cubicBezTo>
                    <a:pt x="14848" y="8014"/>
                    <a:pt x="14526" y="8050"/>
                    <a:pt x="14848" y="7692"/>
                  </a:cubicBezTo>
                  <a:cubicBezTo>
                    <a:pt x="15050" y="7352"/>
                    <a:pt x="15180" y="7251"/>
                    <a:pt x="15302" y="7251"/>
                  </a:cubicBezTo>
                  <a:cubicBezTo>
                    <a:pt x="15479" y="7251"/>
                    <a:pt x="15638" y="7461"/>
                    <a:pt x="15967" y="7461"/>
                  </a:cubicBezTo>
                  <a:cubicBezTo>
                    <a:pt x="16057" y="7461"/>
                    <a:pt x="16160" y="7446"/>
                    <a:pt x="16279" y="7406"/>
                  </a:cubicBezTo>
                  <a:cubicBezTo>
                    <a:pt x="17174" y="7013"/>
                    <a:pt x="16601" y="6261"/>
                    <a:pt x="17460" y="5975"/>
                  </a:cubicBezTo>
                  <a:cubicBezTo>
                    <a:pt x="17702" y="5828"/>
                    <a:pt x="17871" y="5773"/>
                    <a:pt x="17996" y="5773"/>
                  </a:cubicBezTo>
                  <a:cubicBezTo>
                    <a:pt x="18363" y="5773"/>
                    <a:pt x="18349" y="6250"/>
                    <a:pt x="18725" y="6250"/>
                  </a:cubicBezTo>
                  <a:cubicBezTo>
                    <a:pt x="18842" y="6250"/>
                    <a:pt x="18997" y="6204"/>
                    <a:pt x="19213" y="6082"/>
                  </a:cubicBezTo>
                  <a:cubicBezTo>
                    <a:pt x="19499" y="5939"/>
                    <a:pt x="19499" y="5760"/>
                    <a:pt x="19821" y="5474"/>
                  </a:cubicBezTo>
                  <a:cubicBezTo>
                    <a:pt x="20038" y="5068"/>
                    <a:pt x="20255" y="4938"/>
                    <a:pt x="20504" y="4938"/>
                  </a:cubicBezTo>
                  <a:cubicBezTo>
                    <a:pt x="20914" y="4938"/>
                    <a:pt x="21413" y="5287"/>
                    <a:pt x="22147" y="5331"/>
                  </a:cubicBezTo>
                  <a:cubicBezTo>
                    <a:pt x="22181" y="5335"/>
                    <a:pt x="22216" y="5337"/>
                    <a:pt x="22252" y="5337"/>
                  </a:cubicBezTo>
                  <a:cubicBezTo>
                    <a:pt x="22714" y="5337"/>
                    <a:pt x="23339" y="5017"/>
                    <a:pt x="23846" y="5017"/>
                  </a:cubicBezTo>
                  <a:cubicBezTo>
                    <a:pt x="23967" y="5017"/>
                    <a:pt x="24082" y="5035"/>
                    <a:pt x="24186" y="5081"/>
                  </a:cubicBezTo>
                  <a:cubicBezTo>
                    <a:pt x="24443" y="5245"/>
                    <a:pt x="24505" y="5362"/>
                    <a:pt x="24477" y="5456"/>
                  </a:cubicBezTo>
                  <a:lnTo>
                    <a:pt x="24477" y="5456"/>
                  </a:lnTo>
                  <a:cubicBezTo>
                    <a:pt x="24965" y="5152"/>
                    <a:pt x="25367" y="4450"/>
                    <a:pt x="25367" y="4150"/>
                  </a:cubicBezTo>
                  <a:lnTo>
                    <a:pt x="25080" y="2970"/>
                  </a:lnTo>
                  <a:cubicBezTo>
                    <a:pt x="25080" y="2111"/>
                    <a:pt x="25653" y="2397"/>
                    <a:pt x="25939" y="1861"/>
                  </a:cubicBezTo>
                  <a:cubicBezTo>
                    <a:pt x="26261" y="1109"/>
                    <a:pt x="25367" y="251"/>
                    <a:pt x="24186" y="0"/>
                  </a:cubicBezTo>
                  <a:close/>
                  <a:moveTo>
                    <a:pt x="21503" y="34869"/>
                  </a:moveTo>
                  <a:cubicBezTo>
                    <a:pt x="21362" y="34869"/>
                    <a:pt x="21301" y="35059"/>
                    <a:pt x="21195" y="35210"/>
                  </a:cubicBezTo>
                  <a:lnTo>
                    <a:pt x="21195" y="35210"/>
                  </a:lnTo>
                  <a:cubicBezTo>
                    <a:pt x="21368" y="35092"/>
                    <a:pt x="21574" y="34988"/>
                    <a:pt x="21574" y="34883"/>
                  </a:cubicBezTo>
                  <a:cubicBezTo>
                    <a:pt x="21548" y="34874"/>
                    <a:pt x="21525" y="34869"/>
                    <a:pt x="21503" y="34869"/>
                  </a:cubicBezTo>
                  <a:close/>
                  <a:moveTo>
                    <a:pt x="21195" y="35210"/>
                  </a:moveTo>
                  <a:cubicBezTo>
                    <a:pt x="21122" y="35261"/>
                    <a:pt x="21055" y="35313"/>
                    <a:pt x="21013" y="35370"/>
                  </a:cubicBezTo>
                  <a:lnTo>
                    <a:pt x="21013" y="35370"/>
                  </a:lnTo>
                  <a:cubicBezTo>
                    <a:pt x="21090" y="35339"/>
                    <a:pt x="21147" y="35279"/>
                    <a:pt x="21195" y="35210"/>
                  </a:cubicBezTo>
                  <a:close/>
                  <a:moveTo>
                    <a:pt x="31234" y="34418"/>
                  </a:moveTo>
                  <a:lnTo>
                    <a:pt x="31234" y="34418"/>
                  </a:lnTo>
                  <a:cubicBezTo>
                    <a:pt x="30644" y="35080"/>
                    <a:pt x="30349" y="35134"/>
                    <a:pt x="30129" y="35134"/>
                  </a:cubicBezTo>
                  <a:cubicBezTo>
                    <a:pt x="30087" y="35134"/>
                    <a:pt x="30047" y="35132"/>
                    <a:pt x="30009" y="35132"/>
                  </a:cubicBezTo>
                  <a:cubicBezTo>
                    <a:pt x="29850" y="35132"/>
                    <a:pt x="29712" y="35167"/>
                    <a:pt x="29481" y="35527"/>
                  </a:cubicBezTo>
                  <a:cubicBezTo>
                    <a:pt x="29481" y="35660"/>
                    <a:pt x="29481" y="36036"/>
                    <a:pt x="29227" y="36036"/>
                  </a:cubicBezTo>
                  <a:cubicBezTo>
                    <a:pt x="29206" y="36036"/>
                    <a:pt x="29183" y="36034"/>
                    <a:pt x="29159" y="36028"/>
                  </a:cubicBezTo>
                  <a:cubicBezTo>
                    <a:pt x="28014" y="35742"/>
                    <a:pt x="28873" y="34883"/>
                    <a:pt x="28873" y="34812"/>
                  </a:cubicBezTo>
                  <a:cubicBezTo>
                    <a:pt x="28841" y="34808"/>
                    <a:pt x="28808" y="34806"/>
                    <a:pt x="28775" y="34806"/>
                  </a:cubicBezTo>
                  <a:cubicBezTo>
                    <a:pt x="28204" y="34806"/>
                    <a:pt x="27406" y="35350"/>
                    <a:pt x="27406" y="35384"/>
                  </a:cubicBezTo>
                  <a:cubicBezTo>
                    <a:pt x="27406" y="35392"/>
                    <a:pt x="27399" y="35396"/>
                    <a:pt x="27386" y="35396"/>
                  </a:cubicBezTo>
                  <a:cubicBezTo>
                    <a:pt x="27286" y="35396"/>
                    <a:pt x="26833" y="35170"/>
                    <a:pt x="26833" y="35170"/>
                  </a:cubicBezTo>
                  <a:cubicBezTo>
                    <a:pt x="26356" y="35170"/>
                    <a:pt x="26277" y="35418"/>
                    <a:pt x="25912" y="35418"/>
                  </a:cubicBezTo>
                  <a:cubicBezTo>
                    <a:pt x="25839" y="35418"/>
                    <a:pt x="25754" y="35408"/>
                    <a:pt x="25653" y="35384"/>
                  </a:cubicBezTo>
                  <a:cubicBezTo>
                    <a:pt x="25392" y="35352"/>
                    <a:pt x="25606" y="35053"/>
                    <a:pt x="25431" y="35053"/>
                  </a:cubicBezTo>
                  <a:cubicBezTo>
                    <a:pt x="25414" y="35053"/>
                    <a:pt x="25392" y="35056"/>
                    <a:pt x="25367" y="35062"/>
                  </a:cubicBezTo>
                  <a:cubicBezTo>
                    <a:pt x="24794" y="35170"/>
                    <a:pt x="24186" y="35170"/>
                    <a:pt x="23613" y="35241"/>
                  </a:cubicBezTo>
                  <a:cubicBezTo>
                    <a:pt x="23613" y="35384"/>
                    <a:pt x="23041" y="35742"/>
                    <a:pt x="23041" y="35849"/>
                  </a:cubicBezTo>
                  <a:cubicBezTo>
                    <a:pt x="22748" y="35915"/>
                    <a:pt x="22484" y="36069"/>
                    <a:pt x="22439" y="36069"/>
                  </a:cubicBezTo>
                  <a:cubicBezTo>
                    <a:pt x="22435" y="36069"/>
                    <a:pt x="22433" y="36067"/>
                    <a:pt x="22433" y="36064"/>
                  </a:cubicBezTo>
                  <a:cubicBezTo>
                    <a:pt x="22147" y="36028"/>
                    <a:pt x="21860" y="35742"/>
                    <a:pt x="21574" y="35670"/>
                  </a:cubicBezTo>
                  <a:cubicBezTo>
                    <a:pt x="21574" y="35563"/>
                    <a:pt x="20966" y="35670"/>
                    <a:pt x="20966" y="35492"/>
                  </a:cubicBezTo>
                  <a:cubicBezTo>
                    <a:pt x="20966" y="35449"/>
                    <a:pt x="20983" y="35409"/>
                    <a:pt x="21013" y="35370"/>
                  </a:cubicBezTo>
                  <a:lnTo>
                    <a:pt x="21013" y="35370"/>
                  </a:lnTo>
                  <a:cubicBezTo>
                    <a:pt x="20998" y="35376"/>
                    <a:pt x="20982" y="35381"/>
                    <a:pt x="20966" y="35384"/>
                  </a:cubicBezTo>
                  <a:cubicBezTo>
                    <a:pt x="20533" y="35492"/>
                    <a:pt x="20428" y="35601"/>
                    <a:pt x="20155" y="35601"/>
                  </a:cubicBezTo>
                  <a:cubicBezTo>
                    <a:pt x="20066" y="35601"/>
                    <a:pt x="19961" y="35589"/>
                    <a:pt x="19821" y="35563"/>
                  </a:cubicBezTo>
                  <a:cubicBezTo>
                    <a:pt x="19821" y="35488"/>
                    <a:pt x="19520" y="34722"/>
                    <a:pt x="19242" y="34722"/>
                  </a:cubicBezTo>
                  <a:cubicBezTo>
                    <a:pt x="19125" y="34722"/>
                    <a:pt x="19012" y="34859"/>
                    <a:pt x="18927" y="35241"/>
                  </a:cubicBezTo>
                  <a:cubicBezTo>
                    <a:pt x="18640" y="35563"/>
                    <a:pt x="18927" y="35921"/>
                    <a:pt x="18927" y="36314"/>
                  </a:cubicBezTo>
                  <a:cubicBezTo>
                    <a:pt x="18927" y="36493"/>
                    <a:pt x="18640" y="37316"/>
                    <a:pt x="19213" y="37316"/>
                  </a:cubicBezTo>
                  <a:cubicBezTo>
                    <a:pt x="19499" y="37280"/>
                    <a:pt x="19821" y="37137"/>
                    <a:pt x="19821" y="37066"/>
                  </a:cubicBezTo>
                  <a:cubicBezTo>
                    <a:pt x="20240" y="37013"/>
                    <a:pt x="20352" y="36980"/>
                    <a:pt x="20607" y="36980"/>
                  </a:cubicBezTo>
                  <a:cubicBezTo>
                    <a:pt x="20700" y="36980"/>
                    <a:pt x="20813" y="36985"/>
                    <a:pt x="20966" y="36994"/>
                  </a:cubicBezTo>
                  <a:lnTo>
                    <a:pt x="21288" y="37173"/>
                  </a:lnTo>
                  <a:cubicBezTo>
                    <a:pt x="22656" y="37173"/>
                    <a:pt x="21344" y="36824"/>
                    <a:pt x="21807" y="36824"/>
                  </a:cubicBezTo>
                  <a:cubicBezTo>
                    <a:pt x="21938" y="36824"/>
                    <a:pt x="22209" y="36852"/>
                    <a:pt x="22719" y="36923"/>
                  </a:cubicBezTo>
                  <a:cubicBezTo>
                    <a:pt x="25080" y="37173"/>
                    <a:pt x="23613" y="37137"/>
                    <a:pt x="24186" y="37960"/>
                  </a:cubicBezTo>
                  <a:cubicBezTo>
                    <a:pt x="24241" y="37980"/>
                    <a:pt x="24308" y="37989"/>
                    <a:pt x="24384" y="37989"/>
                  </a:cubicBezTo>
                  <a:cubicBezTo>
                    <a:pt x="25151" y="37989"/>
                    <a:pt x="26885" y="37092"/>
                    <a:pt x="27406" y="36994"/>
                  </a:cubicBezTo>
                  <a:cubicBezTo>
                    <a:pt x="27406" y="36851"/>
                    <a:pt x="31234" y="36100"/>
                    <a:pt x="31234" y="35992"/>
                  </a:cubicBezTo>
                  <a:cubicBezTo>
                    <a:pt x="31234" y="34704"/>
                    <a:pt x="30626" y="35241"/>
                    <a:pt x="31234" y="34418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3556850" y="504650"/>
              <a:ext cx="797875" cy="1440725"/>
            </a:xfrm>
            <a:custGeom>
              <a:avLst/>
              <a:gdLst/>
              <a:ahLst/>
              <a:cxnLst/>
              <a:rect l="l" t="t" r="r" b="b"/>
              <a:pathLst>
                <a:path w="31915" h="57629" extrusionOk="0">
                  <a:moveTo>
                    <a:pt x="12022" y="1"/>
                  </a:moveTo>
                  <a:lnTo>
                    <a:pt x="12022" y="108"/>
                  </a:lnTo>
                  <a:cubicBezTo>
                    <a:pt x="11199" y="251"/>
                    <a:pt x="11342" y="1217"/>
                    <a:pt x="10591" y="1432"/>
                  </a:cubicBezTo>
                  <a:cubicBezTo>
                    <a:pt x="10548" y="1443"/>
                    <a:pt x="10510" y="1448"/>
                    <a:pt x="10476" y="1448"/>
                  </a:cubicBezTo>
                  <a:cubicBezTo>
                    <a:pt x="10221" y="1448"/>
                    <a:pt x="10186" y="1167"/>
                    <a:pt x="10013" y="1167"/>
                  </a:cubicBezTo>
                  <a:cubicBezTo>
                    <a:pt x="9919" y="1167"/>
                    <a:pt x="9785" y="1249"/>
                    <a:pt x="9554" y="1503"/>
                  </a:cubicBezTo>
                  <a:cubicBezTo>
                    <a:pt x="9482" y="1647"/>
                    <a:pt x="9554" y="1861"/>
                    <a:pt x="9482" y="2040"/>
                  </a:cubicBezTo>
                  <a:cubicBezTo>
                    <a:pt x="9482" y="2040"/>
                    <a:pt x="9017" y="2935"/>
                    <a:pt x="9017" y="3006"/>
                  </a:cubicBezTo>
                  <a:cubicBezTo>
                    <a:pt x="8874" y="3328"/>
                    <a:pt x="9160" y="4401"/>
                    <a:pt x="9160" y="4688"/>
                  </a:cubicBezTo>
                  <a:cubicBezTo>
                    <a:pt x="9160" y="4831"/>
                    <a:pt x="9088" y="4938"/>
                    <a:pt x="9088" y="5045"/>
                  </a:cubicBezTo>
                  <a:cubicBezTo>
                    <a:pt x="9088" y="5260"/>
                    <a:pt x="9160" y="5511"/>
                    <a:pt x="9160" y="5725"/>
                  </a:cubicBezTo>
                  <a:cubicBezTo>
                    <a:pt x="9303" y="6083"/>
                    <a:pt x="9589" y="6333"/>
                    <a:pt x="9661" y="6691"/>
                  </a:cubicBezTo>
                  <a:cubicBezTo>
                    <a:pt x="9745" y="7378"/>
                    <a:pt x="9711" y="7516"/>
                    <a:pt x="9600" y="7516"/>
                  </a:cubicBezTo>
                  <a:cubicBezTo>
                    <a:pt x="9525" y="7516"/>
                    <a:pt x="9416" y="7454"/>
                    <a:pt x="9285" y="7454"/>
                  </a:cubicBezTo>
                  <a:cubicBezTo>
                    <a:pt x="9193" y="7454"/>
                    <a:pt x="9090" y="7484"/>
                    <a:pt x="8981" y="7586"/>
                  </a:cubicBezTo>
                  <a:cubicBezTo>
                    <a:pt x="8373" y="8158"/>
                    <a:pt x="8910" y="8301"/>
                    <a:pt x="8731" y="9053"/>
                  </a:cubicBezTo>
                  <a:cubicBezTo>
                    <a:pt x="8695" y="9231"/>
                    <a:pt x="8516" y="9303"/>
                    <a:pt x="8516" y="9482"/>
                  </a:cubicBezTo>
                  <a:cubicBezTo>
                    <a:pt x="8516" y="9482"/>
                    <a:pt x="7944" y="8981"/>
                    <a:pt x="7872" y="8981"/>
                  </a:cubicBezTo>
                  <a:cubicBezTo>
                    <a:pt x="7778" y="8919"/>
                    <a:pt x="6567" y="8447"/>
                    <a:pt x="6189" y="8447"/>
                  </a:cubicBezTo>
                  <a:cubicBezTo>
                    <a:pt x="6134" y="8447"/>
                    <a:pt x="6097" y="8457"/>
                    <a:pt x="6083" y="8480"/>
                  </a:cubicBezTo>
                  <a:cubicBezTo>
                    <a:pt x="5868" y="8659"/>
                    <a:pt x="6012" y="8981"/>
                    <a:pt x="5868" y="9160"/>
                  </a:cubicBezTo>
                  <a:cubicBezTo>
                    <a:pt x="5651" y="9578"/>
                    <a:pt x="5387" y="9676"/>
                    <a:pt x="5094" y="9676"/>
                  </a:cubicBezTo>
                  <a:cubicBezTo>
                    <a:pt x="4837" y="9676"/>
                    <a:pt x="4559" y="9601"/>
                    <a:pt x="4270" y="9601"/>
                  </a:cubicBezTo>
                  <a:cubicBezTo>
                    <a:pt x="4184" y="9601"/>
                    <a:pt x="4096" y="9607"/>
                    <a:pt x="4008" y="9625"/>
                  </a:cubicBezTo>
                  <a:cubicBezTo>
                    <a:pt x="3829" y="9625"/>
                    <a:pt x="3579" y="9732"/>
                    <a:pt x="3400" y="9732"/>
                  </a:cubicBezTo>
                  <a:lnTo>
                    <a:pt x="3221" y="9589"/>
                  </a:lnTo>
                  <a:cubicBezTo>
                    <a:pt x="3221" y="9410"/>
                    <a:pt x="3221" y="9160"/>
                    <a:pt x="3114" y="8981"/>
                  </a:cubicBezTo>
                  <a:cubicBezTo>
                    <a:pt x="2792" y="8480"/>
                    <a:pt x="1790" y="7192"/>
                    <a:pt x="1325" y="6906"/>
                  </a:cubicBezTo>
                  <a:cubicBezTo>
                    <a:pt x="1073" y="6763"/>
                    <a:pt x="877" y="6703"/>
                    <a:pt x="724" y="6703"/>
                  </a:cubicBezTo>
                  <a:cubicBezTo>
                    <a:pt x="228" y="6703"/>
                    <a:pt x="205" y="7343"/>
                    <a:pt x="287" y="7836"/>
                  </a:cubicBezTo>
                  <a:lnTo>
                    <a:pt x="73" y="8731"/>
                  </a:lnTo>
                  <a:lnTo>
                    <a:pt x="180" y="8981"/>
                  </a:lnTo>
                  <a:cubicBezTo>
                    <a:pt x="144" y="9053"/>
                    <a:pt x="1" y="9088"/>
                    <a:pt x="180" y="9231"/>
                  </a:cubicBezTo>
                  <a:cubicBezTo>
                    <a:pt x="931" y="9732"/>
                    <a:pt x="2112" y="10734"/>
                    <a:pt x="2899" y="11092"/>
                  </a:cubicBezTo>
                  <a:cubicBezTo>
                    <a:pt x="3793" y="11521"/>
                    <a:pt x="4473" y="11163"/>
                    <a:pt x="5296" y="11951"/>
                  </a:cubicBezTo>
                  <a:cubicBezTo>
                    <a:pt x="5439" y="12094"/>
                    <a:pt x="5296" y="12451"/>
                    <a:pt x="5475" y="12523"/>
                  </a:cubicBezTo>
                  <a:cubicBezTo>
                    <a:pt x="5486" y="12526"/>
                    <a:pt x="5497" y="12527"/>
                    <a:pt x="5507" y="12527"/>
                  </a:cubicBezTo>
                  <a:cubicBezTo>
                    <a:pt x="5619" y="12527"/>
                    <a:pt x="5686" y="12376"/>
                    <a:pt x="5773" y="12376"/>
                  </a:cubicBezTo>
                  <a:cubicBezTo>
                    <a:pt x="5781" y="12376"/>
                    <a:pt x="5789" y="12377"/>
                    <a:pt x="5797" y="12380"/>
                  </a:cubicBezTo>
                  <a:cubicBezTo>
                    <a:pt x="6119" y="12523"/>
                    <a:pt x="6262" y="12952"/>
                    <a:pt x="6441" y="13203"/>
                  </a:cubicBezTo>
                  <a:cubicBezTo>
                    <a:pt x="6548" y="13274"/>
                    <a:pt x="6834" y="13274"/>
                    <a:pt x="6763" y="13382"/>
                  </a:cubicBezTo>
                  <a:cubicBezTo>
                    <a:pt x="6262" y="14312"/>
                    <a:pt x="6834" y="14312"/>
                    <a:pt x="6942" y="15314"/>
                  </a:cubicBezTo>
                  <a:cubicBezTo>
                    <a:pt x="7013" y="15493"/>
                    <a:pt x="6834" y="15671"/>
                    <a:pt x="6834" y="15850"/>
                  </a:cubicBezTo>
                  <a:lnTo>
                    <a:pt x="6763" y="15886"/>
                  </a:lnTo>
                  <a:cubicBezTo>
                    <a:pt x="6763" y="16083"/>
                    <a:pt x="6924" y="16110"/>
                    <a:pt x="7103" y="16110"/>
                  </a:cubicBezTo>
                  <a:cubicBezTo>
                    <a:pt x="7170" y="16110"/>
                    <a:pt x="7239" y="16106"/>
                    <a:pt x="7304" y="16106"/>
                  </a:cubicBezTo>
                  <a:cubicBezTo>
                    <a:pt x="7412" y="16106"/>
                    <a:pt x="7505" y="16116"/>
                    <a:pt x="7550" y="16172"/>
                  </a:cubicBezTo>
                  <a:cubicBezTo>
                    <a:pt x="8122" y="16566"/>
                    <a:pt x="7228" y="17138"/>
                    <a:pt x="7478" y="17568"/>
                  </a:cubicBezTo>
                  <a:cubicBezTo>
                    <a:pt x="7765" y="18140"/>
                    <a:pt x="8731" y="18712"/>
                    <a:pt x="8838" y="19392"/>
                  </a:cubicBezTo>
                  <a:cubicBezTo>
                    <a:pt x="8874" y="19857"/>
                    <a:pt x="8516" y="21467"/>
                    <a:pt x="8516" y="21682"/>
                  </a:cubicBezTo>
                  <a:cubicBezTo>
                    <a:pt x="8910" y="23006"/>
                    <a:pt x="9840" y="23471"/>
                    <a:pt x="10341" y="24580"/>
                  </a:cubicBezTo>
                  <a:cubicBezTo>
                    <a:pt x="10459" y="24414"/>
                    <a:pt x="10577" y="24233"/>
                    <a:pt x="10810" y="24233"/>
                  </a:cubicBezTo>
                  <a:cubicBezTo>
                    <a:pt x="10929" y="24233"/>
                    <a:pt x="11077" y="24280"/>
                    <a:pt x="11271" y="24401"/>
                  </a:cubicBezTo>
                  <a:cubicBezTo>
                    <a:pt x="11593" y="24508"/>
                    <a:pt x="11414" y="25117"/>
                    <a:pt x="11700" y="25296"/>
                  </a:cubicBezTo>
                  <a:cubicBezTo>
                    <a:pt x="11747" y="25322"/>
                    <a:pt x="11797" y="25333"/>
                    <a:pt x="11850" y="25333"/>
                  </a:cubicBezTo>
                  <a:cubicBezTo>
                    <a:pt x="12052" y="25333"/>
                    <a:pt x="12292" y="25178"/>
                    <a:pt x="12505" y="25178"/>
                  </a:cubicBezTo>
                  <a:cubicBezTo>
                    <a:pt x="12535" y="25178"/>
                    <a:pt x="12565" y="25181"/>
                    <a:pt x="12595" y="25188"/>
                  </a:cubicBezTo>
                  <a:cubicBezTo>
                    <a:pt x="12702" y="25188"/>
                    <a:pt x="12702" y="25439"/>
                    <a:pt x="12809" y="25582"/>
                  </a:cubicBezTo>
                  <a:cubicBezTo>
                    <a:pt x="12827" y="25587"/>
                    <a:pt x="12843" y="25589"/>
                    <a:pt x="12858" y="25589"/>
                  </a:cubicBezTo>
                  <a:cubicBezTo>
                    <a:pt x="12994" y="25589"/>
                    <a:pt x="13046" y="25406"/>
                    <a:pt x="13136" y="25406"/>
                  </a:cubicBezTo>
                  <a:cubicBezTo>
                    <a:pt x="13180" y="25406"/>
                    <a:pt x="13233" y="25450"/>
                    <a:pt x="13310" y="25582"/>
                  </a:cubicBezTo>
                  <a:cubicBezTo>
                    <a:pt x="13811" y="26548"/>
                    <a:pt x="13453" y="27371"/>
                    <a:pt x="13632" y="27800"/>
                  </a:cubicBezTo>
                  <a:cubicBezTo>
                    <a:pt x="13657" y="27892"/>
                    <a:pt x="13740" y="27918"/>
                    <a:pt x="13844" y="27918"/>
                  </a:cubicBezTo>
                  <a:cubicBezTo>
                    <a:pt x="13972" y="27918"/>
                    <a:pt x="14134" y="27880"/>
                    <a:pt x="14265" y="27880"/>
                  </a:cubicBezTo>
                  <a:cubicBezTo>
                    <a:pt x="14486" y="27880"/>
                    <a:pt x="14623" y="27986"/>
                    <a:pt x="14384" y="28551"/>
                  </a:cubicBezTo>
                  <a:cubicBezTo>
                    <a:pt x="14240" y="28873"/>
                    <a:pt x="13811" y="28802"/>
                    <a:pt x="13561" y="28981"/>
                  </a:cubicBezTo>
                  <a:cubicBezTo>
                    <a:pt x="13310" y="29088"/>
                    <a:pt x="13024" y="29231"/>
                    <a:pt x="12845" y="29446"/>
                  </a:cubicBezTo>
                  <a:cubicBezTo>
                    <a:pt x="12774" y="29517"/>
                    <a:pt x="12881" y="29768"/>
                    <a:pt x="12809" y="29839"/>
                  </a:cubicBezTo>
                  <a:cubicBezTo>
                    <a:pt x="12787" y="29862"/>
                    <a:pt x="12762" y="29870"/>
                    <a:pt x="12735" y="29870"/>
                  </a:cubicBezTo>
                  <a:cubicBezTo>
                    <a:pt x="12652" y="29870"/>
                    <a:pt x="12554" y="29789"/>
                    <a:pt x="12490" y="29789"/>
                  </a:cubicBezTo>
                  <a:cubicBezTo>
                    <a:pt x="12475" y="29789"/>
                    <a:pt x="12462" y="29793"/>
                    <a:pt x="12452" y="29804"/>
                  </a:cubicBezTo>
                  <a:cubicBezTo>
                    <a:pt x="12380" y="30126"/>
                    <a:pt x="12308" y="30483"/>
                    <a:pt x="12308" y="30770"/>
                  </a:cubicBezTo>
                  <a:cubicBezTo>
                    <a:pt x="12308" y="31020"/>
                    <a:pt x="12452" y="31235"/>
                    <a:pt x="12380" y="31449"/>
                  </a:cubicBezTo>
                  <a:cubicBezTo>
                    <a:pt x="12308" y="31807"/>
                    <a:pt x="11772" y="32022"/>
                    <a:pt x="11700" y="32308"/>
                  </a:cubicBezTo>
                  <a:cubicBezTo>
                    <a:pt x="11664" y="32558"/>
                    <a:pt x="11879" y="32845"/>
                    <a:pt x="11772" y="33059"/>
                  </a:cubicBezTo>
                  <a:cubicBezTo>
                    <a:pt x="11557" y="33489"/>
                    <a:pt x="11092" y="33489"/>
                    <a:pt x="11020" y="34097"/>
                  </a:cubicBezTo>
                  <a:cubicBezTo>
                    <a:pt x="11020" y="34168"/>
                    <a:pt x="11271" y="34347"/>
                    <a:pt x="11271" y="34490"/>
                  </a:cubicBezTo>
                  <a:cubicBezTo>
                    <a:pt x="11092" y="35313"/>
                    <a:pt x="10054" y="35170"/>
                    <a:pt x="9947" y="35886"/>
                  </a:cubicBezTo>
                  <a:cubicBezTo>
                    <a:pt x="9947" y="36208"/>
                    <a:pt x="9732" y="36923"/>
                    <a:pt x="9661" y="36959"/>
                  </a:cubicBezTo>
                  <a:cubicBezTo>
                    <a:pt x="9513" y="36959"/>
                    <a:pt x="9365" y="36665"/>
                    <a:pt x="9237" y="36665"/>
                  </a:cubicBezTo>
                  <a:cubicBezTo>
                    <a:pt x="9210" y="36665"/>
                    <a:pt x="9185" y="36678"/>
                    <a:pt x="9160" y="36709"/>
                  </a:cubicBezTo>
                  <a:cubicBezTo>
                    <a:pt x="8731" y="37031"/>
                    <a:pt x="9339" y="37854"/>
                    <a:pt x="8981" y="38140"/>
                  </a:cubicBezTo>
                  <a:cubicBezTo>
                    <a:pt x="8860" y="38140"/>
                    <a:pt x="8635" y="37779"/>
                    <a:pt x="8614" y="37779"/>
                  </a:cubicBezTo>
                  <a:lnTo>
                    <a:pt x="8614" y="37779"/>
                  </a:lnTo>
                  <a:cubicBezTo>
                    <a:pt x="8610" y="37779"/>
                    <a:pt x="8613" y="37791"/>
                    <a:pt x="8623" y="37818"/>
                  </a:cubicBezTo>
                  <a:cubicBezTo>
                    <a:pt x="8623" y="38032"/>
                    <a:pt x="8910" y="38140"/>
                    <a:pt x="9017" y="38319"/>
                  </a:cubicBezTo>
                  <a:cubicBezTo>
                    <a:pt x="9375" y="39678"/>
                    <a:pt x="8874" y="38784"/>
                    <a:pt x="8301" y="39428"/>
                  </a:cubicBezTo>
                  <a:cubicBezTo>
                    <a:pt x="8158" y="39607"/>
                    <a:pt x="8444" y="40072"/>
                    <a:pt x="8230" y="40072"/>
                  </a:cubicBezTo>
                  <a:cubicBezTo>
                    <a:pt x="7979" y="40000"/>
                    <a:pt x="8122" y="39499"/>
                    <a:pt x="7872" y="39428"/>
                  </a:cubicBezTo>
                  <a:cubicBezTo>
                    <a:pt x="7832" y="39423"/>
                    <a:pt x="7790" y="39421"/>
                    <a:pt x="7747" y="39421"/>
                  </a:cubicBezTo>
                  <a:cubicBezTo>
                    <a:pt x="7448" y="39421"/>
                    <a:pt x="7107" y="39531"/>
                    <a:pt x="7013" y="39750"/>
                  </a:cubicBezTo>
                  <a:cubicBezTo>
                    <a:pt x="6262" y="40930"/>
                    <a:pt x="7765" y="40072"/>
                    <a:pt x="7693" y="40752"/>
                  </a:cubicBezTo>
                  <a:cubicBezTo>
                    <a:pt x="7550" y="41217"/>
                    <a:pt x="6441" y="41932"/>
                    <a:pt x="6441" y="42362"/>
                  </a:cubicBezTo>
                  <a:cubicBezTo>
                    <a:pt x="6378" y="43343"/>
                    <a:pt x="6359" y="43625"/>
                    <a:pt x="6382" y="43625"/>
                  </a:cubicBezTo>
                  <a:cubicBezTo>
                    <a:pt x="6412" y="43625"/>
                    <a:pt x="6518" y="43110"/>
                    <a:pt x="6691" y="43110"/>
                  </a:cubicBezTo>
                  <a:cubicBezTo>
                    <a:pt x="6754" y="43110"/>
                    <a:pt x="6826" y="43178"/>
                    <a:pt x="6906" y="43363"/>
                  </a:cubicBezTo>
                  <a:cubicBezTo>
                    <a:pt x="6942" y="43399"/>
                    <a:pt x="6548" y="44150"/>
                    <a:pt x="6870" y="44329"/>
                  </a:cubicBezTo>
                  <a:cubicBezTo>
                    <a:pt x="6876" y="44347"/>
                    <a:pt x="6884" y="44354"/>
                    <a:pt x="6893" y="44354"/>
                  </a:cubicBezTo>
                  <a:cubicBezTo>
                    <a:pt x="6930" y="44354"/>
                    <a:pt x="6989" y="44233"/>
                    <a:pt x="7027" y="44233"/>
                  </a:cubicBezTo>
                  <a:cubicBezTo>
                    <a:pt x="7036" y="44233"/>
                    <a:pt x="7043" y="44240"/>
                    <a:pt x="7049" y="44258"/>
                  </a:cubicBezTo>
                  <a:cubicBezTo>
                    <a:pt x="7121" y="44329"/>
                    <a:pt x="7013" y="44651"/>
                    <a:pt x="7121" y="44687"/>
                  </a:cubicBezTo>
                  <a:cubicBezTo>
                    <a:pt x="7129" y="44693"/>
                    <a:pt x="7136" y="44695"/>
                    <a:pt x="7141" y="44695"/>
                  </a:cubicBezTo>
                  <a:cubicBezTo>
                    <a:pt x="7203" y="44695"/>
                    <a:pt x="7063" y="44329"/>
                    <a:pt x="7228" y="44329"/>
                  </a:cubicBezTo>
                  <a:cubicBezTo>
                    <a:pt x="7239" y="44318"/>
                    <a:pt x="7250" y="44313"/>
                    <a:pt x="7262" y="44313"/>
                  </a:cubicBezTo>
                  <a:cubicBezTo>
                    <a:pt x="7321" y="44313"/>
                    <a:pt x="7377" y="44459"/>
                    <a:pt x="7407" y="44580"/>
                  </a:cubicBezTo>
                  <a:cubicBezTo>
                    <a:pt x="7693" y="45224"/>
                    <a:pt x="7371" y="46297"/>
                    <a:pt x="7478" y="46583"/>
                  </a:cubicBezTo>
                  <a:cubicBezTo>
                    <a:pt x="7550" y="46762"/>
                    <a:pt x="7800" y="46691"/>
                    <a:pt x="7944" y="46798"/>
                  </a:cubicBezTo>
                  <a:cubicBezTo>
                    <a:pt x="8122" y="46977"/>
                    <a:pt x="8194" y="47263"/>
                    <a:pt x="8337" y="47478"/>
                  </a:cubicBezTo>
                  <a:cubicBezTo>
                    <a:pt x="8373" y="47549"/>
                    <a:pt x="8301" y="47657"/>
                    <a:pt x="8337" y="47728"/>
                  </a:cubicBezTo>
                  <a:cubicBezTo>
                    <a:pt x="8444" y="47871"/>
                    <a:pt x="8552" y="47871"/>
                    <a:pt x="8659" y="47979"/>
                  </a:cubicBezTo>
                  <a:cubicBezTo>
                    <a:pt x="8677" y="47997"/>
                    <a:pt x="8641" y="47997"/>
                    <a:pt x="8601" y="47997"/>
                  </a:cubicBezTo>
                  <a:cubicBezTo>
                    <a:pt x="8561" y="47997"/>
                    <a:pt x="8516" y="47997"/>
                    <a:pt x="8516" y="48014"/>
                  </a:cubicBezTo>
                  <a:cubicBezTo>
                    <a:pt x="8480" y="48122"/>
                    <a:pt x="8516" y="48193"/>
                    <a:pt x="8552" y="48229"/>
                  </a:cubicBezTo>
                  <a:cubicBezTo>
                    <a:pt x="8802" y="48480"/>
                    <a:pt x="9303" y="48623"/>
                    <a:pt x="9160" y="48909"/>
                  </a:cubicBezTo>
                  <a:cubicBezTo>
                    <a:pt x="9160" y="49159"/>
                    <a:pt x="8516" y="48980"/>
                    <a:pt x="8480" y="49231"/>
                  </a:cubicBezTo>
                  <a:cubicBezTo>
                    <a:pt x="8373" y="49589"/>
                    <a:pt x="8874" y="49732"/>
                    <a:pt x="8981" y="50054"/>
                  </a:cubicBezTo>
                  <a:cubicBezTo>
                    <a:pt x="9017" y="50161"/>
                    <a:pt x="8802" y="50340"/>
                    <a:pt x="8838" y="50483"/>
                  </a:cubicBezTo>
                  <a:cubicBezTo>
                    <a:pt x="8874" y="50555"/>
                    <a:pt x="9160" y="50555"/>
                    <a:pt x="9160" y="50698"/>
                  </a:cubicBezTo>
                  <a:cubicBezTo>
                    <a:pt x="9133" y="50900"/>
                    <a:pt x="9055" y="50945"/>
                    <a:pt x="8978" y="50945"/>
                  </a:cubicBezTo>
                  <a:cubicBezTo>
                    <a:pt x="8918" y="50945"/>
                    <a:pt x="8858" y="50918"/>
                    <a:pt x="8824" y="50918"/>
                  </a:cubicBezTo>
                  <a:cubicBezTo>
                    <a:pt x="8786" y="50918"/>
                    <a:pt x="8780" y="50951"/>
                    <a:pt x="8838" y="51091"/>
                  </a:cubicBezTo>
                  <a:cubicBezTo>
                    <a:pt x="8874" y="51270"/>
                    <a:pt x="9088" y="51413"/>
                    <a:pt x="9053" y="51485"/>
                  </a:cubicBezTo>
                  <a:cubicBezTo>
                    <a:pt x="9039" y="51553"/>
                    <a:pt x="8964" y="51569"/>
                    <a:pt x="8873" y="51569"/>
                  </a:cubicBezTo>
                  <a:cubicBezTo>
                    <a:pt x="8789" y="51569"/>
                    <a:pt x="8693" y="51555"/>
                    <a:pt x="8621" y="51555"/>
                  </a:cubicBezTo>
                  <a:cubicBezTo>
                    <a:pt x="8566" y="51555"/>
                    <a:pt x="8526" y="51563"/>
                    <a:pt x="8516" y="51592"/>
                  </a:cubicBezTo>
                  <a:cubicBezTo>
                    <a:pt x="8516" y="52701"/>
                    <a:pt x="8981" y="52844"/>
                    <a:pt x="9303" y="53274"/>
                  </a:cubicBezTo>
                  <a:cubicBezTo>
                    <a:pt x="9375" y="53381"/>
                    <a:pt x="8981" y="53453"/>
                    <a:pt x="9053" y="53560"/>
                  </a:cubicBezTo>
                  <a:cubicBezTo>
                    <a:pt x="9088" y="53775"/>
                    <a:pt x="9160" y="53954"/>
                    <a:pt x="9303" y="54132"/>
                  </a:cubicBezTo>
                  <a:cubicBezTo>
                    <a:pt x="9596" y="54516"/>
                    <a:pt x="9723" y="54651"/>
                    <a:pt x="9787" y="54651"/>
                  </a:cubicBezTo>
                  <a:cubicBezTo>
                    <a:pt x="9927" y="54651"/>
                    <a:pt x="9775" y="54016"/>
                    <a:pt x="10412" y="53918"/>
                  </a:cubicBezTo>
                  <a:cubicBezTo>
                    <a:pt x="10520" y="53918"/>
                    <a:pt x="10233" y="54383"/>
                    <a:pt x="10412" y="54490"/>
                  </a:cubicBezTo>
                  <a:cubicBezTo>
                    <a:pt x="10452" y="54522"/>
                    <a:pt x="10499" y="54534"/>
                    <a:pt x="10551" y="54534"/>
                  </a:cubicBezTo>
                  <a:cubicBezTo>
                    <a:pt x="10732" y="54534"/>
                    <a:pt x="10977" y="54383"/>
                    <a:pt x="11199" y="54383"/>
                  </a:cubicBezTo>
                  <a:cubicBezTo>
                    <a:pt x="11450" y="54490"/>
                    <a:pt x="11593" y="54884"/>
                    <a:pt x="11772" y="54884"/>
                  </a:cubicBezTo>
                  <a:cubicBezTo>
                    <a:pt x="12022" y="54884"/>
                    <a:pt x="12094" y="54633"/>
                    <a:pt x="12273" y="54633"/>
                  </a:cubicBezTo>
                  <a:cubicBezTo>
                    <a:pt x="12290" y="54622"/>
                    <a:pt x="12302" y="54617"/>
                    <a:pt x="12309" y="54617"/>
                  </a:cubicBezTo>
                  <a:cubicBezTo>
                    <a:pt x="12349" y="54617"/>
                    <a:pt x="12278" y="54752"/>
                    <a:pt x="12308" y="54812"/>
                  </a:cubicBezTo>
                  <a:cubicBezTo>
                    <a:pt x="12452" y="54812"/>
                    <a:pt x="12523" y="54812"/>
                    <a:pt x="12630" y="54741"/>
                  </a:cubicBezTo>
                  <a:cubicBezTo>
                    <a:pt x="12692" y="54710"/>
                    <a:pt x="12701" y="54547"/>
                    <a:pt x="12702" y="54547"/>
                  </a:cubicBezTo>
                  <a:cubicBezTo>
                    <a:pt x="12702" y="54547"/>
                    <a:pt x="12702" y="54552"/>
                    <a:pt x="12702" y="54562"/>
                  </a:cubicBezTo>
                  <a:cubicBezTo>
                    <a:pt x="13167" y="55492"/>
                    <a:pt x="12452" y="55671"/>
                    <a:pt x="12630" y="55671"/>
                  </a:cubicBezTo>
                  <a:cubicBezTo>
                    <a:pt x="12702" y="55671"/>
                    <a:pt x="13704" y="54991"/>
                    <a:pt x="13811" y="54884"/>
                  </a:cubicBezTo>
                  <a:cubicBezTo>
                    <a:pt x="13811" y="54812"/>
                    <a:pt x="13918" y="54633"/>
                    <a:pt x="13990" y="54562"/>
                  </a:cubicBezTo>
                  <a:lnTo>
                    <a:pt x="13990" y="54562"/>
                  </a:lnTo>
                  <a:cubicBezTo>
                    <a:pt x="13811" y="55206"/>
                    <a:pt x="13203" y="55921"/>
                    <a:pt x="14240" y="56315"/>
                  </a:cubicBezTo>
                  <a:cubicBezTo>
                    <a:pt x="14249" y="56317"/>
                    <a:pt x="14258" y="56317"/>
                    <a:pt x="14267" y="56317"/>
                  </a:cubicBezTo>
                  <a:cubicBezTo>
                    <a:pt x="14411" y="56317"/>
                    <a:pt x="14625" y="56121"/>
                    <a:pt x="14742" y="56121"/>
                  </a:cubicBezTo>
                  <a:cubicBezTo>
                    <a:pt x="14774" y="56121"/>
                    <a:pt x="14798" y="56136"/>
                    <a:pt x="14813" y="56172"/>
                  </a:cubicBezTo>
                  <a:cubicBezTo>
                    <a:pt x="14920" y="56422"/>
                    <a:pt x="14240" y="56816"/>
                    <a:pt x="14491" y="56923"/>
                  </a:cubicBezTo>
                  <a:cubicBezTo>
                    <a:pt x="14503" y="56927"/>
                    <a:pt x="14515" y="56928"/>
                    <a:pt x="14526" y="56928"/>
                  </a:cubicBezTo>
                  <a:cubicBezTo>
                    <a:pt x="14735" y="56928"/>
                    <a:pt x="14684" y="56311"/>
                    <a:pt x="14956" y="56243"/>
                  </a:cubicBezTo>
                  <a:cubicBezTo>
                    <a:pt x="15171" y="56243"/>
                    <a:pt x="14992" y="56673"/>
                    <a:pt x="14920" y="56816"/>
                  </a:cubicBezTo>
                  <a:cubicBezTo>
                    <a:pt x="14777" y="57030"/>
                    <a:pt x="14491" y="57138"/>
                    <a:pt x="14312" y="57281"/>
                  </a:cubicBezTo>
                  <a:cubicBezTo>
                    <a:pt x="14271" y="57382"/>
                    <a:pt x="14151" y="57506"/>
                    <a:pt x="14067" y="57576"/>
                  </a:cubicBezTo>
                  <a:lnTo>
                    <a:pt x="14067" y="57576"/>
                  </a:lnTo>
                  <a:cubicBezTo>
                    <a:pt x="15329" y="57106"/>
                    <a:pt x="14826" y="56306"/>
                    <a:pt x="15493" y="55850"/>
                  </a:cubicBezTo>
                  <a:cubicBezTo>
                    <a:pt x="15511" y="55842"/>
                    <a:pt x="15525" y="55838"/>
                    <a:pt x="15535" y="55838"/>
                  </a:cubicBezTo>
                  <a:cubicBezTo>
                    <a:pt x="15664" y="55838"/>
                    <a:pt x="15184" y="56430"/>
                    <a:pt x="15350" y="56530"/>
                  </a:cubicBezTo>
                  <a:cubicBezTo>
                    <a:pt x="15435" y="56577"/>
                    <a:pt x="15523" y="56597"/>
                    <a:pt x="15613" y="56597"/>
                  </a:cubicBezTo>
                  <a:cubicBezTo>
                    <a:pt x="15859" y="56597"/>
                    <a:pt x="16115" y="56446"/>
                    <a:pt x="16351" y="56315"/>
                  </a:cubicBezTo>
                  <a:cubicBezTo>
                    <a:pt x="16530" y="56243"/>
                    <a:pt x="16602" y="55921"/>
                    <a:pt x="16781" y="55778"/>
                  </a:cubicBezTo>
                  <a:cubicBezTo>
                    <a:pt x="17031" y="55564"/>
                    <a:pt x="18176" y="55492"/>
                    <a:pt x="18319" y="55313"/>
                  </a:cubicBezTo>
                  <a:cubicBezTo>
                    <a:pt x="18462" y="55170"/>
                    <a:pt x="17997" y="54991"/>
                    <a:pt x="18140" y="54812"/>
                  </a:cubicBezTo>
                  <a:cubicBezTo>
                    <a:pt x="18219" y="54759"/>
                    <a:pt x="18309" y="54746"/>
                    <a:pt x="18406" y="54746"/>
                  </a:cubicBezTo>
                  <a:cubicBezTo>
                    <a:pt x="18512" y="54746"/>
                    <a:pt x="18627" y="54762"/>
                    <a:pt x="18750" y="54762"/>
                  </a:cubicBezTo>
                  <a:cubicBezTo>
                    <a:pt x="18819" y="54762"/>
                    <a:pt x="18890" y="54757"/>
                    <a:pt x="18963" y="54741"/>
                  </a:cubicBezTo>
                  <a:cubicBezTo>
                    <a:pt x="19024" y="54741"/>
                    <a:pt x="19109" y="54764"/>
                    <a:pt x="19170" y="54764"/>
                  </a:cubicBezTo>
                  <a:cubicBezTo>
                    <a:pt x="19216" y="54764"/>
                    <a:pt x="19249" y="54751"/>
                    <a:pt x="19249" y="54705"/>
                  </a:cubicBezTo>
                  <a:cubicBezTo>
                    <a:pt x="19321" y="54562"/>
                    <a:pt x="19142" y="54383"/>
                    <a:pt x="19249" y="54311"/>
                  </a:cubicBezTo>
                  <a:cubicBezTo>
                    <a:pt x="19249" y="54304"/>
                    <a:pt x="19249" y="54301"/>
                    <a:pt x="19249" y="54301"/>
                  </a:cubicBezTo>
                  <a:cubicBezTo>
                    <a:pt x="19250" y="54301"/>
                    <a:pt x="19256" y="54562"/>
                    <a:pt x="19321" y="54562"/>
                  </a:cubicBezTo>
                  <a:cubicBezTo>
                    <a:pt x="19324" y="54565"/>
                    <a:pt x="19331" y="54567"/>
                    <a:pt x="19339" y="54567"/>
                  </a:cubicBezTo>
                  <a:cubicBezTo>
                    <a:pt x="19500" y="54567"/>
                    <a:pt x="20505" y="53946"/>
                    <a:pt x="20573" y="53810"/>
                  </a:cubicBezTo>
                  <a:cubicBezTo>
                    <a:pt x="20573" y="53776"/>
                    <a:pt x="20442" y="53019"/>
                    <a:pt x="20777" y="53019"/>
                  </a:cubicBezTo>
                  <a:cubicBezTo>
                    <a:pt x="20792" y="53019"/>
                    <a:pt x="20807" y="53020"/>
                    <a:pt x="20824" y="53023"/>
                  </a:cubicBezTo>
                  <a:cubicBezTo>
                    <a:pt x="20870" y="53023"/>
                    <a:pt x="21549" y="53655"/>
                    <a:pt x="21909" y="53655"/>
                  </a:cubicBezTo>
                  <a:cubicBezTo>
                    <a:pt x="22097" y="53655"/>
                    <a:pt x="22199" y="53481"/>
                    <a:pt x="22076" y="52952"/>
                  </a:cubicBezTo>
                  <a:cubicBezTo>
                    <a:pt x="22040" y="52630"/>
                    <a:pt x="21253" y="52558"/>
                    <a:pt x="21360" y="52272"/>
                  </a:cubicBezTo>
                  <a:cubicBezTo>
                    <a:pt x="21391" y="52131"/>
                    <a:pt x="21526" y="52086"/>
                    <a:pt x="21688" y="52086"/>
                  </a:cubicBezTo>
                  <a:cubicBezTo>
                    <a:pt x="21896" y="52086"/>
                    <a:pt x="22150" y="52160"/>
                    <a:pt x="22290" y="52200"/>
                  </a:cubicBezTo>
                  <a:cubicBezTo>
                    <a:pt x="22423" y="52267"/>
                    <a:pt x="22433" y="52638"/>
                    <a:pt x="22574" y="52638"/>
                  </a:cubicBezTo>
                  <a:cubicBezTo>
                    <a:pt x="22586" y="52638"/>
                    <a:pt x="22599" y="52635"/>
                    <a:pt x="22612" y="52630"/>
                  </a:cubicBezTo>
                  <a:cubicBezTo>
                    <a:pt x="23002" y="52337"/>
                    <a:pt x="22537" y="51160"/>
                    <a:pt x="22823" y="51160"/>
                  </a:cubicBezTo>
                  <a:cubicBezTo>
                    <a:pt x="22852" y="51160"/>
                    <a:pt x="22888" y="51172"/>
                    <a:pt x="22934" y="51199"/>
                  </a:cubicBezTo>
                  <a:cubicBezTo>
                    <a:pt x="23267" y="51440"/>
                    <a:pt x="22503" y="52217"/>
                    <a:pt x="23031" y="52217"/>
                  </a:cubicBezTo>
                  <a:cubicBezTo>
                    <a:pt x="23128" y="52217"/>
                    <a:pt x="23270" y="52190"/>
                    <a:pt x="23471" y="52129"/>
                  </a:cubicBezTo>
                  <a:cubicBezTo>
                    <a:pt x="25510" y="51449"/>
                    <a:pt x="23793" y="51843"/>
                    <a:pt x="24222" y="51234"/>
                  </a:cubicBezTo>
                  <a:cubicBezTo>
                    <a:pt x="24226" y="51230"/>
                    <a:pt x="24230" y="51229"/>
                    <a:pt x="24234" y="51229"/>
                  </a:cubicBezTo>
                  <a:cubicBezTo>
                    <a:pt x="24267" y="51229"/>
                    <a:pt x="24306" y="51342"/>
                    <a:pt x="24401" y="51342"/>
                  </a:cubicBezTo>
                  <a:cubicBezTo>
                    <a:pt x="24473" y="51342"/>
                    <a:pt x="24580" y="51342"/>
                    <a:pt x="24652" y="51234"/>
                  </a:cubicBezTo>
                  <a:cubicBezTo>
                    <a:pt x="24652" y="51127"/>
                    <a:pt x="24473" y="50841"/>
                    <a:pt x="24652" y="50841"/>
                  </a:cubicBezTo>
                  <a:cubicBezTo>
                    <a:pt x="24652" y="50841"/>
                    <a:pt x="25226" y="51354"/>
                    <a:pt x="25513" y="51354"/>
                  </a:cubicBezTo>
                  <a:cubicBezTo>
                    <a:pt x="25538" y="51354"/>
                    <a:pt x="25562" y="51350"/>
                    <a:pt x="25582" y="51342"/>
                  </a:cubicBezTo>
                  <a:cubicBezTo>
                    <a:pt x="25832" y="51270"/>
                    <a:pt x="26083" y="51020"/>
                    <a:pt x="26226" y="50841"/>
                  </a:cubicBezTo>
                  <a:cubicBezTo>
                    <a:pt x="26262" y="50841"/>
                    <a:pt x="26262" y="50734"/>
                    <a:pt x="26262" y="50734"/>
                  </a:cubicBezTo>
                  <a:lnTo>
                    <a:pt x="26190" y="50662"/>
                  </a:lnTo>
                  <a:cubicBezTo>
                    <a:pt x="26405" y="49660"/>
                    <a:pt x="27263" y="48658"/>
                    <a:pt x="27764" y="47800"/>
                  </a:cubicBezTo>
                  <a:cubicBezTo>
                    <a:pt x="29052" y="45510"/>
                    <a:pt x="29839" y="42898"/>
                    <a:pt x="30734" y="40394"/>
                  </a:cubicBezTo>
                  <a:cubicBezTo>
                    <a:pt x="31414" y="38641"/>
                    <a:pt x="31593" y="38140"/>
                    <a:pt x="31664" y="36208"/>
                  </a:cubicBezTo>
                  <a:cubicBezTo>
                    <a:pt x="31736" y="35922"/>
                    <a:pt x="31915" y="35600"/>
                    <a:pt x="31736" y="35313"/>
                  </a:cubicBezTo>
                  <a:cubicBezTo>
                    <a:pt x="31414" y="34347"/>
                    <a:pt x="27693" y="32952"/>
                    <a:pt x="26691" y="32272"/>
                  </a:cubicBezTo>
                  <a:cubicBezTo>
                    <a:pt x="26584" y="32201"/>
                    <a:pt x="28122" y="29911"/>
                    <a:pt x="27085" y="29088"/>
                  </a:cubicBezTo>
                  <a:cubicBezTo>
                    <a:pt x="26691" y="28802"/>
                    <a:pt x="25904" y="29088"/>
                    <a:pt x="25653" y="28659"/>
                  </a:cubicBezTo>
                  <a:cubicBezTo>
                    <a:pt x="24580" y="26798"/>
                    <a:pt x="25904" y="27657"/>
                    <a:pt x="25582" y="27120"/>
                  </a:cubicBezTo>
                  <a:cubicBezTo>
                    <a:pt x="25081" y="26369"/>
                    <a:pt x="24473" y="26941"/>
                    <a:pt x="23900" y="26226"/>
                  </a:cubicBezTo>
                  <a:cubicBezTo>
                    <a:pt x="23328" y="25582"/>
                    <a:pt x="23721" y="25582"/>
                    <a:pt x="23972" y="24974"/>
                  </a:cubicBezTo>
                  <a:cubicBezTo>
                    <a:pt x="24151" y="24580"/>
                    <a:pt x="23185" y="24580"/>
                    <a:pt x="23185" y="24401"/>
                  </a:cubicBezTo>
                  <a:lnTo>
                    <a:pt x="23185" y="22541"/>
                  </a:lnTo>
                  <a:cubicBezTo>
                    <a:pt x="22362" y="21789"/>
                    <a:pt x="23364" y="22219"/>
                    <a:pt x="23650" y="21968"/>
                  </a:cubicBezTo>
                  <a:cubicBezTo>
                    <a:pt x="23793" y="21718"/>
                    <a:pt x="22720" y="20251"/>
                    <a:pt x="22612" y="20072"/>
                  </a:cubicBezTo>
                  <a:cubicBezTo>
                    <a:pt x="21933" y="19070"/>
                    <a:pt x="21074" y="17961"/>
                    <a:pt x="20251" y="17102"/>
                  </a:cubicBezTo>
                  <a:cubicBezTo>
                    <a:pt x="20144" y="16959"/>
                    <a:pt x="19464" y="16458"/>
                    <a:pt x="19321" y="16208"/>
                  </a:cubicBezTo>
                  <a:cubicBezTo>
                    <a:pt x="18713" y="14992"/>
                    <a:pt x="20752" y="12094"/>
                    <a:pt x="19929" y="11342"/>
                  </a:cubicBezTo>
                  <a:cubicBezTo>
                    <a:pt x="19750" y="11092"/>
                    <a:pt x="19321" y="11092"/>
                    <a:pt x="19142" y="10913"/>
                  </a:cubicBezTo>
                  <a:cubicBezTo>
                    <a:pt x="18641" y="10591"/>
                    <a:pt x="18462" y="9983"/>
                    <a:pt x="17961" y="9732"/>
                  </a:cubicBezTo>
                  <a:cubicBezTo>
                    <a:pt x="17890" y="9732"/>
                    <a:pt x="16530" y="9482"/>
                    <a:pt x="16423" y="9482"/>
                  </a:cubicBezTo>
                  <a:cubicBezTo>
                    <a:pt x="16208" y="9303"/>
                    <a:pt x="16101" y="8981"/>
                    <a:pt x="15922" y="8659"/>
                  </a:cubicBezTo>
                  <a:cubicBezTo>
                    <a:pt x="15063" y="7192"/>
                    <a:pt x="16101" y="7299"/>
                    <a:pt x="15672" y="6226"/>
                  </a:cubicBezTo>
                  <a:cubicBezTo>
                    <a:pt x="15561" y="6005"/>
                    <a:pt x="15352" y="5965"/>
                    <a:pt x="15166" y="5965"/>
                  </a:cubicBezTo>
                  <a:cubicBezTo>
                    <a:pt x="15063" y="5965"/>
                    <a:pt x="14966" y="5977"/>
                    <a:pt x="14898" y="5977"/>
                  </a:cubicBezTo>
                  <a:cubicBezTo>
                    <a:pt x="14811" y="5977"/>
                    <a:pt x="14768" y="5958"/>
                    <a:pt x="14813" y="5868"/>
                  </a:cubicBezTo>
                  <a:cubicBezTo>
                    <a:pt x="15063" y="5511"/>
                    <a:pt x="15350" y="5260"/>
                    <a:pt x="15600" y="4938"/>
                  </a:cubicBezTo>
                  <a:cubicBezTo>
                    <a:pt x="14240" y="4294"/>
                    <a:pt x="16029" y="3292"/>
                    <a:pt x="15421" y="2362"/>
                  </a:cubicBezTo>
                  <a:cubicBezTo>
                    <a:pt x="14598" y="895"/>
                    <a:pt x="13310" y="1432"/>
                    <a:pt x="12201" y="251"/>
                  </a:cubicBezTo>
                  <a:lnTo>
                    <a:pt x="12201" y="37"/>
                  </a:lnTo>
                  <a:cubicBezTo>
                    <a:pt x="12130" y="37"/>
                    <a:pt x="12094" y="37"/>
                    <a:pt x="12058" y="108"/>
                  </a:cubicBezTo>
                  <a:cubicBezTo>
                    <a:pt x="12058" y="37"/>
                    <a:pt x="12022" y="37"/>
                    <a:pt x="12022" y="1"/>
                  </a:cubicBezTo>
                  <a:close/>
                  <a:moveTo>
                    <a:pt x="14067" y="57576"/>
                  </a:moveTo>
                  <a:lnTo>
                    <a:pt x="14067" y="57576"/>
                  </a:lnTo>
                  <a:cubicBezTo>
                    <a:pt x="14042" y="57585"/>
                    <a:pt x="14016" y="57594"/>
                    <a:pt x="13990" y="57603"/>
                  </a:cubicBezTo>
                  <a:cubicBezTo>
                    <a:pt x="13978" y="57621"/>
                    <a:pt x="13977" y="57629"/>
                    <a:pt x="13984" y="57629"/>
                  </a:cubicBezTo>
                  <a:cubicBezTo>
                    <a:pt x="13995" y="57629"/>
                    <a:pt x="14027" y="57608"/>
                    <a:pt x="14067" y="57576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5"/>
            <p:cNvSpPr/>
            <p:nvPr/>
          </p:nvSpPr>
          <p:spPr>
            <a:xfrm>
              <a:off x="2651700" y="2703200"/>
              <a:ext cx="805000" cy="1051425"/>
            </a:xfrm>
            <a:custGeom>
              <a:avLst/>
              <a:gdLst/>
              <a:ahLst/>
              <a:cxnLst/>
              <a:rect l="l" t="t" r="r" b="b"/>
              <a:pathLst>
                <a:path w="32200" h="42057" extrusionOk="0">
                  <a:moveTo>
                    <a:pt x="25465" y="1864"/>
                  </a:moveTo>
                  <a:cubicBezTo>
                    <a:pt x="25645" y="1895"/>
                    <a:pt x="25843" y="1906"/>
                    <a:pt x="25939" y="2040"/>
                  </a:cubicBezTo>
                  <a:cubicBezTo>
                    <a:pt x="25986" y="2111"/>
                    <a:pt x="25990" y="2140"/>
                    <a:pt x="25964" y="2140"/>
                  </a:cubicBezTo>
                  <a:cubicBezTo>
                    <a:pt x="25904" y="2140"/>
                    <a:pt x="25693" y="1999"/>
                    <a:pt x="25465" y="1864"/>
                  </a:cubicBezTo>
                  <a:close/>
                  <a:moveTo>
                    <a:pt x="25622" y="980"/>
                  </a:moveTo>
                  <a:cubicBezTo>
                    <a:pt x="25613" y="980"/>
                    <a:pt x="25600" y="987"/>
                    <a:pt x="25581" y="1002"/>
                  </a:cubicBezTo>
                  <a:cubicBezTo>
                    <a:pt x="25438" y="1181"/>
                    <a:pt x="25044" y="1360"/>
                    <a:pt x="25116" y="1646"/>
                  </a:cubicBezTo>
                  <a:cubicBezTo>
                    <a:pt x="25121" y="1661"/>
                    <a:pt x="25127" y="1674"/>
                    <a:pt x="25133" y="1687"/>
                  </a:cubicBezTo>
                  <a:lnTo>
                    <a:pt x="25133" y="1687"/>
                  </a:lnTo>
                  <a:cubicBezTo>
                    <a:pt x="25044" y="1648"/>
                    <a:pt x="24963" y="1622"/>
                    <a:pt x="24902" y="1622"/>
                  </a:cubicBezTo>
                  <a:cubicBezTo>
                    <a:pt x="24850" y="1622"/>
                    <a:pt x="24813" y="1640"/>
                    <a:pt x="24794" y="1682"/>
                  </a:cubicBezTo>
                  <a:cubicBezTo>
                    <a:pt x="24687" y="2111"/>
                    <a:pt x="24830" y="2541"/>
                    <a:pt x="24794" y="2970"/>
                  </a:cubicBezTo>
                  <a:cubicBezTo>
                    <a:pt x="25028" y="3104"/>
                    <a:pt x="25324" y="3549"/>
                    <a:pt x="25625" y="3549"/>
                  </a:cubicBezTo>
                  <a:cubicBezTo>
                    <a:pt x="25646" y="3549"/>
                    <a:pt x="25667" y="3547"/>
                    <a:pt x="25688" y="3542"/>
                  </a:cubicBezTo>
                  <a:cubicBezTo>
                    <a:pt x="26368" y="3363"/>
                    <a:pt x="26869" y="2970"/>
                    <a:pt x="26797" y="2863"/>
                  </a:cubicBezTo>
                  <a:cubicBezTo>
                    <a:pt x="26726" y="2541"/>
                    <a:pt x="26297" y="2541"/>
                    <a:pt x="26225" y="2219"/>
                  </a:cubicBezTo>
                  <a:cubicBezTo>
                    <a:pt x="26118" y="1968"/>
                    <a:pt x="26726" y="1646"/>
                    <a:pt x="26475" y="1539"/>
                  </a:cubicBezTo>
                  <a:cubicBezTo>
                    <a:pt x="26421" y="1523"/>
                    <a:pt x="26364" y="1518"/>
                    <a:pt x="26306" y="1518"/>
                  </a:cubicBezTo>
                  <a:cubicBezTo>
                    <a:pt x="26177" y="1518"/>
                    <a:pt x="26039" y="1545"/>
                    <a:pt x="25893" y="1545"/>
                  </a:cubicBezTo>
                  <a:cubicBezTo>
                    <a:pt x="25804" y="1545"/>
                    <a:pt x="25712" y="1535"/>
                    <a:pt x="25617" y="1503"/>
                  </a:cubicBezTo>
                  <a:cubicBezTo>
                    <a:pt x="25457" y="1471"/>
                    <a:pt x="25698" y="980"/>
                    <a:pt x="25622" y="980"/>
                  </a:cubicBezTo>
                  <a:close/>
                  <a:moveTo>
                    <a:pt x="11306" y="0"/>
                  </a:moveTo>
                  <a:cubicBezTo>
                    <a:pt x="11186" y="0"/>
                    <a:pt x="10924" y="16"/>
                    <a:pt x="10688" y="16"/>
                  </a:cubicBezTo>
                  <a:cubicBezTo>
                    <a:pt x="10570" y="16"/>
                    <a:pt x="10459" y="12"/>
                    <a:pt x="10376" y="0"/>
                  </a:cubicBezTo>
                  <a:lnTo>
                    <a:pt x="10376" y="0"/>
                  </a:lnTo>
                  <a:cubicBezTo>
                    <a:pt x="10376" y="322"/>
                    <a:pt x="10447" y="609"/>
                    <a:pt x="10554" y="931"/>
                  </a:cubicBezTo>
                  <a:cubicBezTo>
                    <a:pt x="10626" y="1109"/>
                    <a:pt x="11592" y="2147"/>
                    <a:pt x="11592" y="2219"/>
                  </a:cubicBezTo>
                  <a:cubicBezTo>
                    <a:pt x="11529" y="2699"/>
                    <a:pt x="11247" y="2765"/>
                    <a:pt x="10945" y="2765"/>
                  </a:cubicBezTo>
                  <a:cubicBezTo>
                    <a:pt x="10831" y="2765"/>
                    <a:pt x="10714" y="2756"/>
                    <a:pt x="10605" y="2756"/>
                  </a:cubicBezTo>
                  <a:cubicBezTo>
                    <a:pt x="10508" y="2756"/>
                    <a:pt x="10417" y="2763"/>
                    <a:pt x="10340" y="2791"/>
                  </a:cubicBezTo>
                  <a:cubicBezTo>
                    <a:pt x="10268" y="2791"/>
                    <a:pt x="10626" y="2970"/>
                    <a:pt x="10554" y="3041"/>
                  </a:cubicBezTo>
                  <a:cubicBezTo>
                    <a:pt x="10537" y="3077"/>
                    <a:pt x="10447" y="3077"/>
                    <a:pt x="10371" y="3077"/>
                  </a:cubicBezTo>
                  <a:cubicBezTo>
                    <a:pt x="10295" y="3077"/>
                    <a:pt x="10232" y="3077"/>
                    <a:pt x="10268" y="3113"/>
                  </a:cubicBezTo>
                  <a:cubicBezTo>
                    <a:pt x="10306" y="3263"/>
                    <a:pt x="10443" y="3308"/>
                    <a:pt x="10611" y="3308"/>
                  </a:cubicBezTo>
                  <a:cubicBezTo>
                    <a:pt x="10868" y="3308"/>
                    <a:pt x="11195" y="3202"/>
                    <a:pt x="11343" y="3202"/>
                  </a:cubicBezTo>
                  <a:cubicBezTo>
                    <a:pt x="11376" y="3202"/>
                    <a:pt x="11400" y="3208"/>
                    <a:pt x="11413" y="3220"/>
                  </a:cubicBezTo>
                  <a:cubicBezTo>
                    <a:pt x="11807" y="3721"/>
                    <a:pt x="11234" y="4866"/>
                    <a:pt x="11127" y="5224"/>
                  </a:cubicBezTo>
                  <a:cubicBezTo>
                    <a:pt x="11106" y="5580"/>
                    <a:pt x="11429" y="5654"/>
                    <a:pt x="11722" y="5654"/>
                  </a:cubicBezTo>
                  <a:cubicBezTo>
                    <a:pt x="11929" y="5654"/>
                    <a:pt x="12120" y="5617"/>
                    <a:pt x="12164" y="5617"/>
                  </a:cubicBezTo>
                  <a:cubicBezTo>
                    <a:pt x="12987" y="5761"/>
                    <a:pt x="12880" y="6691"/>
                    <a:pt x="13345" y="7120"/>
                  </a:cubicBezTo>
                  <a:cubicBezTo>
                    <a:pt x="13560" y="7299"/>
                    <a:pt x="14168" y="7299"/>
                    <a:pt x="14168" y="7549"/>
                  </a:cubicBezTo>
                  <a:cubicBezTo>
                    <a:pt x="14168" y="7890"/>
                    <a:pt x="14102" y="8022"/>
                    <a:pt x="13999" y="8022"/>
                  </a:cubicBezTo>
                  <a:cubicBezTo>
                    <a:pt x="13680" y="8022"/>
                    <a:pt x="13006" y="6755"/>
                    <a:pt x="12844" y="6512"/>
                  </a:cubicBezTo>
                  <a:cubicBezTo>
                    <a:pt x="12665" y="6261"/>
                    <a:pt x="12665" y="5832"/>
                    <a:pt x="12379" y="5689"/>
                  </a:cubicBezTo>
                  <a:cubicBezTo>
                    <a:pt x="12318" y="5667"/>
                    <a:pt x="12255" y="5657"/>
                    <a:pt x="12192" y="5657"/>
                  </a:cubicBezTo>
                  <a:cubicBezTo>
                    <a:pt x="11886" y="5657"/>
                    <a:pt x="11562" y="5877"/>
                    <a:pt x="11236" y="5877"/>
                  </a:cubicBezTo>
                  <a:cubicBezTo>
                    <a:pt x="11200" y="5877"/>
                    <a:pt x="11163" y="5874"/>
                    <a:pt x="11127" y="5868"/>
                  </a:cubicBezTo>
                  <a:cubicBezTo>
                    <a:pt x="10948" y="5868"/>
                    <a:pt x="10733" y="5868"/>
                    <a:pt x="10626" y="5761"/>
                  </a:cubicBezTo>
                  <a:cubicBezTo>
                    <a:pt x="10519" y="5761"/>
                    <a:pt x="10519" y="5510"/>
                    <a:pt x="10447" y="5510"/>
                  </a:cubicBezTo>
                  <a:cubicBezTo>
                    <a:pt x="9445" y="5510"/>
                    <a:pt x="10161" y="8372"/>
                    <a:pt x="9803" y="8551"/>
                  </a:cubicBezTo>
                  <a:cubicBezTo>
                    <a:pt x="9705" y="8587"/>
                    <a:pt x="9615" y="8604"/>
                    <a:pt x="9531" y="8604"/>
                  </a:cubicBezTo>
                  <a:cubicBezTo>
                    <a:pt x="8703" y="8604"/>
                    <a:pt x="8564" y="6967"/>
                    <a:pt x="8336" y="6512"/>
                  </a:cubicBezTo>
                  <a:cubicBezTo>
                    <a:pt x="8265" y="6512"/>
                    <a:pt x="8157" y="6440"/>
                    <a:pt x="8086" y="6440"/>
                  </a:cubicBezTo>
                  <a:cubicBezTo>
                    <a:pt x="7275" y="6422"/>
                    <a:pt x="6790" y="6414"/>
                    <a:pt x="6526" y="6414"/>
                  </a:cubicBezTo>
                  <a:cubicBezTo>
                    <a:pt x="5242" y="6414"/>
                    <a:pt x="9225" y="6602"/>
                    <a:pt x="6583" y="6691"/>
                  </a:cubicBezTo>
                  <a:cubicBezTo>
                    <a:pt x="6444" y="6691"/>
                    <a:pt x="6283" y="6539"/>
                    <a:pt x="6084" y="6539"/>
                  </a:cubicBezTo>
                  <a:cubicBezTo>
                    <a:pt x="6027" y="6539"/>
                    <a:pt x="5967" y="6552"/>
                    <a:pt x="5903" y="6583"/>
                  </a:cubicBezTo>
                  <a:cubicBezTo>
                    <a:pt x="5617" y="6762"/>
                    <a:pt x="4687" y="8050"/>
                    <a:pt x="5009" y="8444"/>
                  </a:cubicBezTo>
                  <a:cubicBezTo>
                    <a:pt x="5045" y="8551"/>
                    <a:pt x="5116" y="8551"/>
                    <a:pt x="5188" y="8551"/>
                  </a:cubicBezTo>
                  <a:cubicBezTo>
                    <a:pt x="5224" y="8551"/>
                    <a:pt x="5438" y="8551"/>
                    <a:pt x="5510" y="8587"/>
                  </a:cubicBezTo>
                  <a:cubicBezTo>
                    <a:pt x="5624" y="8587"/>
                    <a:pt x="5762" y="8581"/>
                    <a:pt x="5876" y="8581"/>
                  </a:cubicBezTo>
                  <a:cubicBezTo>
                    <a:pt x="6048" y="8581"/>
                    <a:pt x="6168" y="8594"/>
                    <a:pt x="6082" y="8659"/>
                  </a:cubicBezTo>
                  <a:cubicBezTo>
                    <a:pt x="5903" y="8837"/>
                    <a:pt x="5796" y="8945"/>
                    <a:pt x="5689" y="8945"/>
                  </a:cubicBezTo>
                  <a:cubicBezTo>
                    <a:pt x="5796" y="9696"/>
                    <a:pt x="5045" y="11020"/>
                    <a:pt x="4973" y="11306"/>
                  </a:cubicBezTo>
                  <a:cubicBezTo>
                    <a:pt x="4830" y="11664"/>
                    <a:pt x="5152" y="12344"/>
                    <a:pt x="4794" y="12344"/>
                  </a:cubicBezTo>
                  <a:cubicBezTo>
                    <a:pt x="4508" y="12344"/>
                    <a:pt x="4258" y="12201"/>
                    <a:pt x="4007" y="12201"/>
                  </a:cubicBezTo>
                  <a:cubicBezTo>
                    <a:pt x="3900" y="12201"/>
                    <a:pt x="3757" y="12201"/>
                    <a:pt x="3757" y="12308"/>
                  </a:cubicBezTo>
                  <a:cubicBezTo>
                    <a:pt x="3721" y="12451"/>
                    <a:pt x="3936" y="12523"/>
                    <a:pt x="3900" y="12630"/>
                  </a:cubicBezTo>
                  <a:cubicBezTo>
                    <a:pt x="3900" y="12684"/>
                    <a:pt x="3846" y="12684"/>
                    <a:pt x="3784" y="12684"/>
                  </a:cubicBezTo>
                  <a:cubicBezTo>
                    <a:pt x="3721" y="12684"/>
                    <a:pt x="3649" y="12684"/>
                    <a:pt x="3614" y="12737"/>
                  </a:cubicBezTo>
                  <a:cubicBezTo>
                    <a:pt x="3256" y="13381"/>
                    <a:pt x="4794" y="13095"/>
                    <a:pt x="4830" y="13667"/>
                  </a:cubicBezTo>
                  <a:cubicBezTo>
                    <a:pt x="5009" y="14741"/>
                    <a:pt x="4186" y="14920"/>
                    <a:pt x="3542" y="15385"/>
                  </a:cubicBezTo>
                  <a:cubicBezTo>
                    <a:pt x="3184" y="15671"/>
                    <a:pt x="4079" y="15671"/>
                    <a:pt x="4007" y="15957"/>
                  </a:cubicBezTo>
                  <a:cubicBezTo>
                    <a:pt x="3871" y="16264"/>
                    <a:pt x="2791" y="16604"/>
                    <a:pt x="2474" y="16604"/>
                  </a:cubicBezTo>
                  <a:cubicBezTo>
                    <a:pt x="2458" y="16604"/>
                    <a:pt x="2445" y="16603"/>
                    <a:pt x="2433" y="16601"/>
                  </a:cubicBezTo>
                  <a:cubicBezTo>
                    <a:pt x="2111" y="16601"/>
                    <a:pt x="1932" y="16315"/>
                    <a:pt x="1717" y="16243"/>
                  </a:cubicBezTo>
                  <a:cubicBezTo>
                    <a:pt x="1704" y="16235"/>
                    <a:pt x="1695" y="16231"/>
                    <a:pt x="1688" y="16231"/>
                  </a:cubicBezTo>
                  <a:cubicBezTo>
                    <a:pt x="1642" y="16231"/>
                    <a:pt x="1749" y="16431"/>
                    <a:pt x="1717" y="16494"/>
                  </a:cubicBezTo>
                  <a:cubicBezTo>
                    <a:pt x="1650" y="16523"/>
                    <a:pt x="1578" y="16531"/>
                    <a:pt x="1504" y="16531"/>
                  </a:cubicBezTo>
                  <a:cubicBezTo>
                    <a:pt x="1408" y="16531"/>
                    <a:pt x="1310" y="16517"/>
                    <a:pt x="1220" y="16517"/>
                  </a:cubicBezTo>
                  <a:cubicBezTo>
                    <a:pt x="1123" y="16517"/>
                    <a:pt x="1034" y="16533"/>
                    <a:pt x="966" y="16601"/>
                  </a:cubicBezTo>
                  <a:cubicBezTo>
                    <a:pt x="894" y="16601"/>
                    <a:pt x="966" y="16709"/>
                    <a:pt x="966" y="16780"/>
                  </a:cubicBezTo>
                  <a:cubicBezTo>
                    <a:pt x="966" y="16887"/>
                    <a:pt x="859" y="16995"/>
                    <a:pt x="894" y="17102"/>
                  </a:cubicBezTo>
                  <a:cubicBezTo>
                    <a:pt x="1145" y="17567"/>
                    <a:pt x="2075" y="18247"/>
                    <a:pt x="1717" y="19177"/>
                  </a:cubicBezTo>
                  <a:cubicBezTo>
                    <a:pt x="1574" y="19463"/>
                    <a:pt x="1252" y="19678"/>
                    <a:pt x="1145" y="19929"/>
                  </a:cubicBezTo>
                  <a:cubicBezTo>
                    <a:pt x="1055" y="20125"/>
                    <a:pt x="1154" y="20143"/>
                    <a:pt x="1266" y="20143"/>
                  </a:cubicBezTo>
                  <a:cubicBezTo>
                    <a:pt x="1291" y="20143"/>
                    <a:pt x="1316" y="20142"/>
                    <a:pt x="1340" y="20142"/>
                  </a:cubicBezTo>
                  <a:cubicBezTo>
                    <a:pt x="1425" y="20142"/>
                    <a:pt x="1495" y="20153"/>
                    <a:pt x="1467" y="20251"/>
                  </a:cubicBezTo>
                  <a:lnTo>
                    <a:pt x="680" y="20966"/>
                  </a:lnTo>
                  <a:cubicBezTo>
                    <a:pt x="615" y="20966"/>
                    <a:pt x="520" y="20818"/>
                    <a:pt x="423" y="20818"/>
                  </a:cubicBezTo>
                  <a:cubicBezTo>
                    <a:pt x="413" y="20818"/>
                    <a:pt x="403" y="20820"/>
                    <a:pt x="394" y="20823"/>
                  </a:cubicBezTo>
                  <a:cubicBezTo>
                    <a:pt x="0" y="20930"/>
                    <a:pt x="1252" y="21145"/>
                    <a:pt x="1145" y="21932"/>
                  </a:cubicBezTo>
                  <a:cubicBezTo>
                    <a:pt x="1073" y="22039"/>
                    <a:pt x="787" y="22039"/>
                    <a:pt x="787" y="22218"/>
                  </a:cubicBezTo>
                  <a:cubicBezTo>
                    <a:pt x="680" y="22361"/>
                    <a:pt x="1252" y="23220"/>
                    <a:pt x="1360" y="23220"/>
                  </a:cubicBezTo>
                  <a:cubicBezTo>
                    <a:pt x="1387" y="23248"/>
                    <a:pt x="1420" y="23256"/>
                    <a:pt x="1453" y="23256"/>
                  </a:cubicBezTo>
                  <a:cubicBezTo>
                    <a:pt x="1507" y="23256"/>
                    <a:pt x="1562" y="23233"/>
                    <a:pt x="1600" y="23233"/>
                  </a:cubicBezTo>
                  <a:cubicBezTo>
                    <a:pt x="1628" y="23233"/>
                    <a:pt x="1646" y="23246"/>
                    <a:pt x="1646" y="23292"/>
                  </a:cubicBezTo>
                  <a:cubicBezTo>
                    <a:pt x="1717" y="23471"/>
                    <a:pt x="1360" y="23649"/>
                    <a:pt x="1467" y="23828"/>
                  </a:cubicBezTo>
                  <a:cubicBezTo>
                    <a:pt x="1467" y="24043"/>
                    <a:pt x="1825" y="24007"/>
                    <a:pt x="2004" y="24222"/>
                  </a:cubicBezTo>
                  <a:cubicBezTo>
                    <a:pt x="2576" y="25152"/>
                    <a:pt x="680" y="25081"/>
                    <a:pt x="1038" y="26655"/>
                  </a:cubicBezTo>
                  <a:cubicBezTo>
                    <a:pt x="1252" y="27549"/>
                    <a:pt x="2254" y="27621"/>
                    <a:pt x="2326" y="27728"/>
                  </a:cubicBezTo>
                  <a:cubicBezTo>
                    <a:pt x="2898" y="28479"/>
                    <a:pt x="1252" y="28801"/>
                    <a:pt x="1717" y="29660"/>
                  </a:cubicBezTo>
                  <a:cubicBezTo>
                    <a:pt x="1735" y="29696"/>
                    <a:pt x="1807" y="29696"/>
                    <a:pt x="1892" y="29696"/>
                  </a:cubicBezTo>
                  <a:cubicBezTo>
                    <a:pt x="1977" y="29696"/>
                    <a:pt x="2075" y="29696"/>
                    <a:pt x="2147" y="29732"/>
                  </a:cubicBezTo>
                  <a:cubicBezTo>
                    <a:pt x="2504" y="29982"/>
                    <a:pt x="2683" y="30948"/>
                    <a:pt x="3148" y="31342"/>
                  </a:cubicBezTo>
                  <a:cubicBezTo>
                    <a:pt x="3214" y="31418"/>
                    <a:pt x="3254" y="31448"/>
                    <a:pt x="3276" y="31448"/>
                  </a:cubicBezTo>
                  <a:cubicBezTo>
                    <a:pt x="3373" y="31448"/>
                    <a:pt x="3166" y="30889"/>
                    <a:pt x="3420" y="30889"/>
                  </a:cubicBezTo>
                  <a:cubicBezTo>
                    <a:pt x="3527" y="30889"/>
                    <a:pt x="3715" y="30988"/>
                    <a:pt x="4043" y="31270"/>
                  </a:cubicBezTo>
                  <a:cubicBezTo>
                    <a:pt x="4114" y="31413"/>
                    <a:pt x="4007" y="31592"/>
                    <a:pt x="4007" y="31699"/>
                  </a:cubicBezTo>
                  <a:cubicBezTo>
                    <a:pt x="4012" y="31704"/>
                    <a:pt x="4023" y="31706"/>
                    <a:pt x="4038" y="31706"/>
                  </a:cubicBezTo>
                  <a:cubicBezTo>
                    <a:pt x="4221" y="31706"/>
                    <a:pt x="5086" y="31410"/>
                    <a:pt x="5482" y="31410"/>
                  </a:cubicBezTo>
                  <a:cubicBezTo>
                    <a:pt x="5560" y="31410"/>
                    <a:pt x="5620" y="31422"/>
                    <a:pt x="5653" y="31449"/>
                  </a:cubicBezTo>
                  <a:cubicBezTo>
                    <a:pt x="5796" y="31592"/>
                    <a:pt x="5689" y="31771"/>
                    <a:pt x="5796" y="31950"/>
                  </a:cubicBezTo>
                  <a:cubicBezTo>
                    <a:pt x="5975" y="32057"/>
                    <a:pt x="8515" y="32379"/>
                    <a:pt x="8336" y="32630"/>
                  </a:cubicBezTo>
                  <a:cubicBezTo>
                    <a:pt x="7835" y="33453"/>
                    <a:pt x="7048" y="33953"/>
                    <a:pt x="6655" y="34633"/>
                  </a:cubicBezTo>
                  <a:cubicBezTo>
                    <a:pt x="6583" y="34919"/>
                    <a:pt x="6476" y="35814"/>
                    <a:pt x="6476" y="36100"/>
                  </a:cubicBezTo>
                  <a:lnTo>
                    <a:pt x="5903" y="37066"/>
                  </a:lnTo>
                  <a:cubicBezTo>
                    <a:pt x="5796" y="37281"/>
                    <a:pt x="5724" y="37460"/>
                    <a:pt x="5796" y="37710"/>
                  </a:cubicBezTo>
                  <a:cubicBezTo>
                    <a:pt x="5796" y="37782"/>
                    <a:pt x="5903" y="37782"/>
                    <a:pt x="5903" y="37853"/>
                  </a:cubicBezTo>
                  <a:cubicBezTo>
                    <a:pt x="5903" y="38461"/>
                    <a:pt x="5510" y="39034"/>
                    <a:pt x="5510" y="39642"/>
                  </a:cubicBezTo>
                  <a:cubicBezTo>
                    <a:pt x="5510" y="40179"/>
                    <a:pt x="5535" y="40333"/>
                    <a:pt x="5587" y="40333"/>
                  </a:cubicBezTo>
                  <a:cubicBezTo>
                    <a:pt x="5658" y="40333"/>
                    <a:pt x="5777" y="40053"/>
                    <a:pt x="5951" y="40053"/>
                  </a:cubicBezTo>
                  <a:cubicBezTo>
                    <a:pt x="5992" y="40053"/>
                    <a:pt x="6035" y="40069"/>
                    <a:pt x="6082" y="40107"/>
                  </a:cubicBezTo>
                  <a:cubicBezTo>
                    <a:pt x="6082" y="40143"/>
                    <a:pt x="5796" y="40214"/>
                    <a:pt x="5796" y="40286"/>
                  </a:cubicBezTo>
                  <a:cubicBezTo>
                    <a:pt x="5832" y="40329"/>
                    <a:pt x="5938" y="40346"/>
                    <a:pt x="6085" y="40346"/>
                  </a:cubicBezTo>
                  <a:cubicBezTo>
                    <a:pt x="6675" y="40346"/>
                    <a:pt x="7928" y="40071"/>
                    <a:pt x="8014" y="40071"/>
                  </a:cubicBezTo>
                  <a:cubicBezTo>
                    <a:pt x="8050" y="40068"/>
                    <a:pt x="8084" y="40067"/>
                    <a:pt x="8115" y="40067"/>
                  </a:cubicBezTo>
                  <a:cubicBezTo>
                    <a:pt x="8629" y="40067"/>
                    <a:pt x="8392" y="40469"/>
                    <a:pt x="8665" y="40469"/>
                  </a:cubicBezTo>
                  <a:cubicBezTo>
                    <a:pt x="8761" y="40469"/>
                    <a:pt x="8919" y="40419"/>
                    <a:pt x="9195" y="40286"/>
                  </a:cubicBezTo>
                  <a:cubicBezTo>
                    <a:pt x="9195" y="40250"/>
                    <a:pt x="9088" y="40000"/>
                    <a:pt x="9195" y="39964"/>
                  </a:cubicBezTo>
                  <a:cubicBezTo>
                    <a:pt x="9302" y="39892"/>
                    <a:pt x="9767" y="39892"/>
                    <a:pt x="9588" y="39785"/>
                  </a:cubicBezTo>
                  <a:cubicBezTo>
                    <a:pt x="9398" y="39785"/>
                    <a:pt x="9239" y="39833"/>
                    <a:pt x="9080" y="39833"/>
                  </a:cubicBezTo>
                  <a:cubicBezTo>
                    <a:pt x="9000" y="39833"/>
                    <a:pt x="8921" y="39821"/>
                    <a:pt x="8837" y="39785"/>
                  </a:cubicBezTo>
                  <a:cubicBezTo>
                    <a:pt x="8727" y="39785"/>
                    <a:pt x="9127" y="39104"/>
                    <a:pt x="9611" y="39104"/>
                  </a:cubicBezTo>
                  <a:cubicBezTo>
                    <a:pt x="9755" y="39104"/>
                    <a:pt x="9906" y="39164"/>
                    <a:pt x="10054" y="39320"/>
                  </a:cubicBezTo>
                  <a:cubicBezTo>
                    <a:pt x="10161" y="39320"/>
                    <a:pt x="9875" y="39535"/>
                    <a:pt x="9982" y="39642"/>
                  </a:cubicBezTo>
                  <a:cubicBezTo>
                    <a:pt x="9982" y="39693"/>
                    <a:pt x="10071" y="39743"/>
                    <a:pt x="10162" y="39743"/>
                  </a:cubicBezTo>
                  <a:cubicBezTo>
                    <a:pt x="10199" y="39743"/>
                    <a:pt x="10237" y="39735"/>
                    <a:pt x="10268" y="39714"/>
                  </a:cubicBezTo>
                  <a:cubicBezTo>
                    <a:pt x="10333" y="39714"/>
                    <a:pt x="10223" y="39453"/>
                    <a:pt x="10253" y="39453"/>
                  </a:cubicBezTo>
                  <a:cubicBezTo>
                    <a:pt x="10256" y="39453"/>
                    <a:pt x="10261" y="39456"/>
                    <a:pt x="10268" y="39463"/>
                  </a:cubicBezTo>
                  <a:cubicBezTo>
                    <a:pt x="10447" y="39570"/>
                    <a:pt x="10447" y="39892"/>
                    <a:pt x="10554" y="39928"/>
                  </a:cubicBezTo>
                  <a:lnTo>
                    <a:pt x="11986" y="39892"/>
                  </a:lnTo>
                  <a:cubicBezTo>
                    <a:pt x="12486" y="39964"/>
                    <a:pt x="12737" y="40465"/>
                    <a:pt x="13238" y="40608"/>
                  </a:cubicBezTo>
                  <a:cubicBezTo>
                    <a:pt x="13324" y="40635"/>
                    <a:pt x="13398" y="40647"/>
                    <a:pt x="13462" y="40647"/>
                  </a:cubicBezTo>
                  <a:cubicBezTo>
                    <a:pt x="13849" y="40647"/>
                    <a:pt x="13870" y="40222"/>
                    <a:pt x="13974" y="40222"/>
                  </a:cubicBezTo>
                  <a:cubicBezTo>
                    <a:pt x="13989" y="40222"/>
                    <a:pt x="14006" y="40231"/>
                    <a:pt x="14025" y="40250"/>
                  </a:cubicBezTo>
                  <a:cubicBezTo>
                    <a:pt x="14132" y="40322"/>
                    <a:pt x="14025" y="40501"/>
                    <a:pt x="14132" y="40608"/>
                  </a:cubicBezTo>
                  <a:cubicBezTo>
                    <a:pt x="14149" y="40611"/>
                    <a:pt x="14165" y="40613"/>
                    <a:pt x="14181" y="40613"/>
                  </a:cubicBezTo>
                  <a:cubicBezTo>
                    <a:pt x="14327" y="40613"/>
                    <a:pt x="14471" y="40496"/>
                    <a:pt x="14593" y="40496"/>
                  </a:cubicBezTo>
                  <a:cubicBezTo>
                    <a:pt x="14607" y="40496"/>
                    <a:pt x="14620" y="40497"/>
                    <a:pt x="14633" y="40501"/>
                  </a:cubicBezTo>
                  <a:cubicBezTo>
                    <a:pt x="14776" y="40608"/>
                    <a:pt x="14848" y="40823"/>
                    <a:pt x="15027" y="40930"/>
                  </a:cubicBezTo>
                  <a:cubicBezTo>
                    <a:pt x="15277" y="41145"/>
                    <a:pt x="14955" y="41252"/>
                    <a:pt x="15027" y="41395"/>
                  </a:cubicBezTo>
                  <a:cubicBezTo>
                    <a:pt x="15098" y="41502"/>
                    <a:pt x="15206" y="41538"/>
                    <a:pt x="15277" y="41538"/>
                  </a:cubicBezTo>
                  <a:cubicBezTo>
                    <a:pt x="15375" y="41538"/>
                    <a:pt x="15443" y="41390"/>
                    <a:pt x="15508" y="41390"/>
                  </a:cubicBezTo>
                  <a:cubicBezTo>
                    <a:pt x="15514" y="41390"/>
                    <a:pt x="15521" y="41392"/>
                    <a:pt x="15528" y="41395"/>
                  </a:cubicBezTo>
                  <a:cubicBezTo>
                    <a:pt x="15635" y="41574"/>
                    <a:pt x="15206" y="41860"/>
                    <a:pt x="15384" y="42003"/>
                  </a:cubicBezTo>
                  <a:cubicBezTo>
                    <a:pt x="15416" y="42040"/>
                    <a:pt x="15458" y="42056"/>
                    <a:pt x="15506" y="42056"/>
                  </a:cubicBezTo>
                  <a:cubicBezTo>
                    <a:pt x="15832" y="42056"/>
                    <a:pt x="16458" y="41305"/>
                    <a:pt x="16458" y="41180"/>
                  </a:cubicBezTo>
                  <a:cubicBezTo>
                    <a:pt x="16553" y="40893"/>
                    <a:pt x="16336" y="40294"/>
                    <a:pt x="16491" y="40294"/>
                  </a:cubicBezTo>
                  <a:cubicBezTo>
                    <a:pt x="16510" y="40294"/>
                    <a:pt x="16534" y="40302"/>
                    <a:pt x="16565" y="40322"/>
                  </a:cubicBezTo>
                  <a:cubicBezTo>
                    <a:pt x="16565" y="40393"/>
                    <a:pt x="16458" y="40429"/>
                    <a:pt x="16458" y="40429"/>
                  </a:cubicBezTo>
                  <a:cubicBezTo>
                    <a:pt x="16537" y="40500"/>
                    <a:pt x="16656" y="40524"/>
                    <a:pt x="16795" y="40524"/>
                  </a:cubicBezTo>
                  <a:cubicBezTo>
                    <a:pt x="17083" y="40524"/>
                    <a:pt x="17456" y="40421"/>
                    <a:pt x="17731" y="40421"/>
                  </a:cubicBezTo>
                  <a:cubicBezTo>
                    <a:pt x="17924" y="40421"/>
                    <a:pt x="18069" y="40472"/>
                    <a:pt x="18103" y="40644"/>
                  </a:cubicBezTo>
                  <a:cubicBezTo>
                    <a:pt x="18175" y="40751"/>
                    <a:pt x="17889" y="40680"/>
                    <a:pt x="17996" y="40751"/>
                  </a:cubicBezTo>
                  <a:cubicBezTo>
                    <a:pt x="17996" y="40858"/>
                    <a:pt x="18211" y="40858"/>
                    <a:pt x="18247" y="40930"/>
                  </a:cubicBezTo>
                  <a:cubicBezTo>
                    <a:pt x="18354" y="41073"/>
                    <a:pt x="18247" y="41252"/>
                    <a:pt x="18354" y="41324"/>
                  </a:cubicBezTo>
                  <a:cubicBezTo>
                    <a:pt x="18368" y="41331"/>
                    <a:pt x="18395" y="41334"/>
                    <a:pt x="18433" y="41334"/>
                  </a:cubicBezTo>
                  <a:cubicBezTo>
                    <a:pt x="18773" y="41334"/>
                    <a:pt x="19964" y="41066"/>
                    <a:pt x="19964" y="41002"/>
                  </a:cubicBezTo>
                  <a:cubicBezTo>
                    <a:pt x="20035" y="40930"/>
                    <a:pt x="19928" y="40680"/>
                    <a:pt x="20035" y="40644"/>
                  </a:cubicBezTo>
                  <a:cubicBezTo>
                    <a:pt x="20070" y="40610"/>
                    <a:pt x="20108" y="40598"/>
                    <a:pt x="20149" y="40598"/>
                  </a:cubicBezTo>
                  <a:cubicBezTo>
                    <a:pt x="20238" y="40598"/>
                    <a:pt x="20340" y="40654"/>
                    <a:pt x="20439" y="40654"/>
                  </a:cubicBezTo>
                  <a:cubicBezTo>
                    <a:pt x="20485" y="40654"/>
                    <a:pt x="20529" y="40642"/>
                    <a:pt x="20572" y="40608"/>
                  </a:cubicBezTo>
                  <a:cubicBezTo>
                    <a:pt x="20715" y="40501"/>
                    <a:pt x="20608" y="40250"/>
                    <a:pt x="20787" y="40143"/>
                  </a:cubicBezTo>
                  <a:cubicBezTo>
                    <a:pt x="20976" y="40076"/>
                    <a:pt x="21196" y="40058"/>
                    <a:pt x="21427" y="40058"/>
                  </a:cubicBezTo>
                  <a:cubicBezTo>
                    <a:pt x="21708" y="40058"/>
                    <a:pt x="22005" y="40085"/>
                    <a:pt x="22280" y="40085"/>
                  </a:cubicBezTo>
                  <a:cubicBezTo>
                    <a:pt x="22507" y="40085"/>
                    <a:pt x="22720" y="40067"/>
                    <a:pt x="22898" y="40000"/>
                  </a:cubicBezTo>
                  <a:cubicBezTo>
                    <a:pt x="23041" y="39964"/>
                    <a:pt x="22540" y="39320"/>
                    <a:pt x="23077" y="39320"/>
                  </a:cubicBezTo>
                  <a:cubicBezTo>
                    <a:pt x="23184" y="39320"/>
                    <a:pt x="23005" y="39535"/>
                    <a:pt x="23077" y="39570"/>
                  </a:cubicBezTo>
                  <a:cubicBezTo>
                    <a:pt x="23120" y="39583"/>
                    <a:pt x="23161" y="39588"/>
                    <a:pt x="23201" y="39588"/>
                  </a:cubicBezTo>
                  <a:cubicBezTo>
                    <a:pt x="23353" y="39588"/>
                    <a:pt x="23490" y="39517"/>
                    <a:pt x="23673" y="39517"/>
                  </a:cubicBezTo>
                  <a:cubicBezTo>
                    <a:pt x="23721" y="39517"/>
                    <a:pt x="23772" y="39522"/>
                    <a:pt x="23828" y="39535"/>
                  </a:cubicBezTo>
                  <a:cubicBezTo>
                    <a:pt x="23935" y="39570"/>
                    <a:pt x="23899" y="39892"/>
                    <a:pt x="24007" y="39892"/>
                  </a:cubicBezTo>
                  <a:cubicBezTo>
                    <a:pt x="24028" y="39895"/>
                    <a:pt x="24049" y="39896"/>
                    <a:pt x="24070" y="39896"/>
                  </a:cubicBezTo>
                  <a:cubicBezTo>
                    <a:pt x="24402" y="39896"/>
                    <a:pt x="24706" y="39642"/>
                    <a:pt x="25009" y="39642"/>
                  </a:cubicBezTo>
                  <a:cubicBezTo>
                    <a:pt x="25617" y="39714"/>
                    <a:pt x="24615" y="40393"/>
                    <a:pt x="25939" y="40751"/>
                  </a:cubicBezTo>
                  <a:cubicBezTo>
                    <a:pt x="26046" y="40751"/>
                    <a:pt x="26118" y="40608"/>
                    <a:pt x="26118" y="40501"/>
                  </a:cubicBezTo>
                  <a:cubicBezTo>
                    <a:pt x="26475" y="39141"/>
                    <a:pt x="26046" y="39785"/>
                    <a:pt x="25545" y="39320"/>
                  </a:cubicBezTo>
                  <a:cubicBezTo>
                    <a:pt x="25366" y="39213"/>
                    <a:pt x="25939" y="38676"/>
                    <a:pt x="25903" y="38640"/>
                  </a:cubicBezTo>
                  <a:lnTo>
                    <a:pt x="24865" y="37209"/>
                  </a:lnTo>
                  <a:cubicBezTo>
                    <a:pt x="24937" y="36529"/>
                    <a:pt x="26726" y="36100"/>
                    <a:pt x="27048" y="35814"/>
                  </a:cubicBezTo>
                  <a:cubicBezTo>
                    <a:pt x="27477" y="35492"/>
                    <a:pt x="27191" y="35063"/>
                    <a:pt x="27298" y="34633"/>
                  </a:cubicBezTo>
                  <a:cubicBezTo>
                    <a:pt x="27370" y="34562"/>
                    <a:pt x="27477" y="34490"/>
                    <a:pt x="27513" y="34490"/>
                  </a:cubicBezTo>
                  <a:cubicBezTo>
                    <a:pt x="27882" y="34579"/>
                    <a:pt x="28136" y="34674"/>
                    <a:pt x="28314" y="34674"/>
                  </a:cubicBezTo>
                  <a:cubicBezTo>
                    <a:pt x="28566" y="34674"/>
                    <a:pt x="28666" y="34482"/>
                    <a:pt x="28729" y="33810"/>
                  </a:cubicBezTo>
                  <a:cubicBezTo>
                    <a:pt x="28729" y="32737"/>
                    <a:pt x="26905" y="32093"/>
                    <a:pt x="26261" y="31664"/>
                  </a:cubicBezTo>
                  <a:cubicBezTo>
                    <a:pt x="25939" y="31413"/>
                    <a:pt x="25939" y="30948"/>
                    <a:pt x="25617" y="30626"/>
                  </a:cubicBezTo>
                  <a:cubicBezTo>
                    <a:pt x="25187" y="30161"/>
                    <a:pt x="25009" y="30662"/>
                    <a:pt x="24293" y="29982"/>
                  </a:cubicBezTo>
                  <a:cubicBezTo>
                    <a:pt x="24150" y="29839"/>
                    <a:pt x="23220" y="28301"/>
                    <a:pt x="23327" y="28157"/>
                  </a:cubicBezTo>
                  <a:cubicBezTo>
                    <a:pt x="23399" y="27728"/>
                    <a:pt x="23935" y="27907"/>
                    <a:pt x="23828" y="27299"/>
                  </a:cubicBezTo>
                  <a:cubicBezTo>
                    <a:pt x="23756" y="27048"/>
                    <a:pt x="23434" y="27048"/>
                    <a:pt x="23399" y="27013"/>
                  </a:cubicBezTo>
                  <a:cubicBezTo>
                    <a:pt x="22562" y="26455"/>
                    <a:pt x="21759" y="25149"/>
                    <a:pt x="22116" y="25149"/>
                  </a:cubicBezTo>
                  <a:cubicBezTo>
                    <a:pt x="22125" y="25149"/>
                    <a:pt x="22135" y="25150"/>
                    <a:pt x="22146" y="25152"/>
                  </a:cubicBezTo>
                  <a:cubicBezTo>
                    <a:pt x="22325" y="25224"/>
                    <a:pt x="22540" y="25259"/>
                    <a:pt x="22719" y="25438"/>
                  </a:cubicBezTo>
                  <a:cubicBezTo>
                    <a:pt x="22843" y="25562"/>
                    <a:pt x="22859" y="26009"/>
                    <a:pt x="22908" y="26009"/>
                  </a:cubicBezTo>
                  <a:cubicBezTo>
                    <a:pt x="22916" y="26009"/>
                    <a:pt x="22924" y="25999"/>
                    <a:pt x="22933" y="25975"/>
                  </a:cubicBezTo>
                  <a:cubicBezTo>
                    <a:pt x="23327" y="25331"/>
                    <a:pt x="23434" y="24508"/>
                    <a:pt x="24508" y="24329"/>
                  </a:cubicBezTo>
                  <a:cubicBezTo>
                    <a:pt x="24620" y="24329"/>
                    <a:pt x="24931" y="24572"/>
                    <a:pt x="25129" y="24572"/>
                  </a:cubicBezTo>
                  <a:cubicBezTo>
                    <a:pt x="25183" y="24572"/>
                    <a:pt x="25228" y="24554"/>
                    <a:pt x="25259" y="24508"/>
                  </a:cubicBezTo>
                  <a:cubicBezTo>
                    <a:pt x="25366" y="24401"/>
                    <a:pt x="25259" y="24150"/>
                    <a:pt x="25366" y="24043"/>
                  </a:cubicBezTo>
                  <a:cubicBezTo>
                    <a:pt x="25409" y="24009"/>
                    <a:pt x="25454" y="23997"/>
                    <a:pt x="25499" y="23997"/>
                  </a:cubicBezTo>
                  <a:cubicBezTo>
                    <a:pt x="25598" y="23997"/>
                    <a:pt x="25700" y="24053"/>
                    <a:pt x="25790" y="24053"/>
                  </a:cubicBezTo>
                  <a:cubicBezTo>
                    <a:pt x="25831" y="24053"/>
                    <a:pt x="25869" y="24041"/>
                    <a:pt x="25903" y="24007"/>
                  </a:cubicBezTo>
                  <a:cubicBezTo>
                    <a:pt x="26118" y="23828"/>
                    <a:pt x="26225" y="23327"/>
                    <a:pt x="26547" y="23220"/>
                  </a:cubicBezTo>
                  <a:cubicBezTo>
                    <a:pt x="26700" y="23220"/>
                    <a:pt x="26775" y="23457"/>
                    <a:pt x="26815" y="23457"/>
                  </a:cubicBezTo>
                  <a:cubicBezTo>
                    <a:pt x="26822" y="23457"/>
                    <a:pt x="26828" y="23450"/>
                    <a:pt x="26833" y="23435"/>
                  </a:cubicBezTo>
                  <a:cubicBezTo>
                    <a:pt x="27048" y="23220"/>
                    <a:pt x="26976" y="22934"/>
                    <a:pt x="27191" y="22755"/>
                  </a:cubicBezTo>
                  <a:cubicBezTo>
                    <a:pt x="27283" y="22698"/>
                    <a:pt x="27386" y="22681"/>
                    <a:pt x="27495" y="22681"/>
                  </a:cubicBezTo>
                  <a:cubicBezTo>
                    <a:pt x="27651" y="22681"/>
                    <a:pt x="27820" y="22715"/>
                    <a:pt x="27988" y="22715"/>
                  </a:cubicBezTo>
                  <a:cubicBezTo>
                    <a:pt x="28069" y="22715"/>
                    <a:pt x="28150" y="22707"/>
                    <a:pt x="28229" y="22683"/>
                  </a:cubicBezTo>
                  <a:cubicBezTo>
                    <a:pt x="28336" y="22576"/>
                    <a:pt x="28229" y="22397"/>
                    <a:pt x="28336" y="22361"/>
                  </a:cubicBezTo>
                  <a:cubicBezTo>
                    <a:pt x="28801" y="22039"/>
                    <a:pt x="29517" y="22004"/>
                    <a:pt x="30017" y="21610"/>
                  </a:cubicBezTo>
                  <a:cubicBezTo>
                    <a:pt x="30196" y="21467"/>
                    <a:pt x="29445" y="21288"/>
                    <a:pt x="29517" y="21109"/>
                  </a:cubicBezTo>
                  <a:cubicBezTo>
                    <a:pt x="29629" y="20804"/>
                    <a:pt x="29760" y="20686"/>
                    <a:pt x="29901" y="20686"/>
                  </a:cubicBezTo>
                  <a:cubicBezTo>
                    <a:pt x="30375" y="20686"/>
                    <a:pt x="30969" y="22007"/>
                    <a:pt x="31410" y="22007"/>
                  </a:cubicBezTo>
                  <a:cubicBezTo>
                    <a:pt x="31423" y="22007"/>
                    <a:pt x="31436" y="22006"/>
                    <a:pt x="31449" y="22004"/>
                  </a:cubicBezTo>
                  <a:cubicBezTo>
                    <a:pt x="31949" y="21932"/>
                    <a:pt x="32200" y="18819"/>
                    <a:pt x="31556" y="18247"/>
                  </a:cubicBezTo>
                  <a:cubicBezTo>
                    <a:pt x="31449" y="18104"/>
                    <a:pt x="31055" y="18211"/>
                    <a:pt x="30876" y="17925"/>
                  </a:cubicBezTo>
                  <a:cubicBezTo>
                    <a:pt x="30769" y="17746"/>
                    <a:pt x="31055" y="17531"/>
                    <a:pt x="30948" y="17353"/>
                  </a:cubicBezTo>
                  <a:cubicBezTo>
                    <a:pt x="30876" y="16959"/>
                    <a:pt x="30196" y="16709"/>
                    <a:pt x="30447" y="16351"/>
                  </a:cubicBezTo>
                  <a:cubicBezTo>
                    <a:pt x="30590" y="16100"/>
                    <a:pt x="31091" y="15385"/>
                    <a:pt x="30876" y="15099"/>
                  </a:cubicBezTo>
                  <a:cubicBezTo>
                    <a:pt x="30876" y="15027"/>
                    <a:pt x="30697" y="15063"/>
                    <a:pt x="30590" y="14920"/>
                  </a:cubicBezTo>
                  <a:cubicBezTo>
                    <a:pt x="30590" y="14705"/>
                    <a:pt x="30769" y="14419"/>
                    <a:pt x="30590" y="14240"/>
                  </a:cubicBezTo>
                  <a:cubicBezTo>
                    <a:pt x="30554" y="13954"/>
                    <a:pt x="30232" y="13882"/>
                    <a:pt x="30089" y="13667"/>
                  </a:cubicBezTo>
                  <a:cubicBezTo>
                    <a:pt x="29767" y="13202"/>
                    <a:pt x="30232" y="13023"/>
                    <a:pt x="30232" y="12344"/>
                  </a:cubicBezTo>
                  <a:cubicBezTo>
                    <a:pt x="30232" y="11771"/>
                    <a:pt x="28622" y="11521"/>
                    <a:pt x="28479" y="11020"/>
                  </a:cubicBezTo>
                  <a:cubicBezTo>
                    <a:pt x="28157" y="10233"/>
                    <a:pt x="29517" y="9553"/>
                    <a:pt x="29373" y="8551"/>
                  </a:cubicBezTo>
                  <a:cubicBezTo>
                    <a:pt x="29338" y="8122"/>
                    <a:pt x="28622" y="6834"/>
                    <a:pt x="28586" y="6190"/>
                  </a:cubicBezTo>
                  <a:cubicBezTo>
                    <a:pt x="28443" y="6190"/>
                    <a:pt x="28264" y="6190"/>
                    <a:pt x="28050" y="6083"/>
                  </a:cubicBezTo>
                  <a:cubicBezTo>
                    <a:pt x="27692" y="5939"/>
                    <a:pt x="27298" y="5832"/>
                    <a:pt x="27155" y="5510"/>
                  </a:cubicBezTo>
                  <a:cubicBezTo>
                    <a:pt x="27048" y="5152"/>
                    <a:pt x="26869" y="4830"/>
                    <a:pt x="26833" y="4473"/>
                  </a:cubicBezTo>
                  <a:cubicBezTo>
                    <a:pt x="26833" y="4401"/>
                    <a:pt x="27155" y="4151"/>
                    <a:pt x="27048" y="4079"/>
                  </a:cubicBezTo>
                  <a:cubicBezTo>
                    <a:pt x="27008" y="4070"/>
                    <a:pt x="26967" y="4066"/>
                    <a:pt x="26926" y="4066"/>
                  </a:cubicBezTo>
                  <a:cubicBezTo>
                    <a:pt x="26637" y="4066"/>
                    <a:pt x="26328" y="4258"/>
                    <a:pt x="26046" y="4258"/>
                  </a:cubicBezTo>
                  <a:cubicBezTo>
                    <a:pt x="26035" y="4259"/>
                    <a:pt x="26025" y="4259"/>
                    <a:pt x="26014" y="4259"/>
                  </a:cubicBezTo>
                  <a:cubicBezTo>
                    <a:pt x="25680" y="4259"/>
                    <a:pt x="25537" y="3714"/>
                    <a:pt x="25259" y="3471"/>
                  </a:cubicBezTo>
                  <a:cubicBezTo>
                    <a:pt x="25187" y="3292"/>
                    <a:pt x="24865" y="3399"/>
                    <a:pt x="24794" y="3220"/>
                  </a:cubicBezTo>
                  <a:cubicBezTo>
                    <a:pt x="24615" y="2970"/>
                    <a:pt x="24794" y="2362"/>
                    <a:pt x="24472" y="2362"/>
                  </a:cubicBezTo>
                  <a:cubicBezTo>
                    <a:pt x="24365" y="2362"/>
                    <a:pt x="24150" y="2469"/>
                    <a:pt x="23971" y="2469"/>
                  </a:cubicBezTo>
                  <a:cubicBezTo>
                    <a:pt x="23517" y="2318"/>
                    <a:pt x="23064" y="2167"/>
                    <a:pt x="22891" y="2167"/>
                  </a:cubicBezTo>
                  <a:cubicBezTo>
                    <a:pt x="22859" y="2167"/>
                    <a:pt x="22837" y="2172"/>
                    <a:pt x="22826" y="2183"/>
                  </a:cubicBezTo>
                  <a:cubicBezTo>
                    <a:pt x="22540" y="2469"/>
                    <a:pt x="22540" y="2970"/>
                    <a:pt x="22289" y="3220"/>
                  </a:cubicBezTo>
                  <a:cubicBezTo>
                    <a:pt x="22039" y="3471"/>
                    <a:pt x="21717" y="3614"/>
                    <a:pt x="21467" y="3900"/>
                  </a:cubicBezTo>
                  <a:cubicBezTo>
                    <a:pt x="21467" y="3934"/>
                    <a:pt x="21467" y="4124"/>
                    <a:pt x="21525" y="4266"/>
                  </a:cubicBezTo>
                  <a:lnTo>
                    <a:pt x="21525" y="4266"/>
                  </a:lnTo>
                  <a:cubicBezTo>
                    <a:pt x="21388" y="3976"/>
                    <a:pt x="21163" y="3862"/>
                    <a:pt x="20892" y="3862"/>
                  </a:cubicBezTo>
                  <a:cubicBezTo>
                    <a:pt x="20656" y="3862"/>
                    <a:pt x="20385" y="3948"/>
                    <a:pt x="20107" y="4079"/>
                  </a:cubicBezTo>
                  <a:cubicBezTo>
                    <a:pt x="19785" y="4294"/>
                    <a:pt x="19642" y="5367"/>
                    <a:pt x="19427" y="5510"/>
                  </a:cubicBezTo>
                  <a:cubicBezTo>
                    <a:pt x="19242" y="5631"/>
                    <a:pt x="19112" y="5680"/>
                    <a:pt x="19019" y="5680"/>
                  </a:cubicBezTo>
                  <a:cubicBezTo>
                    <a:pt x="18648" y="5680"/>
                    <a:pt x="18884" y="4895"/>
                    <a:pt x="18569" y="4866"/>
                  </a:cubicBezTo>
                  <a:cubicBezTo>
                    <a:pt x="18226" y="4866"/>
                    <a:pt x="18015" y="5226"/>
                    <a:pt x="17684" y="5226"/>
                  </a:cubicBezTo>
                  <a:cubicBezTo>
                    <a:pt x="17669" y="5226"/>
                    <a:pt x="17654" y="5225"/>
                    <a:pt x="17638" y="5224"/>
                  </a:cubicBezTo>
                  <a:cubicBezTo>
                    <a:pt x="16064" y="5045"/>
                    <a:pt x="18962" y="3936"/>
                    <a:pt x="18390" y="2863"/>
                  </a:cubicBezTo>
                  <a:cubicBezTo>
                    <a:pt x="18321" y="2756"/>
                    <a:pt x="18229" y="2714"/>
                    <a:pt x="18126" y="2714"/>
                  </a:cubicBezTo>
                  <a:cubicBezTo>
                    <a:pt x="17742" y="2714"/>
                    <a:pt x="17209" y="3292"/>
                    <a:pt x="17209" y="3292"/>
                  </a:cubicBezTo>
                  <a:cubicBezTo>
                    <a:pt x="17196" y="3298"/>
                    <a:pt x="17181" y="3301"/>
                    <a:pt x="17164" y="3301"/>
                  </a:cubicBezTo>
                  <a:cubicBezTo>
                    <a:pt x="16899" y="3301"/>
                    <a:pt x="16118" y="2608"/>
                    <a:pt x="15815" y="2608"/>
                  </a:cubicBezTo>
                  <a:cubicBezTo>
                    <a:pt x="15802" y="2608"/>
                    <a:pt x="15789" y="2609"/>
                    <a:pt x="15778" y="2612"/>
                  </a:cubicBezTo>
                  <a:cubicBezTo>
                    <a:pt x="15485" y="2645"/>
                    <a:pt x="15459" y="3239"/>
                    <a:pt x="15268" y="3239"/>
                  </a:cubicBezTo>
                  <a:cubicBezTo>
                    <a:pt x="15249" y="3239"/>
                    <a:pt x="15228" y="3233"/>
                    <a:pt x="15206" y="3220"/>
                  </a:cubicBezTo>
                  <a:cubicBezTo>
                    <a:pt x="14955" y="3113"/>
                    <a:pt x="15384" y="2684"/>
                    <a:pt x="15384" y="2469"/>
                  </a:cubicBezTo>
                  <a:cubicBezTo>
                    <a:pt x="15360" y="2370"/>
                    <a:pt x="15300" y="2334"/>
                    <a:pt x="15221" y="2334"/>
                  </a:cubicBezTo>
                  <a:cubicBezTo>
                    <a:pt x="15009" y="2334"/>
                    <a:pt x="14655" y="2593"/>
                    <a:pt x="14439" y="2593"/>
                  </a:cubicBezTo>
                  <a:cubicBezTo>
                    <a:pt x="14387" y="2593"/>
                    <a:pt x="14343" y="2578"/>
                    <a:pt x="14311" y="2541"/>
                  </a:cubicBezTo>
                  <a:cubicBezTo>
                    <a:pt x="14132" y="2290"/>
                    <a:pt x="14705" y="2183"/>
                    <a:pt x="14812" y="1968"/>
                  </a:cubicBezTo>
                  <a:cubicBezTo>
                    <a:pt x="14884" y="1789"/>
                    <a:pt x="14955" y="1503"/>
                    <a:pt x="14812" y="1288"/>
                  </a:cubicBezTo>
                  <a:cubicBezTo>
                    <a:pt x="14803" y="1262"/>
                    <a:pt x="14786" y="1253"/>
                    <a:pt x="14764" y="1253"/>
                  </a:cubicBezTo>
                  <a:cubicBezTo>
                    <a:pt x="14712" y="1253"/>
                    <a:pt x="14631" y="1306"/>
                    <a:pt x="14572" y="1306"/>
                  </a:cubicBezTo>
                  <a:cubicBezTo>
                    <a:pt x="14554" y="1306"/>
                    <a:pt x="14538" y="1301"/>
                    <a:pt x="14526" y="1288"/>
                  </a:cubicBezTo>
                  <a:cubicBezTo>
                    <a:pt x="14454" y="1253"/>
                    <a:pt x="14633" y="1181"/>
                    <a:pt x="14705" y="1109"/>
                  </a:cubicBezTo>
                  <a:cubicBezTo>
                    <a:pt x="14705" y="1109"/>
                    <a:pt x="14736" y="1141"/>
                    <a:pt x="14758" y="1141"/>
                  </a:cubicBezTo>
                  <a:cubicBezTo>
                    <a:pt x="14768" y="1141"/>
                    <a:pt x="14776" y="1133"/>
                    <a:pt x="14776" y="1109"/>
                  </a:cubicBezTo>
                  <a:cubicBezTo>
                    <a:pt x="14776" y="1038"/>
                    <a:pt x="14705" y="859"/>
                    <a:pt x="14633" y="752"/>
                  </a:cubicBezTo>
                  <a:cubicBezTo>
                    <a:pt x="14418" y="609"/>
                    <a:pt x="14096" y="609"/>
                    <a:pt x="13846" y="573"/>
                  </a:cubicBezTo>
                  <a:cubicBezTo>
                    <a:pt x="13667" y="537"/>
                    <a:pt x="13524" y="573"/>
                    <a:pt x="13381" y="501"/>
                  </a:cubicBezTo>
                  <a:cubicBezTo>
                    <a:pt x="13345" y="430"/>
                    <a:pt x="13488" y="215"/>
                    <a:pt x="13381" y="215"/>
                  </a:cubicBezTo>
                  <a:cubicBezTo>
                    <a:pt x="13238" y="251"/>
                    <a:pt x="13166" y="430"/>
                    <a:pt x="12987" y="573"/>
                  </a:cubicBezTo>
                  <a:cubicBezTo>
                    <a:pt x="12962" y="581"/>
                    <a:pt x="12943" y="586"/>
                    <a:pt x="12928" y="586"/>
                  </a:cubicBezTo>
                  <a:cubicBezTo>
                    <a:pt x="12882" y="586"/>
                    <a:pt x="12888" y="539"/>
                    <a:pt x="12916" y="430"/>
                  </a:cubicBezTo>
                  <a:cubicBezTo>
                    <a:pt x="12379" y="394"/>
                    <a:pt x="11807" y="72"/>
                    <a:pt x="11306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5"/>
            <p:cNvSpPr/>
            <p:nvPr/>
          </p:nvSpPr>
          <p:spPr>
            <a:xfrm>
              <a:off x="3098900" y="716650"/>
              <a:ext cx="716475" cy="1932000"/>
            </a:xfrm>
            <a:custGeom>
              <a:avLst/>
              <a:gdLst/>
              <a:ahLst/>
              <a:cxnLst/>
              <a:rect l="l" t="t" r="r" b="b"/>
              <a:pathLst>
                <a:path w="28659" h="77280" extrusionOk="0">
                  <a:moveTo>
                    <a:pt x="24866" y="18282"/>
                  </a:moveTo>
                  <a:cubicBezTo>
                    <a:pt x="24938" y="18318"/>
                    <a:pt x="25009" y="18318"/>
                    <a:pt x="25081" y="18426"/>
                  </a:cubicBezTo>
                  <a:cubicBezTo>
                    <a:pt x="25152" y="18426"/>
                    <a:pt x="25009" y="18318"/>
                    <a:pt x="24866" y="18282"/>
                  </a:cubicBezTo>
                  <a:close/>
                  <a:moveTo>
                    <a:pt x="21968" y="29230"/>
                  </a:moveTo>
                  <a:lnTo>
                    <a:pt x="21968" y="29230"/>
                  </a:lnTo>
                  <a:cubicBezTo>
                    <a:pt x="21995" y="29339"/>
                    <a:pt x="22002" y="29447"/>
                    <a:pt x="22004" y="29447"/>
                  </a:cubicBezTo>
                  <a:cubicBezTo>
                    <a:pt x="22004" y="29447"/>
                    <a:pt x="22004" y="29436"/>
                    <a:pt x="22004" y="29409"/>
                  </a:cubicBezTo>
                  <a:cubicBezTo>
                    <a:pt x="22004" y="29374"/>
                    <a:pt x="22004" y="29302"/>
                    <a:pt x="21968" y="29230"/>
                  </a:cubicBezTo>
                  <a:close/>
                  <a:moveTo>
                    <a:pt x="22718" y="60989"/>
                  </a:moveTo>
                  <a:cubicBezTo>
                    <a:pt x="22612" y="60989"/>
                    <a:pt x="22505" y="61001"/>
                    <a:pt x="22398" y="61037"/>
                  </a:cubicBezTo>
                  <a:cubicBezTo>
                    <a:pt x="22290" y="61108"/>
                    <a:pt x="20966" y="63112"/>
                    <a:pt x="21038" y="63362"/>
                  </a:cubicBezTo>
                  <a:cubicBezTo>
                    <a:pt x="21038" y="63684"/>
                    <a:pt x="21288" y="63863"/>
                    <a:pt x="21360" y="64149"/>
                  </a:cubicBezTo>
                  <a:cubicBezTo>
                    <a:pt x="21360" y="64436"/>
                    <a:pt x="21181" y="64650"/>
                    <a:pt x="21181" y="64901"/>
                  </a:cubicBezTo>
                  <a:cubicBezTo>
                    <a:pt x="21181" y="65008"/>
                    <a:pt x="21539" y="65509"/>
                    <a:pt x="21610" y="65759"/>
                  </a:cubicBezTo>
                  <a:cubicBezTo>
                    <a:pt x="21610" y="65867"/>
                    <a:pt x="21610" y="65938"/>
                    <a:pt x="21646" y="65938"/>
                  </a:cubicBezTo>
                  <a:cubicBezTo>
                    <a:pt x="21682" y="65938"/>
                    <a:pt x="21718" y="65867"/>
                    <a:pt x="21789" y="65867"/>
                  </a:cubicBezTo>
                  <a:cubicBezTo>
                    <a:pt x="21646" y="66153"/>
                    <a:pt x="21360" y="66439"/>
                    <a:pt x="21467" y="66690"/>
                  </a:cubicBezTo>
                  <a:cubicBezTo>
                    <a:pt x="21480" y="66741"/>
                    <a:pt x="21501" y="66762"/>
                    <a:pt x="21527" y="66762"/>
                  </a:cubicBezTo>
                  <a:cubicBezTo>
                    <a:pt x="21648" y="66762"/>
                    <a:pt x="21886" y="66300"/>
                    <a:pt x="22004" y="66153"/>
                  </a:cubicBezTo>
                  <a:cubicBezTo>
                    <a:pt x="22326" y="65509"/>
                    <a:pt x="21968" y="65509"/>
                    <a:pt x="22576" y="65044"/>
                  </a:cubicBezTo>
                  <a:cubicBezTo>
                    <a:pt x="23399" y="64436"/>
                    <a:pt x="22398" y="64901"/>
                    <a:pt x="22970" y="64257"/>
                  </a:cubicBezTo>
                  <a:cubicBezTo>
                    <a:pt x="23149" y="64078"/>
                    <a:pt x="23435" y="64042"/>
                    <a:pt x="23435" y="63792"/>
                  </a:cubicBezTo>
                  <a:cubicBezTo>
                    <a:pt x="23435" y="63398"/>
                    <a:pt x="22398" y="63720"/>
                    <a:pt x="22863" y="62647"/>
                  </a:cubicBezTo>
                  <a:cubicBezTo>
                    <a:pt x="23256" y="61788"/>
                    <a:pt x="23793" y="61681"/>
                    <a:pt x="23328" y="61037"/>
                  </a:cubicBezTo>
                  <a:cubicBezTo>
                    <a:pt x="23137" y="61037"/>
                    <a:pt x="22930" y="60989"/>
                    <a:pt x="22718" y="60989"/>
                  </a:cubicBezTo>
                  <a:close/>
                  <a:moveTo>
                    <a:pt x="18212" y="64793"/>
                  </a:moveTo>
                  <a:lnTo>
                    <a:pt x="18212" y="64793"/>
                  </a:lnTo>
                  <a:cubicBezTo>
                    <a:pt x="18033" y="64829"/>
                    <a:pt x="17890" y="64793"/>
                    <a:pt x="17818" y="64901"/>
                  </a:cubicBezTo>
                  <a:cubicBezTo>
                    <a:pt x="17460" y="65402"/>
                    <a:pt x="17711" y="65652"/>
                    <a:pt x="17639" y="66153"/>
                  </a:cubicBezTo>
                  <a:cubicBezTo>
                    <a:pt x="17460" y="67298"/>
                    <a:pt x="16602" y="67870"/>
                    <a:pt x="16530" y="69123"/>
                  </a:cubicBezTo>
                  <a:cubicBezTo>
                    <a:pt x="16530" y="69230"/>
                    <a:pt x="16709" y="71090"/>
                    <a:pt x="16781" y="71090"/>
                  </a:cubicBezTo>
                  <a:cubicBezTo>
                    <a:pt x="17317" y="71090"/>
                    <a:pt x="17138" y="69445"/>
                    <a:pt x="17174" y="69230"/>
                  </a:cubicBezTo>
                  <a:cubicBezTo>
                    <a:pt x="17317" y="68371"/>
                    <a:pt x="17890" y="65473"/>
                    <a:pt x="18212" y="64793"/>
                  </a:cubicBezTo>
                  <a:close/>
                  <a:moveTo>
                    <a:pt x="3006" y="73702"/>
                  </a:moveTo>
                  <a:lnTo>
                    <a:pt x="3006" y="73881"/>
                  </a:lnTo>
                  <a:cubicBezTo>
                    <a:pt x="3149" y="73917"/>
                    <a:pt x="3221" y="74096"/>
                    <a:pt x="3221" y="74382"/>
                  </a:cubicBezTo>
                  <a:lnTo>
                    <a:pt x="3257" y="74489"/>
                  </a:lnTo>
                  <a:cubicBezTo>
                    <a:pt x="3257" y="74239"/>
                    <a:pt x="3221" y="73953"/>
                    <a:pt x="3185" y="73774"/>
                  </a:cubicBezTo>
                  <a:cubicBezTo>
                    <a:pt x="3149" y="73738"/>
                    <a:pt x="3042" y="73702"/>
                    <a:pt x="3006" y="73702"/>
                  </a:cubicBezTo>
                  <a:close/>
                  <a:moveTo>
                    <a:pt x="17747" y="0"/>
                  </a:moveTo>
                  <a:cubicBezTo>
                    <a:pt x="17678" y="26"/>
                    <a:pt x="17596" y="33"/>
                    <a:pt x="17510" y="33"/>
                  </a:cubicBezTo>
                  <a:cubicBezTo>
                    <a:pt x="17402" y="33"/>
                    <a:pt x="17286" y="22"/>
                    <a:pt x="17177" y="22"/>
                  </a:cubicBezTo>
                  <a:cubicBezTo>
                    <a:pt x="17012" y="22"/>
                    <a:pt x="16862" y="48"/>
                    <a:pt x="16781" y="179"/>
                  </a:cubicBezTo>
                  <a:cubicBezTo>
                    <a:pt x="16709" y="429"/>
                    <a:pt x="17210" y="501"/>
                    <a:pt x="17353" y="751"/>
                  </a:cubicBezTo>
                  <a:cubicBezTo>
                    <a:pt x="17460" y="1002"/>
                    <a:pt x="17532" y="1252"/>
                    <a:pt x="17532" y="1574"/>
                  </a:cubicBezTo>
                  <a:cubicBezTo>
                    <a:pt x="17532" y="2075"/>
                    <a:pt x="16852" y="2433"/>
                    <a:pt x="16959" y="2934"/>
                  </a:cubicBezTo>
                  <a:cubicBezTo>
                    <a:pt x="16995" y="3327"/>
                    <a:pt x="18462" y="3220"/>
                    <a:pt x="17067" y="4150"/>
                  </a:cubicBezTo>
                  <a:cubicBezTo>
                    <a:pt x="17038" y="4170"/>
                    <a:pt x="16993" y="4179"/>
                    <a:pt x="16934" y="4179"/>
                  </a:cubicBezTo>
                  <a:cubicBezTo>
                    <a:pt x="16411" y="4179"/>
                    <a:pt x="14798" y="3469"/>
                    <a:pt x="13852" y="3469"/>
                  </a:cubicBezTo>
                  <a:cubicBezTo>
                    <a:pt x="13576" y="3469"/>
                    <a:pt x="13357" y="3529"/>
                    <a:pt x="13239" y="3685"/>
                  </a:cubicBezTo>
                  <a:cubicBezTo>
                    <a:pt x="12988" y="4043"/>
                    <a:pt x="14061" y="6404"/>
                    <a:pt x="13203" y="6798"/>
                  </a:cubicBezTo>
                  <a:lnTo>
                    <a:pt x="11879" y="6154"/>
                  </a:lnTo>
                  <a:cubicBezTo>
                    <a:pt x="11593" y="6154"/>
                    <a:pt x="10841" y="7692"/>
                    <a:pt x="10734" y="7978"/>
                  </a:cubicBezTo>
                  <a:cubicBezTo>
                    <a:pt x="10698" y="8444"/>
                    <a:pt x="10698" y="9088"/>
                    <a:pt x="10341" y="9481"/>
                  </a:cubicBezTo>
                  <a:cubicBezTo>
                    <a:pt x="10090" y="9732"/>
                    <a:pt x="9625" y="9302"/>
                    <a:pt x="9768" y="10054"/>
                  </a:cubicBezTo>
                  <a:cubicBezTo>
                    <a:pt x="9947" y="11020"/>
                    <a:pt x="11020" y="11091"/>
                    <a:pt x="10555" y="12129"/>
                  </a:cubicBezTo>
                  <a:cubicBezTo>
                    <a:pt x="10269" y="12916"/>
                    <a:pt x="8909" y="14526"/>
                    <a:pt x="8659" y="15277"/>
                  </a:cubicBezTo>
                  <a:cubicBezTo>
                    <a:pt x="8587" y="15671"/>
                    <a:pt x="9160" y="15993"/>
                    <a:pt x="8981" y="16422"/>
                  </a:cubicBezTo>
                  <a:lnTo>
                    <a:pt x="8051" y="17173"/>
                  </a:lnTo>
                  <a:cubicBezTo>
                    <a:pt x="7984" y="17210"/>
                    <a:pt x="7902" y="17223"/>
                    <a:pt x="7812" y="17223"/>
                  </a:cubicBezTo>
                  <a:cubicBezTo>
                    <a:pt x="7628" y="17223"/>
                    <a:pt x="7412" y="17170"/>
                    <a:pt x="7234" y="17170"/>
                  </a:cubicBezTo>
                  <a:cubicBezTo>
                    <a:pt x="7082" y="17170"/>
                    <a:pt x="6958" y="17209"/>
                    <a:pt x="6906" y="17352"/>
                  </a:cubicBezTo>
                  <a:lnTo>
                    <a:pt x="7335" y="18998"/>
                  </a:lnTo>
                  <a:cubicBezTo>
                    <a:pt x="7335" y="18998"/>
                    <a:pt x="7121" y="20250"/>
                    <a:pt x="7121" y="20322"/>
                  </a:cubicBezTo>
                  <a:lnTo>
                    <a:pt x="7228" y="21789"/>
                  </a:lnTo>
                  <a:cubicBezTo>
                    <a:pt x="7228" y="22003"/>
                    <a:pt x="6977" y="22039"/>
                    <a:pt x="6942" y="22218"/>
                  </a:cubicBezTo>
                  <a:cubicBezTo>
                    <a:pt x="6584" y="23327"/>
                    <a:pt x="6011" y="24508"/>
                    <a:pt x="5618" y="25688"/>
                  </a:cubicBezTo>
                  <a:cubicBezTo>
                    <a:pt x="5332" y="26440"/>
                    <a:pt x="7121" y="26010"/>
                    <a:pt x="6799" y="28050"/>
                  </a:cubicBezTo>
                  <a:cubicBezTo>
                    <a:pt x="6705" y="28801"/>
                    <a:pt x="6490" y="28989"/>
                    <a:pt x="6166" y="28989"/>
                  </a:cubicBezTo>
                  <a:cubicBezTo>
                    <a:pt x="5842" y="28989"/>
                    <a:pt x="5407" y="28799"/>
                    <a:pt x="4873" y="28799"/>
                  </a:cubicBezTo>
                  <a:cubicBezTo>
                    <a:pt x="4520" y="28799"/>
                    <a:pt x="4123" y="28883"/>
                    <a:pt x="3686" y="29159"/>
                  </a:cubicBezTo>
                  <a:cubicBezTo>
                    <a:pt x="3149" y="29517"/>
                    <a:pt x="2219" y="30948"/>
                    <a:pt x="2076" y="31592"/>
                  </a:cubicBezTo>
                  <a:cubicBezTo>
                    <a:pt x="2076" y="31771"/>
                    <a:pt x="2291" y="31950"/>
                    <a:pt x="2219" y="32128"/>
                  </a:cubicBezTo>
                  <a:cubicBezTo>
                    <a:pt x="2219" y="32594"/>
                    <a:pt x="1611" y="32880"/>
                    <a:pt x="1611" y="33381"/>
                  </a:cubicBezTo>
                  <a:cubicBezTo>
                    <a:pt x="1611" y="34604"/>
                    <a:pt x="1646" y="35023"/>
                    <a:pt x="1700" y="35023"/>
                  </a:cubicBezTo>
                  <a:cubicBezTo>
                    <a:pt x="1816" y="35023"/>
                    <a:pt x="2017" y="33066"/>
                    <a:pt x="2132" y="33066"/>
                  </a:cubicBezTo>
                  <a:cubicBezTo>
                    <a:pt x="2185" y="33066"/>
                    <a:pt x="2219" y="33475"/>
                    <a:pt x="2219" y="34669"/>
                  </a:cubicBezTo>
                  <a:cubicBezTo>
                    <a:pt x="2219" y="34991"/>
                    <a:pt x="1969" y="35098"/>
                    <a:pt x="1969" y="35348"/>
                  </a:cubicBezTo>
                  <a:cubicBezTo>
                    <a:pt x="1933" y="35670"/>
                    <a:pt x="2076" y="35957"/>
                    <a:pt x="2147" y="36207"/>
                  </a:cubicBezTo>
                  <a:cubicBezTo>
                    <a:pt x="2147" y="36422"/>
                    <a:pt x="1933" y="36744"/>
                    <a:pt x="1969" y="37030"/>
                  </a:cubicBezTo>
                  <a:cubicBezTo>
                    <a:pt x="2040" y="37602"/>
                    <a:pt x="2684" y="38211"/>
                    <a:pt x="2720" y="38819"/>
                  </a:cubicBezTo>
                  <a:cubicBezTo>
                    <a:pt x="2827" y="39749"/>
                    <a:pt x="2147" y="40930"/>
                    <a:pt x="2398" y="41753"/>
                  </a:cubicBezTo>
                  <a:cubicBezTo>
                    <a:pt x="2648" y="42754"/>
                    <a:pt x="4258" y="42647"/>
                    <a:pt x="4401" y="43720"/>
                  </a:cubicBezTo>
                  <a:lnTo>
                    <a:pt x="3936" y="45402"/>
                  </a:lnTo>
                  <a:cubicBezTo>
                    <a:pt x="3579" y="45652"/>
                    <a:pt x="2720" y="45474"/>
                    <a:pt x="2827" y="45903"/>
                  </a:cubicBezTo>
                  <a:cubicBezTo>
                    <a:pt x="3006" y="47692"/>
                    <a:pt x="4079" y="47262"/>
                    <a:pt x="3650" y="49624"/>
                  </a:cubicBezTo>
                  <a:lnTo>
                    <a:pt x="3686" y="50840"/>
                  </a:lnTo>
                  <a:cubicBezTo>
                    <a:pt x="3328" y="51842"/>
                    <a:pt x="1969" y="51914"/>
                    <a:pt x="1897" y="52200"/>
                  </a:cubicBezTo>
                  <a:cubicBezTo>
                    <a:pt x="1825" y="52271"/>
                    <a:pt x="2076" y="52307"/>
                    <a:pt x="2076" y="52414"/>
                  </a:cubicBezTo>
                  <a:cubicBezTo>
                    <a:pt x="2147" y="52593"/>
                    <a:pt x="2219" y="52808"/>
                    <a:pt x="2147" y="52987"/>
                  </a:cubicBezTo>
                  <a:cubicBezTo>
                    <a:pt x="2040" y="53202"/>
                    <a:pt x="1575" y="53273"/>
                    <a:pt x="1468" y="53559"/>
                  </a:cubicBezTo>
                  <a:cubicBezTo>
                    <a:pt x="1253" y="54311"/>
                    <a:pt x="2398" y="55992"/>
                    <a:pt x="1468" y="57280"/>
                  </a:cubicBezTo>
                  <a:cubicBezTo>
                    <a:pt x="1345" y="57464"/>
                    <a:pt x="1244" y="57539"/>
                    <a:pt x="1157" y="57539"/>
                  </a:cubicBezTo>
                  <a:cubicBezTo>
                    <a:pt x="992" y="57539"/>
                    <a:pt x="882" y="57264"/>
                    <a:pt x="788" y="56958"/>
                  </a:cubicBezTo>
                  <a:cubicBezTo>
                    <a:pt x="771" y="56965"/>
                    <a:pt x="752" y="56968"/>
                    <a:pt x="732" y="56968"/>
                  </a:cubicBezTo>
                  <a:cubicBezTo>
                    <a:pt x="576" y="56968"/>
                    <a:pt x="320" y="56800"/>
                    <a:pt x="137" y="56800"/>
                  </a:cubicBezTo>
                  <a:cubicBezTo>
                    <a:pt x="84" y="56800"/>
                    <a:pt x="37" y="56814"/>
                    <a:pt x="1" y="56851"/>
                  </a:cubicBezTo>
                  <a:cubicBezTo>
                    <a:pt x="1" y="56851"/>
                    <a:pt x="502" y="58783"/>
                    <a:pt x="537" y="59248"/>
                  </a:cubicBezTo>
                  <a:cubicBezTo>
                    <a:pt x="537" y="59570"/>
                    <a:pt x="108" y="60321"/>
                    <a:pt x="359" y="60572"/>
                  </a:cubicBezTo>
                  <a:cubicBezTo>
                    <a:pt x="755" y="60959"/>
                    <a:pt x="1027" y="61095"/>
                    <a:pt x="1224" y="61095"/>
                  </a:cubicBezTo>
                  <a:cubicBezTo>
                    <a:pt x="1691" y="61095"/>
                    <a:pt x="1735" y="60333"/>
                    <a:pt x="1991" y="60333"/>
                  </a:cubicBezTo>
                  <a:cubicBezTo>
                    <a:pt x="2067" y="60333"/>
                    <a:pt x="2161" y="60399"/>
                    <a:pt x="2291" y="60572"/>
                  </a:cubicBezTo>
                  <a:cubicBezTo>
                    <a:pt x="2827" y="61216"/>
                    <a:pt x="1647" y="62647"/>
                    <a:pt x="1754" y="63291"/>
                  </a:cubicBezTo>
                  <a:cubicBezTo>
                    <a:pt x="1754" y="63541"/>
                    <a:pt x="1718" y="63792"/>
                    <a:pt x="1825" y="63971"/>
                  </a:cubicBezTo>
                  <a:cubicBezTo>
                    <a:pt x="1873" y="64018"/>
                    <a:pt x="1933" y="64030"/>
                    <a:pt x="1995" y="64030"/>
                  </a:cubicBezTo>
                  <a:cubicBezTo>
                    <a:pt x="2057" y="64030"/>
                    <a:pt x="2122" y="64018"/>
                    <a:pt x="2181" y="64018"/>
                  </a:cubicBezTo>
                  <a:cubicBezTo>
                    <a:pt x="2239" y="64018"/>
                    <a:pt x="2291" y="64030"/>
                    <a:pt x="2326" y="64078"/>
                  </a:cubicBezTo>
                  <a:cubicBezTo>
                    <a:pt x="2648" y="64543"/>
                    <a:pt x="2398" y="65545"/>
                    <a:pt x="2577" y="65938"/>
                  </a:cubicBezTo>
                  <a:cubicBezTo>
                    <a:pt x="2720" y="66153"/>
                    <a:pt x="2899" y="66332"/>
                    <a:pt x="3078" y="66511"/>
                  </a:cubicBezTo>
                  <a:cubicBezTo>
                    <a:pt x="3131" y="66564"/>
                    <a:pt x="3194" y="66564"/>
                    <a:pt x="3252" y="66564"/>
                  </a:cubicBezTo>
                  <a:cubicBezTo>
                    <a:pt x="3310" y="66564"/>
                    <a:pt x="3364" y="66564"/>
                    <a:pt x="3400" y="66618"/>
                  </a:cubicBezTo>
                  <a:cubicBezTo>
                    <a:pt x="3400" y="66690"/>
                    <a:pt x="3257" y="66690"/>
                    <a:pt x="3257" y="66833"/>
                  </a:cubicBezTo>
                  <a:cubicBezTo>
                    <a:pt x="3257" y="66833"/>
                    <a:pt x="3757" y="67513"/>
                    <a:pt x="3829" y="67691"/>
                  </a:cubicBezTo>
                  <a:cubicBezTo>
                    <a:pt x="3936" y="67870"/>
                    <a:pt x="3829" y="68121"/>
                    <a:pt x="3901" y="68264"/>
                  </a:cubicBezTo>
                  <a:cubicBezTo>
                    <a:pt x="4079" y="68443"/>
                    <a:pt x="4401" y="68443"/>
                    <a:pt x="4580" y="68693"/>
                  </a:cubicBezTo>
                  <a:cubicBezTo>
                    <a:pt x="4831" y="68979"/>
                    <a:pt x="4759" y="69552"/>
                    <a:pt x="5045" y="69731"/>
                  </a:cubicBezTo>
                  <a:cubicBezTo>
                    <a:pt x="5163" y="69731"/>
                    <a:pt x="5290" y="69699"/>
                    <a:pt x="5388" y="69699"/>
                  </a:cubicBezTo>
                  <a:cubicBezTo>
                    <a:pt x="5469" y="69699"/>
                    <a:pt x="5530" y="69721"/>
                    <a:pt x="5546" y="69802"/>
                  </a:cubicBezTo>
                  <a:cubicBezTo>
                    <a:pt x="5725" y="70053"/>
                    <a:pt x="5868" y="70518"/>
                    <a:pt x="5618" y="70804"/>
                  </a:cubicBezTo>
                  <a:cubicBezTo>
                    <a:pt x="5585" y="70880"/>
                    <a:pt x="5510" y="70900"/>
                    <a:pt x="5418" y="70900"/>
                  </a:cubicBezTo>
                  <a:cubicBezTo>
                    <a:pt x="5315" y="70900"/>
                    <a:pt x="5192" y="70875"/>
                    <a:pt x="5083" y="70875"/>
                  </a:cubicBezTo>
                  <a:cubicBezTo>
                    <a:pt x="4968" y="70875"/>
                    <a:pt x="4869" y="70903"/>
                    <a:pt x="4831" y="71019"/>
                  </a:cubicBezTo>
                  <a:cubicBezTo>
                    <a:pt x="4652" y="71341"/>
                    <a:pt x="5797" y="71842"/>
                    <a:pt x="5511" y="71949"/>
                  </a:cubicBezTo>
                  <a:cubicBezTo>
                    <a:pt x="5473" y="71966"/>
                    <a:pt x="5433" y="71974"/>
                    <a:pt x="5391" y="71974"/>
                  </a:cubicBezTo>
                  <a:cubicBezTo>
                    <a:pt x="5085" y="71974"/>
                    <a:pt x="4702" y="71558"/>
                    <a:pt x="4474" y="71558"/>
                  </a:cubicBezTo>
                  <a:cubicBezTo>
                    <a:pt x="4414" y="71558"/>
                    <a:pt x="4364" y="71588"/>
                    <a:pt x="4330" y="71663"/>
                  </a:cubicBezTo>
                  <a:cubicBezTo>
                    <a:pt x="4258" y="71770"/>
                    <a:pt x="4473" y="72164"/>
                    <a:pt x="4831" y="72700"/>
                  </a:cubicBezTo>
                  <a:cubicBezTo>
                    <a:pt x="4532" y="72669"/>
                    <a:pt x="4219" y="72617"/>
                    <a:pt x="3920" y="72617"/>
                  </a:cubicBezTo>
                  <a:cubicBezTo>
                    <a:pt x="3539" y="72617"/>
                    <a:pt x="3180" y="72702"/>
                    <a:pt x="2899" y="73022"/>
                  </a:cubicBezTo>
                  <a:cubicBezTo>
                    <a:pt x="3122" y="72863"/>
                    <a:pt x="3381" y="72810"/>
                    <a:pt x="3651" y="72810"/>
                  </a:cubicBezTo>
                  <a:cubicBezTo>
                    <a:pt x="3985" y="72810"/>
                    <a:pt x="4335" y="72891"/>
                    <a:pt x="4652" y="72951"/>
                  </a:cubicBezTo>
                  <a:cubicBezTo>
                    <a:pt x="4652" y="73022"/>
                    <a:pt x="4831" y="73094"/>
                    <a:pt x="4831" y="73201"/>
                  </a:cubicBezTo>
                  <a:cubicBezTo>
                    <a:pt x="4831" y="73416"/>
                    <a:pt x="4580" y="73595"/>
                    <a:pt x="4580" y="73881"/>
                  </a:cubicBezTo>
                  <a:cubicBezTo>
                    <a:pt x="4580" y="74668"/>
                    <a:pt x="5296" y="74632"/>
                    <a:pt x="4652" y="75312"/>
                  </a:cubicBezTo>
                  <a:cubicBezTo>
                    <a:pt x="4759" y="75312"/>
                    <a:pt x="4759" y="75312"/>
                    <a:pt x="4759" y="75241"/>
                  </a:cubicBezTo>
                  <a:cubicBezTo>
                    <a:pt x="5618" y="74453"/>
                    <a:pt x="4831" y="74561"/>
                    <a:pt x="4759" y="73631"/>
                  </a:cubicBezTo>
                  <a:cubicBezTo>
                    <a:pt x="4759" y="73416"/>
                    <a:pt x="4974" y="73273"/>
                    <a:pt x="5010" y="73094"/>
                  </a:cubicBezTo>
                  <a:cubicBezTo>
                    <a:pt x="5618" y="74024"/>
                    <a:pt x="6369" y="75062"/>
                    <a:pt x="6369" y="75062"/>
                  </a:cubicBezTo>
                  <a:cubicBezTo>
                    <a:pt x="6262" y="75241"/>
                    <a:pt x="5940" y="75384"/>
                    <a:pt x="5940" y="75670"/>
                  </a:cubicBezTo>
                  <a:cubicBezTo>
                    <a:pt x="5940" y="75920"/>
                    <a:pt x="6119" y="76099"/>
                    <a:pt x="6119" y="76350"/>
                  </a:cubicBezTo>
                  <a:cubicBezTo>
                    <a:pt x="6119" y="76350"/>
                    <a:pt x="5439" y="76493"/>
                    <a:pt x="5689" y="76672"/>
                  </a:cubicBezTo>
                  <a:cubicBezTo>
                    <a:pt x="5725" y="76686"/>
                    <a:pt x="5762" y="76692"/>
                    <a:pt x="5801" y="76692"/>
                  </a:cubicBezTo>
                  <a:cubicBezTo>
                    <a:pt x="5953" y="76692"/>
                    <a:pt x="6119" y="76600"/>
                    <a:pt x="6262" y="76600"/>
                  </a:cubicBezTo>
                  <a:cubicBezTo>
                    <a:pt x="6584" y="76672"/>
                    <a:pt x="6906" y="76851"/>
                    <a:pt x="7228" y="76851"/>
                  </a:cubicBezTo>
                  <a:cubicBezTo>
                    <a:pt x="8180" y="76851"/>
                    <a:pt x="8001" y="76237"/>
                    <a:pt x="8809" y="76237"/>
                  </a:cubicBezTo>
                  <a:cubicBezTo>
                    <a:pt x="8852" y="76237"/>
                    <a:pt x="8897" y="76239"/>
                    <a:pt x="8945" y="76242"/>
                  </a:cubicBezTo>
                  <a:cubicBezTo>
                    <a:pt x="9056" y="76242"/>
                    <a:pt x="9488" y="76500"/>
                    <a:pt x="9778" y="76500"/>
                  </a:cubicBezTo>
                  <a:cubicBezTo>
                    <a:pt x="9862" y="76500"/>
                    <a:pt x="9934" y="76478"/>
                    <a:pt x="9983" y="76421"/>
                  </a:cubicBezTo>
                  <a:cubicBezTo>
                    <a:pt x="10197" y="76171"/>
                    <a:pt x="10448" y="75920"/>
                    <a:pt x="10448" y="75563"/>
                  </a:cubicBezTo>
                  <a:cubicBezTo>
                    <a:pt x="10519" y="74489"/>
                    <a:pt x="9160" y="74990"/>
                    <a:pt x="10197" y="73380"/>
                  </a:cubicBezTo>
                  <a:cubicBezTo>
                    <a:pt x="10341" y="73201"/>
                    <a:pt x="10376" y="72879"/>
                    <a:pt x="10627" y="72772"/>
                  </a:cubicBezTo>
                  <a:cubicBezTo>
                    <a:pt x="10664" y="72763"/>
                    <a:pt x="10704" y="72759"/>
                    <a:pt x="10744" y="72759"/>
                  </a:cubicBezTo>
                  <a:cubicBezTo>
                    <a:pt x="10928" y="72759"/>
                    <a:pt x="11135" y="72838"/>
                    <a:pt x="11297" y="72838"/>
                  </a:cubicBezTo>
                  <a:cubicBezTo>
                    <a:pt x="11371" y="72838"/>
                    <a:pt x="11436" y="72821"/>
                    <a:pt x="11485" y="72772"/>
                  </a:cubicBezTo>
                  <a:cubicBezTo>
                    <a:pt x="11629" y="72521"/>
                    <a:pt x="11199" y="72307"/>
                    <a:pt x="11271" y="72021"/>
                  </a:cubicBezTo>
                  <a:cubicBezTo>
                    <a:pt x="11283" y="71961"/>
                    <a:pt x="11318" y="71941"/>
                    <a:pt x="11366" y="71941"/>
                  </a:cubicBezTo>
                  <a:cubicBezTo>
                    <a:pt x="11462" y="71941"/>
                    <a:pt x="11605" y="72021"/>
                    <a:pt x="11700" y="72021"/>
                  </a:cubicBezTo>
                  <a:cubicBezTo>
                    <a:pt x="11867" y="72021"/>
                    <a:pt x="12002" y="72052"/>
                    <a:pt x="12127" y="72052"/>
                  </a:cubicBezTo>
                  <a:cubicBezTo>
                    <a:pt x="12189" y="72052"/>
                    <a:pt x="12249" y="72044"/>
                    <a:pt x="12308" y="72021"/>
                  </a:cubicBezTo>
                  <a:cubicBezTo>
                    <a:pt x="12380" y="72021"/>
                    <a:pt x="12809" y="71949"/>
                    <a:pt x="13060" y="71770"/>
                  </a:cubicBezTo>
                  <a:cubicBezTo>
                    <a:pt x="13177" y="71770"/>
                    <a:pt x="13054" y="72156"/>
                    <a:pt x="13183" y="72156"/>
                  </a:cubicBezTo>
                  <a:cubicBezTo>
                    <a:pt x="13212" y="72156"/>
                    <a:pt x="13252" y="72137"/>
                    <a:pt x="13310" y="72092"/>
                  </a:cubicBezTo>
                  <a:cubicBezTo>
                    <a:pt x="13561" y="71842"/>
                    <a:pt x="13561" y="71663"/>
                    <a:pt x="13954" y="71663"/>
                  </a:cubicBezTo>
                  <a:cubicBezTo>
                    <a:pt x="14061" y="71663"/>
                    <a:pt x="13918" y="71770"/>
                    <a:pt x="13954" y="71842"/>
                  </a:cubicBezTo>
                  <a:cubicBezTo>
                    <a:pt x="13954" y="71842"/>
                    <a:pt x="14240" y="71810"/>
                    <a:pt x="14431" y="71810"/>
                  </a:cubicBezTo>
                  <a:cubicBezTo>
                    <a:pt x="14527" y="71810"/>
                    <a:pt x="14598" y="71818"/>
                    <a:pt x="14598" y="71842"/>
                  </a:cubicBezTo>
                  <a:cubicBezTo>
                    <a:pt x="14741" y="71949"/>
                    <a:pt x="14598" y="72021"/>
                    <a:pt x="14598" y="72128"/>
                  </a:cubicBezTo>
                  <a:cubicBezTo>
                    <a:pt x="14598" y="72179"/>
                    <a:pt x="14670" y="72229"/>
                    <a:pt x="14737" y="72229"/>
                  </a:cubicBezTo>
                  <a:cubicBezTo>
                    <a:pt x="14765" y="72229"/>
                    <a:pt x="14792" y="72220"/>
                    <a:pt x="14813" y="72199"/>
                  </a:cubicBezTo>
                  <a:cubicBezTo>
                    <a:pt x="15457" y="71520"/>
                    <a:pt x="15564" y="70160"/>
                    <a:pt x="15671" y="69266"/>
                  </a:cubicBezTo>
                  <a:cubicBezTo>
                    <a:pt x="15724" y="68923"/>
                    <a:pt x="15751" y="68807"/>
                    <a:pt x="15768" y="68807"/>
                  </a:cubicBezTo>
                  <a:cubicBezTo>
                    <a:pt x="15805" y="68807"/>
                    <a:pt x="15800" y="69311"/>
                    <a:pt x="15903" y="69311"/>
                  </a:cubicBezTo>
                  <a:cubicBezTo>
                    <a:pt x="15952" y="69311"/>
                    <a:pt x="16024" y="69200"/>
                    <a:pt x="16137" y="68872"/>
                  </a:cubicBezTo>
                  <a:cubicBezTo>
                    <a:pt x="16208" y="68729"/>
                    <a:pt x="15922" y="68550"/>
                    <a:pt x="16029" y="68443"/>
                  </a:cubicBezTo>
                  <a:cubicBezTo>
                    <a:pt x="16047" y="68371"/>
                    <a:pt x="16137" y="68371"/>
                    <a:pt x="16221" y="68371"/>
                  </a:cubicBezTo>
                  <a:cubicBezTo>
                    <a:pt x="16306" y="68371"/>
                    <a:pt x="16387" y="68371"/>
                    <a:pt x="16387" y="68300"/>
                  </a:cubicBezTo>
                  <a:cubicBezTo>
                    <a:pt x="16530" y="67799"/>
                    <a:pt x="15779" y="67119"/>
                    <a:pt x="16137" y="66761"/>
                  </a:cubicBezTo>
                  <a:cubicBezTo>
                    <a:pt x="16156" y="66722"/>
                    <a:pt x="16190" y="66709"/>
                    <a:pt x="16229" y="66709"/>
                  </a:cubicBezTo>
                  <a:cubicBezTo>
                    <a:pt x="16293" y="66709"/>
                    <a:pt x="16373" y="66741"/>
                    <a:pt x="16437" y="66741"/>
                  </a:cubicBezTo>
                  <a:cubicBezTo>
                    <a:pt x="16477" y="66741"/>
                    <a:pt x="16510" y="66729"/>
                    <a:pt x="16530" y="66690"/>
                  </a:cubicBezTo>
                  <a:cubicBezTo>
                    <a:pt x="16602" y="66618"/>
                    <a:pt x="16029" y="65724"/>
                    <a:pt x="16101" y="65473"/>
                  </a:cubicBezTo>
                  <a:cubicBezTo>
                    <a:pt x="16137" y="65080"/>
                    <a:pt x="16280" y="64793"/>
                    <a:pt x="16459" y="64543"/>
                  </a:cubicBezTo>
                  <a:cubicBezTo>
                    <a:pt x="16530" y="64471"/>
                    <a:pt x="16709" y="64471"/>
                    <a:pt x="16709" y="64400"/>
                  </a:cubicBezTo>
                  <a:cubicBezTo>
                    <a:pt x="16530" y="64149"/>
                    <a:pt x="16101" y="64149"/>
                    <a:pt x="16101" y="63899"/>
                  </a:cubicBezTo>
                  <a:cubicBezTo>
                    <a:pt x="16065" y="63613"/>
                    <a:pt x="16602" y="63398"/>
                    <a:pt x="16602" y="63112"/>
                  </a:cubicBezTo>
                  <a:cubicBezTo>
                    <a:pt x="16602" y="62790"/>
                    <a:pt x="15922" y="62539"/>
                    <a:pt x="15743" y="62361"/>
                  </a:cubicBezTo>
                  <a:cubicBezTo>
                    <a:pt x="15671" y="62289"/>
                    <a:pt x="15457" y="62110"/>
                    <a:pt x="15600" y="62110"/>
                  </a:cubicBezTo>
                  <a:cubicBezTo>
                    <a:pt x="15644" y="62095"/>
                    <a:pt x="15691" y="62089"/>
                    <a:pt x="15741" y="62089"/>
                  </a:cubicBezTo>
                  <a:cubicBezTo>
                    <a:pt x="15956" y="62089"/>
                    <a:pt x="16211" y="62201"/>
                    <a:pt x="16410" y="62201"/>
                  </a:cubicBezTo>
                  <a:cubicBezTo>
                    <a:pt x="16500" y="62201"/>
                    <a:pt x="16579" y="62178"/>
                    <a:pt x="16637" y="62110"/>
                  </a:cubicBezTo>
                  <a:cubicBezTo>
                    <a:pt x="16888" y="61681"/>
                    <a:pt x="16029" y="60643"/>
                    <a:pt x="16065" y="60393"/>
                  </a:cubicBezTo>
                  <a:cubicBezTo>
                    <a:pt x="16072" y="60365"/>
                    <a:pt x="16093" y="60355"/>
                    <a:pt x="16124" y="60355"/>
                  </a:cubicBezTo>
                  <a:cubicBezTo>
                    <a:pt x="16216" y="60355"/>
                    <a:pt x="16392" y="60449"/>
                    <a:pt x="16505" y="60449"/>
                  </a:cubicBezTo>
                  <a:cubicBezTo>
                    <a:pt x="16550" y="60449"/>
                    <a:pt x="16585" y="60434"/>
                    <a:pt x="16602" y="60393"/>
                  </a:cubicBezTo>
                  <a:cubicBezTo>
                    <a:pt x="16709" y="60142"/>
                    <a:pt x="16387" y="59391"/>
                    <a:pt x="16208" y="59248"/>
                  </a:cubicBezTo>
                  <a:cubicBezTo>
                    <a:pt x="15958" y="59105"/>
                    <a:pt x="15099" y="59212"/>
                    <a:pt x="15349" y="58962"/>
                  </a:cubicBezTo>
                  <a:cubicBezTo>
                    <a:pt x="15398" y="58905"/>
                    <a:pt x="15455" y="58883"/>
                    <a:pt x="15519" y="58883"/>
                  </a:cubicBezTo>
                  <a:cubicBezTo>
                    <a:pt x="15738" y="58883"/>
                    <a:pt x="16030" y="59141"/>
                    <a:pt x="16280" y="59141"/>
                  </a:cubicBezTo>
                  <a:cubicBezTo>
                    <a:pt x="16781" y="59141"/>
                    <a:pt x="16387" y="58962"/>
                    <a:pt x="16530" y="58783"/>
                  </a:cubicBezTo>
                  <a:cubicBezTo>
                    <a:pt x="16545" y="58768"/>
                    <a:pt x="16565" y="58762"/>
                    <a:pt x="16587" y="58762"/>
                  </a:cubicBezTo>
                  <a:cubicBezTo>
                    <a:pt x="16647" y="58762"/>
                    <a:pt x="16723" y="58803"/>
                    <a:pt x="16759" y="58803"/>
                  </a:cubicBezTo>
                  <a:cubicBezTo>
                    <a:pt x="16773" y="58803"/>
                    <a:pt x="16781" y="58798"/>
                    <a:pt x="16781" y="58783"/>
                  </a:cubicBezTo>
                  <a:cubicBezTo>
                    <a:pt x="16592" y="58271"/>
                    <a:pt x="16221" y="58023"/>
                    <a:pt x="15760" y="58023"/>
                  </a:cubicBezTo>
                  <a:cubicBezTo>
                    <a:pt x="15608" y="58023"/>
                    <a:pt x="15446" y="58050"/>
                    <a:pt x="15278" y="58103"/>
                  </a:cubicBezTo>
                  <a:cubicBezTo>
                    <a:pt x="15171" y="58103"/>
                    <a:pt x="15278" y="58354"/>
                    <a:pt x="15206" y="58354"/>
                  </a:cubicBezTo>
                  <a:cubicBezTo>
                    <a:pt x="15199" y="58356"/>
                    <a:pt x="15193" y="58357"/>
                    <a:pt x="15186" y="58357"/>
                  </a:cubicBezTo>
                  <a:cubicBezTo>
                    <a:pt x="15098" y="58357"/>
                    <a:pt x="15092" y="58136"/>
                    <a:pt x="14992" y="58103"/>
                  </a:cubicBezTo>
                  <a:cubicBezTo>
                    <a:pt x="14920" y="58103"/>
                    <a:pt x="14920" y="58210"/>
                    <a:pt x="14920" y="58210"/>
                  </a:cubicBezTo>
                  <a:cubicBezTo>
                    <a:pt x="14741" y="58210"/>
                    <a:pt x="14598" y="58210"/>
                    <a:pt x="14598" y="58139"/>
                  </a:cubicBezTo>
                  <a:cubicBezTo>
                    <a:pt x="14527" y="57967"/>
                    <a:pt x="14821" y="57916"/>
                    <a:pt x="15208" y="57916"/>
                  </a:cubicBezTo>
                  <a:cubicBezTo>
                    <a:pt x="15787" y="57916"/>
                    <a:pt x="16573" y="58032"/>
                    <a:pt x="16637" y="58032"/>
                  </a:cubicBezTo>
                  <a:cubicBezTo>
                    <a:pt x="16709" y="58032"/>
                    <a:pt x="16709" y="57960"/>
                    <a:pt x="16781" y="57888"/>
                  </a:cubicBezTo>
                  <a:cubicBezTo>
                    <a:pt x="16828" y="57888"/>
                    <a:pt x="16908" y="57920"/>
                    <a:pt x="16945" y="57920"/>
                  </a:cubicBezTo>
                  <a:cubicBezTo>
                    <a:pt x="16963" y="57920"/>
                    <a:pt x="16971" y="57912"/>
                    <a:pt x="16959" y="57888"/>
                  </a:cubicBezTo>
                  <a:cubicBezTo>
                    <a:pt x="16959" y="57817"/>
                    <a:pt x="16637" y="57817"/>
                    <a:pt x="16709" y="57710"/>
                  </a:cubicBezTo>
                  <a:cubicBezTo>
                    <a:pt x="16716" y="57703"/>
                    <a:pt x="16729" y="57700"/>
                    <a:pt x="16746" y="57700"/>
                  </a:cubicBezTo>
                  <a:cubicBezTo>
                    <a:pt x="16829" y="57700"/>
                    <a:pt x="17016" y="57767"/>
                    <a:pt x="17152" y="57767"/>
                  </a:cubicBezTo>
                  <a:cubicBezTo>
                    <a:pt x="17276" y="57767"/>
                    <a:pt x="17358" y="57711"/>
                    <a:pt x="17281" y="57495"/>
                  </a:cubicBezTo>
                  <a:cubicBezTo>
                    <a:pt x="17281" y="57352"/>
                    <a:pt x="16781" y="57280"/>
                    <a:pt x="16888" y="57244"/>
                  </a:cubicBezTo>
                  <a:cubicBezTo>
                    <a:pt x="17049" y="57244"/>
                    <a:pt x="17237" y="57271"/>
                    <a:pt x="17407" y="57271"/>
                  </a:cubicBezTo>
                  <a:cubicBezTo>
                    <a:pt x="17577" y="57271"/>
                    <a:pt x="17729" y="57244"/>
                    <a:pt x="17818" y="57137"/>
                  </a:cubicBezTo>
                  <a:cubicBezTo>
                    <a:pt x="18605" y="56672"/>
                    <a:pt x="18462" y="54776"/>
                    <a:pt x="18462" y="54776"/>
                  </a:cubicBezTo>
                  <a:cubicBezTo>
                    <a:pt x="18487" y="54772"/>
                    <a:pt x="18509" y="54770"/>
                    <a:pt x="18531" y="54770"/>
                  </a:cubicBezTo>
                  <a:cubicBezTo>
                    <a:pt x="19102" y="54770"/>
                    <a:pt x="18584" y="56106"/>
                    <a:pt x="18963" y="56278"/>
                  </a:cubicBezTo>
                  <a:cubicBezTo>
                    <a:pt x="18977" y="56289"/>
                    <a:pt x="18986" y="56293"/>
                    <a:pt x="18992" y="56293"/>
                  </a:cubicBezTo>
                  <a:cubicBezTo>
                    <a:pt x="19048" y="56293"/>
                    <a:pt x="18794" y="55878"/>
                    <a:pt x="18891" y="55813"/>
                  </a:cubicBezTo>
                  <a:cubicBezTo>
                    <a:pt x="18900" y="55810"/>
                    <a:pt x="18909" y="55809"/>
                    <a:pt x="18918" y="55809"/>
                  </a:cubicBezTo>
                  <a:cubicBezTo>
                    <a:pt x="19097" y="55809"/>
                    <a:pt x="19223" y="56411"/>
                    <a:pt x="19271" y="56411"/>
                  </a:cubicBezTo>
                  <a:cubicBezTo>
                    <a:pt x="19277" y="56411"/>
                    <a:pt x="19281" y="56403"/>
                    <a:pt x="19285" y="56386"/>
                  </a:cubicBezTo>
                  <a:cubicBezTo>
                    <a:pt x="19428" y="56064"/>
                    <a:pt x="19285" y="55742"/>
                    <a:pt x="19428" y="55420"/>
                  </a:cubicBezTo>
                  <a:cubicBezTo>
                    <a:pt x="19643" y="55134"/>
                    <a:pt x="19929" y="54955"/>
                    <a:pt x="20251" y="54776"/>
                  </a:cubicBezTo>
                  <a:cubicBezTo>
                    <a:pt x="20283" y="54744"/>
                    <a:pt x="20327" y="54734"/>
                    <a:pt x="20372" y="54734"/>
                  </a:cubicBezTo>
                  <a:cubicBezTo>
                    <a:pt x="20447" y="54734"/>
                    <a:pt x="20526" y="54761"/>
                    <a:pt x="20560" y="54761"/>
                  </a:cubicBezTo>
                  <a:cubicBezTo>
                    <a:pt x="20575" y="54761"/>
                    <a:pt x="20581" y="54756"/>
                    <a:pt x="20573" y="54740"/>
                  </a:cubicBezTo>
                  <a:cubicBezTo>
                    <a:pt x="20573" y="54454"/>
                    <a:pt x="20287" y="54203"/>
                    <a:pt x="20215" y="53917"/>
                  </a:cubicBezTo>
                  <a:cubicBezTo>
                    <a:pt x="20108" y="53881"/>
                    <a:pt x="20036" y="53738"/>
                    <a:pt x="20036" y="53738"/>
                  </a:cubicBezTo>
                  <a:cubicBezTo>
                    <a:pt x="20098" y="53720"/>
                    <a:pt x="20164" y="53713"/>
                    <a:pt x="20233" y="53713"/>
                  </a:cubicBezTo>
                  <a:cubicBezTo>
                    <a:pt x="20418" y="53713"/>
                    <a:pt x="20617" y="53762"/>
                    <a:pt x="20788" y="53762"/>
                  </a:cubicBezTo>
                  <a:cubicBezTo>
                    <a:pt x="20919" y="53762"/>
                    <a:pt x="21033" y="53733"/>
                    <a:pt x="21110" y="53631"/>
                  </a:cubicBezTo>
                  <a:cubicBezTo>
                    <a:pt x="21243" y="53465"/>
                    <a:pt x="20850" y="53051"/>
                    <a:pt x="20622" y="53051"/>
                  </a:cubicBezTo>
                  <a:cubicBezTo>
                    <a:pt x="20604" y="53051"/>
                    <a:pt x="20588" y="53053"/>
                    <a:pt x="20573" y="53058"/>
                  </a:cubicBezTo>
                  <a:cubicBezTo>
                    <a:pt x="20215" y="53058"/>
                    <a:pt x="20215" y="53631"/>
                    <a:pt x="19929" y="53738"/>
                  </a:cubicBezTo>
                  <a:cubicBezTo>
                    <a:pt x="19870" y="53772"/>
                    <a:pt x="19808" y="53784"/>
                    <a:pt x="19744" y="53784"/>
                  </a:cubicBezTo>
                  <a:cubicBezTo>
                    <a:pt x="19586" y="53784"/>
                    <a:pt x="19422" y="53711"/>
                    <a:pt x="19291" y="53711"/>
                  </a:cubicBezTo>
                  <a:cubicBezTo>
                    <a:pt x="19249" y="53711"/>
                    <a:pt x="19211" y="53718"/>
                    <a:pt x="19178" y="53738"/>
                  </a:cubicBezTo>
                  <a:cubicBezTo>
                    <a:pt x="18999" y="53881"/>
                    <a:pt x="19178" y="54382"/>
                    <a:pt x="18963" y="54454"/>
                  </a:cubicBezTo>
                  <a:cubicBezTo>
                    <a:pt x="18901" y="54477"/>
                    <a:pt x="18839" y="54487"/>
                    <a:pt x="18776" y="54487"/>
                  </a:cubicBezTo>
                  <a:cubicBezTo>
                    <a:pt x="18549" y="54487"/>
                    <a:pt x="18313" y="54359"/>
                    <a:pt x="18033" y="54275"/>
                  </a:cubicBezTo>
                  <a:cubicBezTo>
                    <a:pt x="17912" y="54245"/>
                    <a:pt x="17766" y="54036"/>
                    <a:pt x="17616" y="54036"/>
                  </a:cubicBezTo>
                  <a:cubicBezTo>
                    <a:pt x="17588" y="54036"/>
                    <a:pt x="17560" y="54043"/>
                    <a:pt x="17532" y="54060"/>
                  </a:cubicBezTo>
                  <a:cubicBezTo>
                    <a:pt x="17460" y="54132"/>
                    <a:pt x="17747" y="54311"/>
                    <a:pt x="17675" y="54418"/>
                  </a:cubicBezTo>
                  <a:cubicBezTo>
                    <a:pt x="17583" y="54464"/>
                    <a:pt x="17418" y="54524"/>
                    <a:pt x="17293" y="54524"/>
                  </a:cubicBezTo>
                  <a:cubicBezTo>
                    <a:pt x="17222" y="54524"/>
                    <a:pt x="17164" y="54505"/>
                    <a:pt x="17138" y="54454"/>
                  </a:cubicBezTo>
                  <a:cubicBezTo>
                    <a:pt x="17031" y="54275"/>
                    <a:pt x="17532" y="54024"/>
                    <a:pt x="17389" y="53881"/>
                  </a:cubicBezTo>
                  <a:cubicBezTo>
                    <a:pt x="17330" y="53832"/>
                    <a:pt x="17258" y="53815"/>
                    <a:pt x="17179" y="53815"/>
                  </a:cubicBezTo>
                  <a:cubicBezTo>
                    <a:pt x="17007" y="53815"/>
                    <a:pt x="16803" y="53895"/>
                    <a:pt x="16635" y="53895"/>
                  </a:cubicBezTo>
                  <a:cubicBezTo>
                    <a:pt x="16598" y="53895"/>
                    <a:pt x="16563" y="53891"/>
                    <a:pt x="16530" y="53881"/>
                  </a:cubicBezTo>
                  <a:cubicBezTo>
                    <a:pt x="16280" y="53738"/>
                    <a:pt x="16208" y="53309"/>
                    <a:pt x="15958" y="53309"/>
                  </a:cubicBezTo>
                  <a:cubicBezTo>
                    <a:pt x="15950" y="53308"/>
                    <a:pt x="15943" y="53307"/>
                    <a:pt x="15937" y="53307"/>
                  </a:cubicBezTo>
                  <a:cubicBezTo>
                    <a:pt x="15777" y="53307"/>
                    <a:pt x="16204" y="53741"/>
                    <a:pt x="16101" y="53810"/>
                  </a:cubicBezTo>
                  <a:cubicBezTo>
                    <a:pt x="16051" y="53828"/>
                    <a:pt x="16001" y="53836"/>
                    <a:pt x="15951" y="53836"/>
                  </a:cubicBezTo>
                  <a:cubicBezTo>
                    <a:pt x="15614" y="53836"/>
                    <a:pt x="15262" y="53486"/>
                    <a:pt x="14958" y="53486"/>
                  </a:cubicBezTo>
                  <a:cubicBezTo>
                    <a:pt x="14945" y="53486"/>
                    <a:pt x="14932" y="53486"/>
                    <a:pt x="14920" y="53488"/>
                  </a:cubicBezTo>
                  <a:cubicBezTo>
                    <a:pt x="14666" y="53544"/>
                    <a:pt x="14391" y="53756"/>
                    <a:pt x="14093" y="53756"/>
                  </a:cubicBezTo>
                  <a:cubicBezTo>
                    <a:pt x="14012" y="53756"/>
                    <a:pt x="13930" y="53740"/>
                    <a:pt x="13847" y="53702"/>
                  </a:cubicBezTo>
                  <a:cubicBezTo>
                    <a:pt x="13775" y="53631"/>
                    <a:pt x="13561" y="53488"/>
                    <a:pt x="13632" y="53452"/>
                  </a:cubicBezTo>
                  <a:cubicBezTo>
                    <a:pt x="13954" y="53273"/>
                    <a:pt x="14312" y="53273"/>
                    <a:pt x="14598" y="53202"/>
                  </a:cubicBezTo>
                  <a:cubicBezTo>
                    <a:pt x="14777" y="53202"/>
                    <a:pt x="14881" y="53326"/>
                    <a:pt x="14911" y="53326"/>
                  </a:cubicBezTo>
                  <a:cubicBezTo>
                    <a:pt x="14917" y="53326"/>
                    <a:pt x="14920" y="53321"/>
                    <a:pt x="14920" y="53309"/>
                  </a:cubicBezTo>
                  <a:cubicBezTo>
                    <a:pt x="15099" y="53058"/>
                    <a:pt x="14920" y="52665"/>
                    <a:pt x="15099" y="52629"/>
                  </a:cubicBezTo>
                  <a:cubicBezTo>
                    <a:pt x="15107" y="52628"/>
                    <a:pt x="15114" y="52627"/>
                    <a:pt x="15121" y="52627"/>
                  </a:cubicBezTo>
                  <a:cubicBezTo>
                    <a:pt x="15352" y="52627"/>
                    <a:pt x="15392" y="53166"/>
                    <a:pt x="15600" y="53166"/>
                  </a:cubicBezTo>
                  <a:cubicBezTo>
                    <a:pt x="16029" y="53166"/>
                    <a:pt x="16137" y="52665"/>
                    <a:pt x="16530" y="52593"/>
                  </a:cubicBezTo>
                  <a:cubicBezTo>
                    <a:pt x="16536" y="52592"/>
                    <a:pt x="16543" y="52591"/>
                    <a:pt x="16550" y="52591"/>
                  </a:cubicBezTo>
                  <a:cubicBezTo>
                    <a:pt x="16764" y="52591"/>
                    <a:pt x="17460" y="53323"/>
                    <a:pt x="17990" y="53323"/>
                  </a:cubicBezTo>
                  <a:cubicBezTo>
                    <a:pt x="18177" y="53323"/>
                    <a:pt x="18344" y="53232"/>
                    <a:pt x="18462" y="52987"/>
                  </a:cubicBezTo>
                  <a:cubicBezTo>
                    <a:pt x="18605" y="52808"/>
                    <a:pt x="17997" y="52844"/>
                    <a:pt x="17818" y="52629"/>
                  </a:cubicBezTo>
                  <a:cubicBezTo>
                    <a:pt x="17675" y="52414"/>
                    <a:pt x="17818" y="52021"/>
                    <a:pt x="17639" y="51735"/>
                  </a:cubicBezTo>
                  <a:cubicBezTo>
                    <a:pt x="17639" y="51721"/>
                    <a:pt x="17625" y="51717"/>
                    <a:pt x="17601" y="51717"/>
                  </a:cubicBezTo>
                  <a:cubicBezTo>
                    <a:pt x="17544" y="51717"/>
                    <a:pt x="17433" y="51746"/>
                    <a:pt x="17356" y="51746"/>
                  </a:cubicBezTo>
                  <a:cubicBezTo>
                    <a:pt x="17295" y="51746"/>
                    <a:pt x="17256" y="51728"/>
                    <a:pt x="17281" y="51663"/>
                  </a:cubicBezTo>
                  <a:cubicBezTo>
                    <a:pt x="17369" y="51488"/>
                    <a:pt x="17576" y="51313"/>
                    <a:pt x="17766" y="51313"/>
                  </a:cubicBezTo>
                  <a:cubicBezTo>
                    <a:pt x="17808" y="51313"/>
                    <a:pt x="17850" y="51321"/>
                    <a:pt x="17890" y="51341"/>
                  </a:cubicBezTo>
                  <a:cubicBezTo>
                    <a:pt x="18212" y="51448"/>
                    <a:pt x="18212" y="51842"/>
                    <a:pt x="18391" y="52092"/>
                  </a:cubicBezTo>
                  <a:cubicBezTo>
                    <a:pt x="18426" y="52200"/>
                    <a:pt x="18391" y="52271"/>
                    <a:pt x="18391" y="52307"/>
                  </a:cubicBezTo>
                  <a:cubicBezTo>
                    <a:pt x="18498" y="52522"/>
                    <a:pt x="18784" y="52414"/>
                    <a:pt x="18677" y="52701"/>
                  </a:cubicBezTo>
                  <a:cubicBezTo>
                    <a:pt x="18677" y="52987"/>
                    <a:pt x="18426" y="53631"/>
                    <a:pt x="18784" y="53631"/>
                  </a:cubicBezTo>
                  <a:cubicBezTo>
                    <a:pt x="19106" y="53631"/>
                    <a:pt x="19357" y="53380"/>
                    <a:pt x="19679" y="53345"/>
                  </a:cubicBezTo>
                  <a:cubicBezTo>
                    <a:pt x="19693" y="53342"/>
                    <a:pt x="19707" y="53341"/>
                    <a:pt x="19721" y="53341"/>
                  </a:cubicBezTo>
                  <a:cubicBezTo>
                    <a:pt x="19839" y="53341"/>
                    <a:pt x="19954" y="53430"/>
                    <a:pt x="20034" y="53430"/>
                  </a:cubicBezTo>
                  <a:cubicBezTo>
                    <a:pt x="20064" y="53430"/>
                    <a:pt x="20090" y="53417"/>
                    <a:pt x="20108" y="53380"/>
                  </a:cubicBezTo>
                  <a:cubicBezTo>
                    <a:pt x="20108" y="53345"/>
                    <a:pt x="19929" y="52987"/>
                    <a:pt x="19929" y="52951"/>
                  </a:cubicBezTo>
                  <a:cubicBezTo>
                    <a:pt x="21110" y="52414"/>
                    <a:pt x="20716" y="52021"/>
                    <a:pt x="21110" y="51592"/>
                  </a:cubicBezTo>
                  <a:cubicBezTo>
                    <a:pt x="21288" y="51448"/>
                    <a:pt x="21360" y="51234"/>
                    <a:pt x="21539" y="51162"/>
                  </a:cubicBezTo>
                  <a:cubicBezTo>
                    <a:pt x="21539" y="51162"/>
                    <a:pt x="21749" y="51408"/>
                    <a:pt x="21888" y="51408"/>
                  </a:cubicBezTo>
                  <a:cubicBezTo>
                    <a:pt x="21947" y="51408"/>
                    <a:pt x="21993" y="51363"/>
                    <a:pt x="22004" y="51234"/>
                  </a:cubicBezTo>
                  <a:cubicBezTo>
                    <a:pt x="22147" y="50089"/>
                    <a:pt x="21646" y="50590"/>
                    <a:pt x="21038" y="49803"/>
                  </a:cubicBezTo>
                  <a:cubicBezTo>
                    <a:pt x="20895" y="49731"/>
                    <a:pt x="20966" y="49302"/>
                    <a:pt x="20788" y="49230"/>
                  </a:cubicBezTo>
                  <a:cubicBezTo>
                    <a:pt x="20770" y="49220"/>
                    <a:pt x="20754" y="49215"/>
                    <a:pt x="20738" y="49215"/>
                  </a:cubicBezTo>
                  <a:cubicBezTo>
                    <a:pt x="20600" y="49215"/>
                    <a:pt x="20529" y="49590"/>
                    <a:pt x="20409" y="49590"/>
                  </a:cubicBezTo>
                  <a:cubicBezTo>
                    <a:pt x="20404" y="49590"/>
                    <a:pt x="20399" y="49589"/>
                    <a:pt x="20394" y="49588"/>
                  </a:cubicBezTo>
                  <a:cubicBezTo>
                    <a:pt x="20108" y="49409"/>
                    <a:pt x="20108" y="49051"/>
                    <a:pt x="19929" y="48801"/>
                  </a:cubicBezTo>
                  <a:cubicBezTo>
                    <a:pt x="19822" y="48622"/>
                    <a:pt x="19285" y="48443"/>
                    <a:pt x="19571" y="48336"/>
                  </a:cubicBezTo>
                  <a:cubicBezTo>
                    <a:pt x="19577" y="48335"/>
                    <a:pt x="19582" y="48334"/>
                    <a:pt x="19588" y="48334"/>
                  </a:cubicBezTo>
                  <a:cubicBezTo>
                    <a:pt x="19742" y="48334"/>
                    <a:pt x="20006" y="48706"/>
                    <a:pt x="20189" y="48706"/>
                  </a:cubicBezTo>
                  <a:cubicBezTo>
                    <a:pt x="20225" y="48706"/>
                    <a:pt x="20258" y="48692"/>
                    <a:pt x="20287" y="48658"/>
                  </a:cubicBezTo>
                  <a:cubicBezTo>
                    <a:pt x="20793" y="48106"/>
                    <a:pt x="20681" y="47948"/>
                    <a:pt x="20388" y="47948"/>
                  </a:cubicBezTo>
                  <a:cubicBezTo>
                    <a:pt x="19998" y="47948"/>
                    <a:pt x="19285" y="48228"/>
                    <a:pt x="19285" y="48228"/>
                  </a:cubicBezTo>
                  <a:cubicBezTo>
                    <a:pt x="19178" y="48193"/>
                    <a:pt x="19357" y="48014"/>
                    <a:pt x="19285" y="47942"/>
                  </a:cubicBezTo>
                  <a:cubicBezTo>
                    <a:pt x="19285" y="47917"/>
                    <a:pt x="19275" y="47907"/>
                    <a:pt x="19259" y="47907"/>
                  </a:cubicBezTo>
                  <a:cubicBezTo>
                    <a:pt x="19215" y="47907"/>
                    <a:pt x="19124" y="47983"/>
                    <a:pt x="19084" y="47983"/>
                  </a:cubicBezTo>
                  <a:cubicBezTo>
                    <a:pt x="19078" y="47983"/>
                    <a:pt x="19074" y="47981"/>
                    <a:pt x="19070" y="47978"/>
                  </a:cubicBezTo>
                  <a:cubicBezTo>
                    <a:pt x="18784" y="47835"/>
                    <a:pt x="18569" y="47692"/>
                    <a:pt x="18426" y="47370"/>
                  </a:cubicBezTo>
                  <a:cubicBezTo>
                    <a:pt x="18391" y="47262"/>
                    <a:pt x="18498" y="46905"/>
                    <a:pt x="18391" y="46869"/>
                  </a:cubicBezTo>
                  <a:cubicBezTo>
                    <a:pt x="18247" y="46773"/>
                    <a:pt x="18049" y="46742"/>
                    <a:pt x="17831" y="46742"/>
                  </a:cubicBezTo>
                  <a:cubicBezTo>
                    <a:pt x="17397" y="46742"/>
                    <a:pt x="16888" y="46869"/>
                    <a:pt x="16602" y="46869"/>
                  </a:cubicBezTo>
                  <a:cubicBezTo>
                    <a:pt x="16459" y="46869"/>
                    <a:pt x="16530" y="46583"/>
                    <a:pt x="16423" y="46511"/>
                  </a:cubicBezTo>
                  <a:cubicBezTo>
                    <a:pt x="16375" y="46511"/>
                    <a:pt x="16296" y="46543"/>
                    <a:pt x="16248" y="46543"/>
                  </a:cubicBezTo>
                  <a:cubicBezTo>
                    <a:pt x="16224" y="46543"/>
                    <a:pt x="16208" y="46535"/>
                    <a:pt x="16208" y="46511"/>
                  </a:cubicBezTo>
                  <a:cubicBezTo>
                    <a:pt x="16137" y="46261"/>
                    <a:pt x="16423" y="46010"/>
                    <a:pt x="16387" y="45760"/>
                  </a:cubicBezTo>
                  <a:cubicBezTo>
                    <a:pt x="16351" y="45509"/>
                    <a:pt x="16065" y="45402"/>
                    <a:pt x="15958" y="45152"/>
                  </a:cubicBezTo>
                  <a:cubicBezTo>
                    <a:pt x="15922" y="45080"/>
                    <a:pt x="15922" y="44973"/>
                    <a:pt x="15958" y="44901"/>
                  </a:cubicBezTo>
                  <a:cubicBezTo>
                    <a:pt x="16029" y="44830"/>
                    <a:pt x="16208" y="44830"/>
                    <a:pt x="16137" y="44794"/>
                  </a:cubicBezTo>
                  <a:cubicBezTo>
                    <a:pt x="16137" y="44781"/>
                    <a:pt x="16133" y="44776"/>
                    <a:pt x="16127" y="44776"/>
                  </a:cubicBezTo>
                  <a:cubicBezTo>
                    <a:pt x="16108" y="44776"/>
                    <a:pt x="16061" y="44829"/>
                    <a:pt x="16014" y="44829"/>
                  </a:cubicBezTo>
                  <a:cubicBezTo>
                    <a:pt x="15994" y="44829"/>
                    <a:pt x="15975" y="44820"/>
                    <a:pt x="15958" y="44794"/>
                  </a:cubicBezTo>
                  <a:cubicBezTo>
                    <a:pt x="15886" y="44615"/>
                    <a:pt x="15922" y="44472"/>
                    <a:pt x="15886" y="44257"/>
                  </a:cubicBezTo>
                  <a:cubicBezTo>
                    <a:pt x="15779" y="44078"/>
                    <a:pt x="15779" y="43864"/>
                    <a:pt x="15779" y="43720"/>
                  </a:cubicBezTo>
                  <a:cubicBezTo>
                    <a:pt x="15779" y="43649"/>
                    <a:pt x="16029" y="43685"/>
                    <a:pt x="15958" y="43613"/>
                  </a:cubicBezTo>
                  <a:cubicBezTo>
                    <a:pt x="15922" y="43398"/>
                    <a:pt x="15564" y="43363"/>
                    <a:pt x="15600" y="43184"/>
                  </a:cubicBezTo>
                  <a:cubicBezTo>
                    <a:pt x="15600" y="43137"/>
                    <a:pt x="15631" y="43122"/>
                    <a:pt x="15678" y="43122"/>
                  </a:cubicBezTo>
                  <a:cubicBezTo>
                    <a:pt x="15764" y="43122"/>
                    <a:pt x="15901" y="43174"/>
                    <a:pt x="15987" y="43174"/>
                  </a:cubicBezTo>
                  <a:cubicBezTo>
                    <a:pt x="16034" y="43174"/>
                    <a:pt x="16065" y="43159"/>
                    <a:pt x="16065" y="43112"/>
                  </a:cubicBezTo>
                  <a:cubicBezTo>
                    <a:pt x="16137" y="42218"/>
                    <a:pt x="14527" y="41323"/>
                    <a:pt x="15457" y="41001"/>
                  </a:cubicBezTo>
                  <a:cubicBezTo>
                    <a:pt x="15493" y="40988"/>
                    <a:pt x="15529" y="40982"/>
                    <a:pt x="15565" y="40982"/>
                  </a:cubicBezTo>
                  <a:cubicBezTo>
                    <a:pt x="15857" y="40982"/>
                    <a:pt x="16125" y="41377"/>
                    <a:pt x="16338" y="41377"/>
                  </a:cubicBezTo>
                  <a:cubicBezTo>
                    <a:pt x="16380" y="41377"/>
                    <a:pt x="16421" y="41361"/>
                    <a:pt x="16459" y="41323"/>
                  </a:cubicBezTo>
                  <a:cubicBezTo>
                    <a:pt x="16709" y="41109"/>
                    <a:pt x="16208" y="40644"/>
                    <a:pt x="16101" y="40322"/>
                  </a:cubicBezTo>
                  <a:cubicBezTo>
                    <a:pt x="16065" y="40322"/>
                    <a:pt x="15922" y="40429"/>
                    <a:pt x="15922" y="40429"/>
                  </a:cubicBezTo>
                  <a:cubicBezTo>
                    <a:pt x="15850" y="40143"/>
                    <a:pt x="15850" y="39892"/>
                    <a:pt x="15886" y="39642"/>
                  </a:cubicBezTo>
                  <a:cubicBezTo>
                    <a:pt x="15922" y="39427"/>
                    <a:pt x="16101" y="39248"/>
                    <a:pt x="16137" y="39069"/>
                  </a:cubicBezTo>
                  <a:cubicBezTo>
                    <a:pt x="16137" y="38712"/>
                    <a:pt x="16101" y="38354"/>
                    <a:pt x="16137" y="38032"/>
                  </a:cubicBezTo>
                  <a:lnTo>
                    <a:pt x="16208" y="38032"/>
                  </a:lnTo>
                  <a:cubicBezTo>
                    <a:pt x="16232" y="38056"/>
                    <a:pt x="16276" y="38064"/>
                    <a:pt x="16321" y="38064"/>
                  </a:cubicBezTo>
                  <a:cubicBezTo>
                    <a:pt x="16411" y="38064"/>
                    <a:pt x="16506" y="38032"/>
                    <a:pt x="16459" y="38032"/>
                  </a:cubicBezTo>
                  <a:cubicBezTo>
                    <a:pt x="15958" y="37424"/>
                    <a:pt x="14813" y="37209"/>
                    <a:pt x="15457" y="36708"/>
                  </a:cubicBezTo>
                  <a:cubicBezTo>
                    <a:pt x="15743" y="36529"/>
                    <a:pt x="16137" y="36601"/>
                    <a:pt x="16423" y="36529"/>
                  </a:cubicBezTo>
                  <a:cubicBezTo>
                    <a:pt x="16505" y="36529"/>
                    <a:pt x="16673" y="36635"/>
                    <a:pt x="16745" y="36635"/>
                  </a:cubicBezTo>
                  <a:cubicBezTo>
                    <a:pt x="16767" y="36635"/>
                    <a:pt x="16781" y="36625"/>
                    <a:pt x="16781" y="36601"/>
                  </a:cubicBezTo>
                  <a:cubicBezTo>
                    <a:pt x="16959" y="36350"/>
                    <a:pt x="16781" y="36028"/>
                    <a:pt x="16888" y="35849"/>
                  </a:cubicBezTo>
                  <a:cubicBezTo>
                    <a:pt x="16897" y="35843"/>
                    <a:pt x="16905" y="35841"/>
                    <a:pt x="16912" y="35841"/>
                  </a:cubicBezTo>
                  <a:cubicBezTo>
                    <a:pt x="16990" y="35841"/>
                    <a:pt x="16965" y="36171"/>
                    <a:pt x="17031" y="36171"/>
                  </a:cubicBezTo>
                  <a:cubicBezTo>
                    <a:pt x="17053" y="36178"/>
                    <a:pt x="17072" y="36181"/>
                    <a:pt x="17090" y="36181"/>
                  </a:cubicBezTo>
                  <a:cubicBezTo>
                    <a:pt x="17363" y="36181"/>
                    <a:pt x="17165" y="35438"/>
                    <a:pt x="17031" y="35170"/>
                  </a:cubicBezTo>
                  <a:cubicBezTo>
                    <a:pt x="16959" y="34991"/>
                    <a:pt x="16852" y="34919"/>
                    <a:pt x="16852" y="34812"/>
                  </a:cubicBezTo>
                  <a:cubicBezTo>
                    <a:pt x="16956" y="34760"/>
                    <a:pt x="17231" y="34575"/>
                    <a:pt x="17332" y="34575"/>
                  </a:cubicBezTo>
                  <a:cubicBezTo>
                    <a:pt x="17369" y="34575"/>
                    <a:pt x="17382" y="34601"/>
                    <a:pt x="17353" y="34669"/>
                  </a:cubicBezTo>
                  <a:cubicBezTo>
                    <a:pt x="17335" y="34740"/>
                    <a:pt x="17246" y="34740"/>
                    <a:pt x="17156" y="34740"/>
                  </a:cubicBezTo>
                  <a:cubicBezTo>
                    <a:pt x="17067" y="34740"/>
                    <a:pt x="16977" y="34740"/>
                    <a:pt x="16959" y="34812"/>
                  </a:cubicBezTo>
                  <a:cubicBezTo>
                    <a:pt x="16959" y="34991"/>
                    <a:pt x="17210" y="34991"/>
                    <a:pt x="17353" y="34991"/>
                  </a:cubicBezTo>
                  <a:cubicBezTo>
                    <a:pt x="17460" y="34919"/>
                    <a:pt x="17532" y="34740"/>
                    <a:pt x="17639" y="34669"/>
                  </a:cubicBezTo>
                  <a:cubicBezTo>
                    <a:pt x="17818" y="34382"/>
                    <a:pt x="18212" y="34168"/>
                    <a:pt x="18391" y="33810"/>
                  </a:cubicBezTo>
                  <a:cubicBezTo>
                    <a:pt x="18403" y="33712"/>
                    <a:pt x="18323" y="33685"/>
                    <a:pt x="18204" y="33685"/>
                  </a:cubicBezTo>
                  <a:cubicBezTo>
                    <a:pt x="18061" y="33685"/>
                    <a:pt x="17860" y="33724"/>
                    <a:pt x="17695" y="33724"/>
                  </a:cubicBezTo>
                  <a:cubicBezTo>
                    <a:pt x="17598" y="33724"/>
                    <a:pt x="17513" y="33711"/>
                    <a:pt x="17460" y="33667"/>
                  </a:cubicBezTo>
                  <a:cubicBezTo>
                    <a:pt x="17281" y="33524"/>
                    <a:pt x="17890" y="33667"/>
                    <a:pt x="18033" y="33488"/>
                  </a:cubicBezTo>
                  <a:cubicBezTo>
                    <a:pt x="18212" y="33381"/>
                    <a:pt x="18140" y="33059"/>
                    <a:pt x="18212" y="32880"/>
                  </a:cubicBezTo>
                  <a:cubicBezTo>
                    <a:pt x="18212" y="32880"/>
                    <a:pt x="18291" y="32912"/>
                    <a:pt x="18344" y="32912"/>
                  </a:cubicBezTo>
                  <a:cubicBezTo>
                    <a:pt x="18371" y="32912"/>
                    <a:pt x="18391" y="32904"/>
                    <a:pt x="18391" y="32880"/>
                  </a:cubicBezTo>
                  <a:cubicBezTo>
                    <a:pt x="18391" y="32772"/>
                    <a:pt x="18033" y="32737"/>
                    <a:pt x="18140" y="32629"/>
                  </a:cubicBezTo>
                  <a:cubicBezTo>
                    <a:pt x="18172" y="32610"/>
                    <a:pt x="18205" y="32602"/>
                    <a:pt x="18237" y="32602"/>
                  </a:cubicBezTo>
                  <a:cubicBezTo>
                    <a:pt x="18359" y="32602"/>
                    <a:pt x="18474" y="32714"/>
                    <a:pt x="18560" y="32714"/>
                  </a:cubicBezTo>
                  <a:cubicBezTo>
                    <a:pt x="18576" y="32714"/>
                    <a:pt x="18591" y="32710"/>
                    <a:pt x="18605" y="32701"/>
                  </a:cubicBezTo>
                  <a:cubicBezTo>
                    <a:pt x="18677" y="32558"/>
                    <a:pt x="18391" y="32450"/>
                    <a:pt x="18426" y="32272"/>
                  </a:cubicBezTo>
                  <a:cubicBezTo>
                    <a:pt x="18444" y="32236"/>
                    <a:pt x="18498" y="32218"/>
                    <a:pt x="18552" y="32218"/>
                  </a:cubicBezTo>
                  <a:cubicBezTo>
                    <a:pt x="18605" y="32218"/>
                    <a:pt x="18659" y="32236"/>
                    <a:pt x="18677" y="32272"/>
                  </a:cubicBezTo>
                  <a:cubicBezTo>
                    <a:pt x="18784" y="32379"/>
                    <a:pt x="18605" y="32558"/>
                    <a:pt x="18677" y="32558"/>
                  </a:cubicBezTo>
                  <a:cubicBezTo>
                    <a:pt x="18784" y="32558"/>
                    <a:pt x="18963" y="32522"/>
                    <a:pt x="18963" y="32450"/>
                  </a:cubicBezTo>
                  <a:cubicBezTo>
                    <a:pt x="18891" y="32272"/>
                    <a:pt x="18391" y="32128"/>
                    <a:pt x="18498" y="32128"/>
                  </a:cubicBezTo>
                  <a:cubicBezTo>
                    <a:pt x="18509" y="32127"/>
                    <a:pt x="18521" y="32126"/>
                    <a:pt x="18533" y="32126"/>
                  </a:cubicBezTo>
                  <a:cubicBezTo>
                    <a:pt x="18768" y="32126"/>
                    <a:pt x="19025" y="32408"/>
                    <a:pt x="19244" y="32408"/>
                  </a:cubicBezTo>
                  <a:cubicBezTo>
                    <a:pt x="19283" y="32408"/>
                    <a:pt x="19321" y="32399"/>
                    <a:pt x="19357" y="32379"/>
                  </a:cubicBezTo>
                  <a:cubicBezTo>
                    <a:pt x="19643" y="32200"/>
                    <a:pt x="19679" y="31771"/>
                    <a:pt x="19750" y="31520"/>
                  </a:cubicBezTo>
                  <a:cubicBezTo>
                    <a:pt x="19750" y="31270"/>
                    <a:pt x="19571" y="30948"/>
                    <a:pt x="19750" y="30769"/>
                  </a:cubicBezTo>
                  <a:cubicBezTo>
                    <a:pt x="19768" y="30754"/>
                    <a:pt x="19788" y="30748"/>
                    <a:pt x="19808" y="30748"/>
                  </a:cubicBezTo>
                  <a:cubicBezTo>
                    <a:pt x="19952" y="30748"/>
                    <a:pt x="20137" y="31078"/>
                    <a:pt x="20235" y="31078"/>
                  </a:cubicBezTo>
                  <a:cubicBezTo>
                    <a:pt x="20257" y="31078"/>
                    <a:pt x="20275" y="31061"/>
                    <a:pt x="20287" y="31019"/>
                  </a:cubicBezTo>
                  <a:cubicBezTo>
                    <a:pt x="20430" y="30769"/>
                    <a:pt x="19822" y="30447"/>
                    <a:pt x="19929" y="30161"/>
                  </a:cubicBezTo>
                  <a:cubicBezTo>
                    <a:pt x="19958" y="30131"/>
                    <a:pt x="19995" y="30119"/>
                    <a:pt x="20036" y="30119"/>
                  </a:cubicBezTo>
                  <a:cubicBezTo>
                    <a:pt x="20218" y="30119"/>
                    <a:pt x="20496" y="30356"/>
                    <a:pt x="20703" y="30356"/>
                  </a:cubicBezTo>
                  <a:cubicBezTo>
                    <a:pt x="20733" y="30356"/>
                    <a:pt x="20761" y="30351"/>
                    <a:pt x="20788" y="30340"/>
                  </a:cubicBezTo>
                  <a:cubicBezTo>
                    <a:pt x="20966" y="30268"/>
                    <a:pt x="20931" y="29910"/>
                    <a:pt x="21038" y="29767"/>
                  </a:cubicBezTo>
                  <a:cubicBezTo>
                    <a:pt x="21217" y="29517"/>
                    <a:pt x="21682" y="29588"/>
                    <a:pt x="21825" y="29409"/>
                  </a:cubicBezTo>
                  <a:cubicBezTo>
                    <a:pt x="21968" y="29338"/>
                    <a:pt x="21789" y="29123"/>
                    <a:pt x="21861" y="28980"/>
                  </a:cubicBezTo>
                  <a:lnTo>
                    <a:pt x="21897" y="28980"/>
                  </a:lnTo>
                  <a:cubicBezTo>
                    <a:pt x="21897" y="28908"/>
                    <a:pt x="21897" y="28873"/>
                    <a:pt x="21968" y="28873"/>
                  </a:cubicBezTo>
                  <a:cubicBezTo>
                    <a:pt x="21977" y="28868"/>
                    <a:pt x="21984" y="28866"/>
                    <a:pt x="21991" y="28866"/>
                  </a:cubicBezTo>
                  <a:cubicBezTo>
                    <a:pt x="22097" y="28866"/>
                    <a:pt x="22055" y="29308"/>
                    <a:pt x="22160" y="29308"/>
                  </a:cubicBezTo>
                  <a:cubicBezTo>
                    <a:pt x="22167" y="29308"/>
                    <a:pt x="22174" y="29306"/>
                    <a:pt x="22183" y="29302"/>
                  </a:cubicBezTo>
                  <a:cubicBezTo>
                    <a:pt x="22469" y="29159"/>
                    <a:pt x="22040" y="28479"/>
                    <a:pt x="22326" y="28443"/>
                  </a:cubicBezTo>
                  <a:cubicBezTo>
                    <a:pt x="22333" y="28436"/>
                    <a:pt x="22340" y="28433"/>
                    <a:pt x="22346" y="28433"/>
                  </a:cubicBezTo>
                  <a:cubicBezTo>
                    <a:pt x="22399" y="28433"/>
                    <a:pt x="22408" y="28694"/>
                    <a:pt x="22505" y="28694"/>
                  </a:cubicBezTo>
                  <a:cubicBezTo>
                    <a:pt x="23042" y="28622"/>
                    <a:pt x="23077" y="26547"/>
                    <a:pt x="23328" y="26082"/>
                  </a:cubicBezTo>
                  <a:cubicBezTo>
                    <a:pt x="23542" y="25688"/>
                    <a:pt x="24401" y="24579"/>
                    <a:pt x="24330" y="24544"/>
                  </a:cubicBezTo>
                  <a:cubicBezTo>
                    <a:pt x="24008" y="23792"/>
                    <a:pt x="22648" y="23721"/>
                    <a:pt x="22648" y="22719"/>
                  </a:cubicBezTo>
                  <a:cubicBezTo>
                    <a:pt x="22720" y="21860"/>
                    <a:pt x="23972" y="21538"/>
                    <a:pt x="23721" y="20787"/>
                  </a:cubicBezTo>
                  <a:cubicBezTo>
                    <a:pt x="23614" y="20501"/>
                    <a:pt x="23328" y="20179"/>
                    <a:pt x="23042" y="19928"/>
                  </a:cubicBezTo>
                  <a:cubicBezTo>
                    <a:pt x="23033" y="19924"/>
                    <a:pt x="23022" y="19922"/>
                    <a:pt x="23009" y="19922"/>
                  </a:cubicBezTo>
                  <a:cubicBezTo>
                    <a:pt x="22952" y="19922"/>
                    <a:pt x="22858" y="19957"/>
                    <a:pt x="22793" y="19957"/>
                  </a:cubicBezTo>
                  <a:cubicBezTo>
                    <a:pt x="22750" y="19957"/>
                    <a:pt x="22720" y="19942"/>
                    <a:pt x="22720" y="19892"/>
                  </a:cubicBezTo>
                  <a:cubicBezTo>
                    <a:pt x="22863" y="19248"/>
                    <a:pt x="23829" y="19499"/>
                    <a:pt x="24186" y="19248"/>
                  </a:cubicBezTo>
                  <a:cubicBezTo>
                    <a:pt x="24258" y="19213"/>
                    <a:pt x="24115" y="19070"/>
                    <a:pt x="24115" y="19070"/>
                  </a:cubicBezTo>
                  <a:cubicBezTo>
                    <a:pt x="24125" y="19059"/>
                    <a:pt x="24136" y="19055"/>
                    <a:pt x="24146" y="19055"/>
                  </a:cubicBezTo>
                  <a:cubicBezTo>
                    <a:pt x="24200" y="19055"/>
                    <a:pt x="24248" y="19181"/>
                    <a:pt x="24257" y="19181"/>
                  </a:cubicBezTo>
                  <a:cubicBezTo>
                    <a:pt x="24258" y="19181"/>
                    <a:pt x="24258" y="19180"/>
                    <a:pt x="24258" y="19177"/>
                  </a:cubicBezTo>
                  <a:cubicBezTo>
                    <a:pt x="24580" y="18998"/>
                    <a:pt x="24115" y="18712"/>
                    <a:pt x="24008" y="18640"/>
                  </a:cubicBezTo>
                  <a:cubicBezTo>
                    <a:pt x="23972" y="18640"/>
                    <a:pt x="23793" y="18640"/>
                    <a:pt x="23829" y="18569"/>
                  </a:cubicBezTo>
                  <a:cubicBezTo>
                    <a:pt x="23909" y="18538"/>
                    <a:pt x="24013" y="18531"/>
                    <a:pt x="24117" y="18531"/>
                  </a:cubicBezTo>
                  <a:cubicBezTo>
                    <a:pt x="24221" y="18531"/>
                    <a:pt x="24325" y="18538"/>
                    <a:pt x="24409" y="18538"/>
                  </a:cubicBezTo>
                  <a:cubicBezTo>
                    <a:pt x="24543" y="18538"/>
                    <a:pt x="24627" y="18520"/>
                    <a:pt x="24580" y="18426"/>
                  </a:cubicBezTo>
                  <a:cubicBezTo>
                    <a:pt x="24508" y="17925"/>
                    <a:pt x="23399" y="18104"/>
                    <a:pt x="23435" y="17638"/>
                  </a:cubicBezTo>
                  <a:cubicBezTo>
                    <a:pt x="23452" y="17622"/>
                    <a:pt x="23468" y="17615"/>
                    <a:pt x="23483" y="17615"/>
                  </a:cubicBezTo>
                  <a:cubicBezTo>
                    <a:pt x="23566" y="17615"/>
                    <a:pt x="23636" y="17828"/>
                    <a:pt x="23757" y="17889"/>
                  </a:cubicBezTo>
                  <a:cubicBezTo>
                    <a:pt x="24008" y="18032"/>
                    <a:pt x="24258" y="18068"/>
                    <a:pt x="24580" y="18139"/>
                  </a:cubicBezTo>
                  <a:cubicBezTo>
                    <a:pt x="24580" y="18104"/>
                    <a:pt x="24508" y="18068"/>
                    <a:pt x="24508" y="18032"/>
                  </a:cubicBezTo>
                  <a:cubicBezTo>
                    <a:pt x="24437" y="17746"/>
                    <a:pt x="24687" y="17531"/>
                    <a:pt x="24687" y="17209"/>
                  </a:cubicBezTo>
                  <a:cubicBezTo>
                    <a:pt x="24759" y="17173"/>
                    <a:pt x="24687" y="17102"/>
                    <a:pt x="24687" y="16959"/>
                  </a:cubicBezTo>
                  <a:cubicBezTo>
                    <a:pt x="24687" y="16816"/>
                    <a:pt x="24580" y="16601"/>
                    <a:pt x="24580" y="16601"/>
                  </a:cubicBezTo>
                  <a:lnTo>
                    <a:pt x="24580" y="16601"/>
                  </a:lnTo>
                  <a:cubicBezTo>
                    <a:pt x="25114" y="16685"/>
                    <a:pt x="25406" y="17345"/>
                    <a:pt x="25940" y="17345"/>
                  </a:cubicBezTo>
                  <a:cubicBezTo>
                    <a:pt x="26086" y="17345"/>
                    <a:pt x="26249" y="17296"/>
                    <a:pt x="26440" y="17173"/>
                  </a:cubicBezTo>
                  <a:cubicBezTo>
                    <a:pt x="26655" y="17102"/>
                    <a:pt x="26297" y="16529"/>
                    <a:pt x="26512" y="16422"/>
                  </a:cubicBezTo>
                  <a:cubicBezTo>
                    <a:pt x="26594" y="16368"/>
                    <a:pt x="26678" y="16348"/>
                    <a:pt x="26762" y="16348"/>
                  </a:cubicBezTo>
                  <a:cubicBezTo>
                    <a:pt x="26993" y="16348"/>
                    <a:pt x="27228" y="16496"/>
                    <a:pt x="27431" y="16496"/>
                  </a:cubicBezTo>
                  <a:cubicBezTo>
                    <a:pt x="27447" y="16496"/>
                    <a:pt x="27463" y="16496"/>
                    <a:pt x="27478" y="16494"/>
                  </a:cubicBezTo>
                  <a:cubicBezTo>
                    <a:pt x="27621" y="16494"/>
                    <a:pt x="27657" y="16315"/>
                    <a:pt x="27728" y="16207"/>
                  </a:cubicBezTo>
                  <a:cubicBezTo>
                    <a:pt x="27951" y="16207"/>
                    <a:pt x="28061" y="16547"/>
                    <a:pt x="28208" y="16547"/>
                  </a:cubicBezTo>
                  <a:cubicBezTo>
                    <a:pt x="28226" y="16547"/>
                    <a:pt x="28245" y="16541"/>
                    <a:pt x="28265" y="16529"/>
                  </a:cubicBezTo>
                  <a:cubicBezTo>
                    <a:pt x="28408" y="16494"/>
                    <a:pt x="28551" y="16207"/>
                    <a:pt x="28659" y="16100"/>
                  </a:cubicBezTo>
                  <a:cubicBezTo>
                    <a:pt x="28158" y="14991"/>
                    <a:pt x="27228" y="14526"/>
                    <a:pt x="26834" y="13202"/>
                  </a:cubicBezTo>
                  <a:cubicBezTo>
                    <a:pt x="26834" y="12987"/>
                    <a:pt x="27192" y="11377"/>
                    <a:pt x="27156" y="10912"/>
                  </a:cubicBezTo>
                  <a:cubicBezTo>
                    <a:pt x="27049" y="10232"/>
                    <a:pt x="26083" y="9660"/>
                    <a:pt x="25796" y="9088"/>
                  </a:cubicBezTo>
                  <a:cubicBezTo>
                    <a:pt x="25546" y="8658"/>
                    <a:pt x="26440" y="8086"/>
                    <a:pt x="25868" y="7692"/>
                  </a:cubicBezTo>
                  <a:cubicBezTo>
                    <a:pt x="25824" y="7649"/>
                    <a:pt x="25753" y="7637"/>
                    <a:pt x="25672" y="7637"/>
                  </a:cubicBezTo>
                  <a:cubicBezTo>
                    <a:pt x="25578" y="7637"/>
                    <a:pt x="25471" y="7652"/>
                    <a:pt x="25378" y="7652"/>
                  </a:cubicBezTo>
                  <a:cubicBezTo>
                    <a:pt x="25220" y="7652"/>
                    <a:pt x="25101" y="7608"/>
                    <a:pt x="25152" y="7370"/>
                  </a:cubicBezTo>
                  <a:cubicBezTo>
                    <a:pt x="25152" y="7191"/>
                    <a:pt x="25331" y="7013"/>
                    <a:pt x="25260" y="6834"/>
                  </a:cubicBezTo>
                  <a:cubicBezTo>
                    <a:pt x="25152" y="5832"/>
                    <a:pt x="24580" y="5832"/>
                    <a:pt x="25081" y="4902"/>
                  </a:cubicBezTo>
                  <a:cubicBezTo>
                    <a:pt x="25152" y="4794"/>
                    <a:pt x="24866" y="4794"/>
                    <a:pt x="24759" y="4723"/>
                  </a:cubicBezTo>
                  <a:cubicBezTo>
                    <a:pt x="24580" y="4472"/>
                    <a:pt x="24437" y="4043"/>
                    <a:pt x="24115" y="3900"/>
                  </a:cubicBezTo>
                  <a:cubicBezTo>
                    <a:pt x="24107" y="3897"/>
                    <a:pt x="24099" y="3896"/>
                    <a:pt x="24091" y="3896"/>
                  </a:cubicBezTo>
                  <a:cubicBezTo>
                    <a:pt x="24004" y="3896"/>
                    <a:pt x="23937" y="4047"/>
                    <a:pt x="23825" y="4047"/>
                  </a:cubicBezTo>
                  <a:cubicBezTo>
                    <a:pt x="23815" y="4047"/>
                    <a:pt x="23804" y="4046"/>
                    <a:pt x="23793" y="4043"/>
                  </a:cubicBezTo>
                  <a:cubicBezTo>
                    <a:pt x="23614" y="3971"/>
                    <a:pt x="23757" y="3614"/>
                    <a:pt x="23614" y="3471"/>
                  </a:cubicBezTo>
                  <a:cubicBezTo>
                    <a:pt x="22791" y="2683"/>
                    <a:pt x="22111" y="3041"/>
                    <a:pt x="21217" y="2612"/>
                  </a:cubicBezTo>
                  <a:cubicBezTo>
                    <a:pt x="20430" y="2254"/>
                    <a:pt x="19249" y="1252"/>
                    <a:pt x="18498" y="751"/>
                  </a:cubicBezTo>
                  <a:cubicBezTo>
                    <a:pt x="18212" y="501"/>
                    <a:pt x="18891" y="573"/>
                    <a:pt x="18391" y="251"/>
                  </a:cubicBezTo>
                  <a:cubicBezTo>
                    <a:pt x="18212" y="107"/>
                    <a:pt x="17997" y="107"/>
                    <a:pt x="17818" y="0"/>
                  </a:cubicBezTo>
                  <a:close/>
                  <a:moveTo>
                    <a:pt x="4008" y="76314"/>
                  </a:moveTo>
                  <a:lnTo>
                    <a:pt x="4151" y="76743"/>
                  </a:lnTo>
                  <a:cubicBezTo>
                    <a:pt x="4437" y="76851"/>
                    <a:pt x="4580" y="76994"/>
                    <a:pt x="4509" y="77280"/>
                  </a:cubicBezTo>
                  <a:cubicBezTo>
                    <a:pt x="4652" y="77173"/>
                    <a:pt x="4759" y="77101"/>
                    <a:pt x="4759" y="77029"/>
                  </a:cubicBezTo>
                  <a:cubicBezTo>
                    <a:pt x="4867" y="76672"/>
                    <a:pt x="4330" y="76493"/>
                    <a:pt x="4008" y="76314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5"/>
            <p:cNvSpPr/>
            <p:nvPr/>
          </p:nvSpPr>
          <p:spPr>
            <a:xfrm>
              <a:off x="2671375" y="371175"/>
              <a:ext cx="1351525" cy="1904575"/>
            </a:xfrm>
            <a:custGeom>
              <a:avLst/>
              <a:gdLst/>
              <a:ahLst/>
              <a:cxnLst/>
              <a:rect l="l" t="t" r="r" b="b"/>
              <a:pathLst>
                <a:path w="54061" h="76183" extrusionOk="0">
                  <a:moveTo>
                    <a:pt x="41989" y="495"/>
                  </a:moveTo>
                  <a:cubicBezTo>
                    <a:pt x="41518" y="495"/>
                    <a:pt x="41219" y="891"/>
                    <a:pt x="42146" y="1798"/>
                  </a:cubicBezTo>
                  <a:cubicBezTo>
                    <a:pt x="42361" y="1583"/>
                    <a:pt x="42969" y="1476"/>
                    <a:pt x="42897" y="1154"/>
                  </a:cubicBezTo>
                  <a:cubicBezTo>
                    <a:pt x="42819" y="732"/>
                    <a:pt x="42353" y="495"/>
                    <a:pt x="41989" y="495"/>
                  </a:cubicBezTo>
                  <a:close/>
                  <a:moveTo>
                    <a:pt x="38461" y="3336"/>
                  </a:moveTo>
                  <a:cubicBezTo>
                    <a:pt x="38461" y="3350"/>
                    <a:pt x="38468" y="3361"/>
                    <a:pt x="38478" y="3370"/>
                  </a:cubicBezTo>
                  <a:lnTo>
                    <a:pt x="38478" y="3370"/>
                  </a:lnTo>
                  <a:cubicBezTo>
                    <a:pt x="38496" y="3359"/>
                    <a:pt x="38514" y="3348"/>
                    <a:pt x="38533" y="3336"/>
                  </a:cubicBezTo>
                  <a:close/>
                  <a:moveTo>
                    <a:pt x="42018" y="4449"/>
                  </a:moveTo>
                  <a:cubicBezTo>
                    <a:pt x="41951" y="4449"/>
                    <a:pt x="41800" y="4481"/>
                    <a:pt x="41681" y="4481"/>
                  </a:cubicBezTo>
                  <a:lnTo>
                    <a:pt x="42039" y="4481"/>
                  </a:lnTo>
                  <a:cubicBezTo>
                    <a:pt x="42063" y="4457"/>
                    <a:pt x="42051" y="4449"/>
                    <a:pt x="42018" y="4449"/>
                  </a:cubicBezTo>
                  <a:close/>
                  <a:moveTo>
                    <a:pt x="36039" y="4557"/>
                  </a:moveTo>
                  <a:cubicBezTo>
                    <a:pt x="36032" y="4557"/>
                    <a:pt x="36040" y="4565"/>
                    <a:pt x="36064" y="4588"/>
                  </a:cubicBezTo>
                  <a:lnTo>
                    <a:pt x="36243" y="4588"/>
                  </a:lnTo>
                  <a:cubicBezTo>
                    <a:pt x="36124" y="4588"/>
                    <a:pt x="36052" y="4557"/>
                    <a:pt x="36039" y="4557"/>
                  </a:cubicBezTo>
                  <a:close/>
                  <a:moveTo>
                    <a:pt x="38478" y="3370"/>
                  </a:moveTo>
                  <a:lnTo>
                    <a:pt x="38478" y="3370"/>
                  </a:lnTo>
                  <a:cubicBezTo>
                    <a:pt x="38100" y="3597"/>
                    <a:pt x="37698" y="3709"/>
                    <a:pt x="37459" y="4016"/>
                  </a:cubicBezTo>
                  <a:cubicBezTo>
                    <a:pt x="37352" y="4123"/>
                    <a:pt x="37674" y="4302"/>
                    <a:pt x="37602" y="4374"/>
                  </a:cubicBezTo>
                  <a:cubicBezTo>
                    <a:pt x="37518" y="4496"/>
                    <a:pt x="37459" y="4543"/>
                    <a:pt x="37414" y="4543"/>
                  </a:cubicBezTo>
                  <a:cubicBezTo>
                    <a:pt x="37262" y="4543"/>
                    <a:pt x="37279" y="4003"/>
                    <a:pt x="37086" y="4003"/>
                  </a:cubicBezTo>
                  <a:cubicBezTo>
                    <a:pt x="37069" y="4003"/>
                    <a:pt x="37050" y="4007"/>
                    <a:pt x="37030" y="4016"/>
                  </a:cubicBezTo>
                  <a:cubicBezTo>
                    <a:pt x="36923" y="4088"/>
                    <a:pt x="37030" y="4266"/>
                    <a:pt x="37030" y="4302"/>
                  </a:cubicBezTo>
                  <a:cubicBezTo>
                    <a:pt x="36851" y="4302"/>
                    <a:pt x="36851" y="4123"/>
                    <a:pt x="36780" y="4088"/>
                  </a:cubicBezTo>
                  <a:cubicBezTo>
                    <a:pt x="36772" y="4082"/>
                    <a:pt x="36767" y="4080"/>
                    <a:pt x="36763" y="4080"/>
                  </a:cubicBezTo>
                  <a:lnTo>
                    <a:pt x="36763" y="4080"/>
                  </a:lnTo>
                  <a:cubicBezTo>
                    <a:pt x="36720" y="4080"/>
                    <a:pt x="37022" y="4491"/>
                    <a:pt x="36923" y="4624"/>
                  </a:cubicBezTo>
                  <a:cubicBezTo>
                    <a:pt x="36907" y="4632"/>
                    <a:pt x="36892" y="4636"/>
                    <a:pt x="36878" y="4636"/>
                  </a:cubicBezTo>
                  <a:cubicBezTo>
                    <a:pt x="36769" y="4636"/>
                    <a:pt x="36720" y="4410"/>
                    <a:pt x="36529" y="4410"/>
                  </a:cubicBezTo>
                  <a:cubicBezTo>
                    <a:pt x="36458" y="4410"/>
                    <a:pt x="36529" y="4481"/>
                    <a:pt x="36529" y="4553"/>
                  </a:cubicBezTo>
                  <a:cubicBezTo>
                    <a:pt x="36672" y="4553"/>
                    <a:pt x="36744" y="4588"/>
                    <a:pt x="36780" y="4624"/>
                  </a:cubicBezTo>
                  <a:cubicBezTo>
                    <a:pt x="36923" y="4875"/>
                    <a:pt x="36672" y="5161"/>
                    <a:pt x="36529" y="5447"/>
                  </a:cubicBezTo>
                  <a:cubicBezTo>
                    <a:pt x="37531" y="5268"/>
                    <a:pt x="37996" y="4875"/>
                    <a:pt x="38354" y="3980"/>
                  </a:cubicBezTo>
                  <a:cubicBezTo>
                    <a:pt x="38461" y="3801"/>
                    <a:pt x="38640" y="3622"/>
                    <a:pt x="38640" y="3444"/>
                  </a:cubicBezTo>
                  <a:cubicBezTo>
                    <a:pt x="38640" y="3415"/>
                    <a:pt x="38523" y="3409"/>
                    <a:pt x="38478" y="3370"/>
                  </a:cubicBezTo>
                  <a:close/>
                  <a:moveTo>
                    <a:pt x="34321" y="7186"/>
                  </a:moveTo>
                  <a:cubicBezTo>
                    <a:pt x="34302" y="7186"/>
                    <a:pt x="34285" y="7191"/>
                    <a:pt x="34275" y="7200"/>
                  </a:cubicBezTo>
                  <a:cubicBezTo>
                    <a:pt x="34060" y="7308"/>
                    <a:pt x="33810" y="7379"/>
                    <a:pt x="33738" y="7558"/>
                  </a:cubicBezTo>
                  <a:cubicBezTo>
                    <a:pt x="33631" y="7773"/>
                    <a:pt x="33882" y="7987"/>
                    <a:pt x="33882" y="8166"/>
                  </a:cubicBezTo>
                  <a:cubicBezTo>
                    <a:pt x="34060" y="7880"/>
                    <a:pt x="34275" y="7594"/>
                    <a:pt x="34418" y="7272"/>
                  </a:cubicBezTo>
                  <a:cubicBezTo>
                    <a:pt x="34444" y="7219"/>
                    <a:pt x="34375" y="7186"/>
                    <a:pt x="34321" y="7186"/>
                  </a:cubicBezTo>
                  <a:close/>
                  <a:moveTo>
                    <a:pt x="32951" y="8631"/>
                  </a:moveTo>
                  <a:cubicBezTo>
                    <a:pt x="32880" y="8667"/>
                    <a:pt x="32951" y="8739"/>
                    <a:pt x="32951" y="8810"/>
                  </a:cubicBezTo>
                  <a:cubicBezTo>
                    <a:pt x="32951" y="8774"/>
                    <a:pt x="32987" y="8739"/>
                    <a:pt x="32987" y="8667"/>
                  </a:cubicBezTo>
                  <a:lnTo>
                    <a:pt x="32951" y="8631"/>
                  </a:lnTo>
                  <a:close/>
                  <a:moveTo>
                    <a:pt x="32036" y="8838"/>
                  </a:moveTo>
                  <a:cubicBezTo>
                    <a:pt x="31520" y="8838"/>
                    <a:pt x="30866" y="9033"/>
                    <a:pt x="30733" y="9418"/>
                  </a:cubicBezTo>
                  <a:cubicBezTo>
                    <a:pt x="30662" y="9705"/>
                    <a:pt x="31341" y="9776"/>
                    <a:pt x="31520" y="10027"/>
                  </a:cubicBezTo>
                  <a:cubicBezTo>
                    <a:pt x="33219" y="9230"/>
                    <a:pt x="32766" y="8838"/>
                    <a:pt x="32036" y="8838"/>
                  </a:cubicBezTo>
                  <a:close/>
                  <a:moveTo>
                    <a:pt x="35420" y="13998"/>
                  </a:moveTo>
                  <a:lnTo>
                    <a:pt x="35492" y="14070"/>
                  </a:lnTo>
                  <a:cubicBezTo>
                    <a:pt x="35492" y="13998"/>
                    <a:pt x="35492" y="13998"/>
                    <a:pt x="35420" y="13998"/>
                  </a:cubicBezTo>
                  <a:close/>
                  <a:moveTo>
                    <a:pt x="24396" y="16003"/>
                  </a:moveTo>
                  <a:cubicBezTo>
                    <a:pt x="23740" y="16003"/>
                    <a:pt x="23071" y="16903"/>
                    <a:pt x="23184" y="17468"/>
                  </a:cubicBezTo>
                  <a:cubicBezTo>
                    <a:pt x="23184" y="17496"/>
                    <a:pt x="23187" y="17508"/>
                    <a:pt x="23193" y="17508"/>
                  </a:cubicBezTo>
                  <a:cubicBezTo>
                    <a:pt x="23231" y="17508"/>
                    <a:pt x="23391" y="16954"/>
                    <a:pt x="23578" y="16860"/>
                  </a:cubicBezTo>
                  <a:cubicBezTo>
                    <a:pt x="23631" y="16840"/>
                    <a:pt x="23694" y="16834"/>
                    <a:pt x="23759" y="16834"/>
                  </a:cubicBezTo>
                  <a:cubicBezTo>
                    <a:pt x="23869" y="16834"/>
                    <a:pt x="23987" y="16851"/>
                    <a:pt x="24087" y="16851"/>
                  </a:cubicBezTo>
                  <a:cubicBezTo>
                    <a:pt x="24248" y="16851"/>
                    <a:pt x="24365" y="16807"/>
                    <a:pt x="24329" y="16574"/>
                  </a:cubicBezTo>
                  <a:cubicBezTo>
                    <a:pt x="24329" y="16488"/>
                    <a:pt x="24387" y="16441"/>
                    <a:pt x="24439" y="16441"/>
                  </a:cubicBezTo>
                  <a:cubicBezTo>
                    <a:pt x="24561" y="16441"/>
                    <a:pt x="24651" y="16699"/>
                    <a:pt x="23900" y="17325"/>
                  </a:cubicBezTo>
                  <a:cubicBezTo>
                    <a:pt x="24050" y="17416"/>
                    <a:pt x="24200" y="17556"/>
                    <a:pt x="24351" y="17556"/>
                  </a:cubicBezTo>
                  <a:cubicBezTo>
                    <a:pt x="24379" y="17556"/>
                    <a:pt x="24408" y="17551"/>
                    <a:pt x="24436" y="17540"/>
                  </a:cubicBezTo>
                  <a:cubicBezTo>
                    <a:pt x="25939" y="16932"/>
                    <a:pt x="24830" y="16968"/>
                    <a:pt x="24758" y="16538"/>
                  </a:cubicBezTo>
                  <a:cubicBezTo>
                    <a:pt x="24758" y="16359"/>
                    <a:pt x="24973" y="16288"/>
                    <a:pt x="24901" y="16216"/>
                  </a:cubicBezTo>
                  <a:cubicBezTo>
                    <a:pt x="24744" y="16066"/>
                    <a:pt x="24570" y="16003"/>
                    <a:pt x="24396" y="16003"/>
                  </a:cubicBezTo>
                  <a:close/>
                  <a:moveTo>
                    <a:pt x="26939" y="18980"/>
                  </a:moveTo>
                  <a:lnTo>
                    <a:pt x="26939" y="18980"/>
                  </a:lnTo>
                  <a:cubicBezTo>
                    <a:pt x="27121" y="19023"/>
                    <a:pt x="27349" y="19040"/>
                    <a:pt x="27442" y="19114"/>
                  </a:cubicBezTo>
                  <a:cubicBezTo>
                    <a:pt x="27549" y="19222"/>
                    <a:pt x="27549" y="19329"/>
                    <a:pt x="27549" y="19472"/>
                  </a:cubicBezTo>
                  <a:cubicBezTo>
                    <a:pt x="27379" y="19280"/>
                    <a:pt x="27145" y="19076"/>
                    <a:pt x="26939" y="18980"/>
                  </a:cubicBezTo>
                  <a:close/>
                  <a:moveTo>
                    <a:pt x="22049" y="19248"/>
                  </a:moveTo>
                  <a:cubicBezTo>
                    <a:pt x="21951" y="19248"/>
                    <a:pt x="21830" y="19262"/>
                    <a:pt x="21681" y="19293"/>
                  </a:cubicBezTo>
                  <a:cubicBezTo>
                    <a:pt x="21431" y="19329"/>
                    <a:pt x="21610" y="19794"/>
                    <a:pt x="21538" y="20044"/>
                  </a:cubicBezTo>
                  <a:cubicBezTo>
                    <a:pt x="21502" y="20223"/>
                    <a:pt x="21359" y="20331"/>
                    <a:pt x="21252" y="20510"/>
                  </a:cubicBezTo>
                  <a:cubicBezTo>
                    <a:pt x="21252" y="20545"/>
                    <a:pt x="21359" y="20545"/>
                    <a:pt x="21359" y="20617"/>
                  </a:cubicBezTo>
                  <a:cubicBezTo>
                    <a:pt x="21812" y="20488"/>
                    <a:pt x="22966" y="19248"/>
                    <a:pt x="22049" y="19248"/>
                  </a:cubicBezTo>
                  <a:close/>
                  <a:moveTo>
                    <a:pt x="26213" y="19312"/>
                  </a:moveTo>
                  <a:cubicBezTo>
                    <a:pt x="26205" y="19312"/>
                    <a:pt x="26197" y="19317"/>
                    <a:pt x="26189" y="19329"/>
                  </a:cubicBezTo>
                  <a:cubicBezTo>
                    <a:pt x="26046" y="19651"/>
                    <a:pt x="26261" y="20044"/>
                    <a:pt x="26010" y="20259"/>
                  </a:cubicBezTo>
                  <a:cubicBezTo>
                    <a:pt x="26010" y="20259"/>
                    <a:pt x="25477" y="20032"/>
                    <a:pt x="25113" y="20032"/>
                  </a:cubicBezTo>
                  <a:cubicBezTo>
                    <a:pt x="24831" y="20032"/>
                    <a:pt x="24651" y="20168"/>
                    <a:pt x="24901" y="20653"/>
                  </a:cubicBezTo>
                  <a:cubicBezTo>
                    <a:pt x="24924" y="20710"/>
                    <a:pt x="24977" y="20731"/>
                    <a:pt x="25047" y="20731"/>
                  </a:cubicBezTo>
                  <a:cubicBezTo>
                    <a:pt x="25193" y="20731"/>
                    <a:pt x="25412" y="20641"/>
                    <a:pt x="25581" y="20617"/>
                  </a:cubicBezTo>
                  <a:cubicBezTo>
                    <a:pt x="25624" y="20617"/>
                    <a:pt x="25673" y="20623"/>
                    <a:pt x="25727" y="20623"/>
                  </a:cubicBezTo>
                  <a:cubicBezTo>
                    <a:pt x="25809" y="20623"/>
                    <a:pt x="25903" y="20610"/>
                    <a:pt x="26010" y="20545"/>
                  </a:cubicBezTo>
                  <a:cubicBezTo>
                    <a:pt x="26010" y="20545"/>
                    <a:pt x="26010" y="20331"/>
                    <a:pt x="26046" y="20331"/>
                  </a:cubicBezTo>
                  <a:lnTo>
                    <a:pt x="26046" y="20331"/>
                  </a:lnTo>
                  <a:cubicBezTo>
                    <a:pt x="26118" y="20402"/>
                    <a:pt x="26010" y="20617"/>
                    <a:pt x="26082" y="20653"/>
                  </a:cubicBezTo>
                  <a:cubicBezTo>
                    <a:pt x="26111" y="20670"/>
                    <a:pt x="26143" y="20677"/>
                    <a:pt x="26175" y="20677"/>
                  </a:cubicBezTo>
                  <a:cubicBezTo>
                    <a:pt x="26271" y="20677"/>
                    <a:pt x="26372" y="20614"/>
                    <a:pt x="26438" y="20587"/>
                  </a:cubicBezTo>
                  <a:lnTo>
                    <a:pt x="26438" y="20587"/>
                  </a:lnTo>
                  <a:cubicBezTo>
                    <a:pt x="26457" y="20621"/>
                    <a:pt x="26483" y="20663"/>
                    <a:pt x="26515" y="20711"/>
                  </a:cubicBezTo>
                  <a:lnTo>
                    <a:pt x="26515" y="20711"/>
                  </a:lnTo>
                  <a:cubicBezTo>
                    <a:pt x="26515" y="20681"/>
                    <a:pt x="26514" y="20650"/>
                    <a:pt x="26511" y="20617"/>
                  </a:cubicBezTo>
                  <a:cubicBezTo>
                    <a:pt x="26511" y="20587"/>
                    <a:pt x="26500" y="20576"/>
                    <a:pt x="26482" y="20576"/>
                  </a:cubicBezTo>
                  <a:cubicBezTo>
                    <a:pt x="26470" y="20576"/>
                    <a:pt x="26455" y="20580"/>
                    <a:pt x="26438" y="20587"/>
                  </a:cubicBezTo>
                  <a:lnTo>
                    <a:pt x="26438" y="20587"/>
                  </a:lnTo>
                  <a:cubicBezTo>
                    <a:pt x="26416" y="20549"/>
                    <a:pt x="26404" y="20521"/>
                    <a:pt x="26404" y="20510"/>
                  </a:cubicBezTo>
                  <a:cubicBezTo>
                    <a:pt x="26368" y="20259"/>
                    <a:pt x="26511" y="20044"/>
                    <a:pt x="26511" y="19794"/>
                  </a:cubicBezTo>
                  <a:cubicBezTo>
                    <a:pt x="26511" y="19775"/>
                    <a:pt x="26504" y="19769"/>
                    <a:pt x="26493" y="19769"/>
                  </a:cubicBezTo>
                  <a:cubicBezTo>
                    <a:pt x="26467" y="19769"/>
                    <a:pt x="26420" y="19801"/>
                    <a:pt x="26389" y="19801"/>
                  </a:cubicBezTo>
                  <a:cubicBezTo>
                    <a:pt x="26381" y="19801"/>
                    <a:pt x="26374" y="19799"/>
                    <a:pt x="26368" y="19794"/>
                  </a:cubicBezTo>
                  <a:cubicBezTo>
                    <a:pt x="26336" y="19666"/>
                    <a:pt x="26276" y="19312"/>
                    <a:pt x="26213" y="19312"/>
                  </a:cubicBezTo>
                  <a:close/>
                  <a:moveTo>
                    <a:pt x="17424" y="38291"/>
                  </a:moveTo>
                  <a:cubicBezTo>
                    <a:pt x="17102" y="38291"/>
                    <a:pt x="16708" y="38291"/>
                    <a:pt x="17030" y="38327"/>
                  </a:cubicBezTo>
                  <a:cubicBezTo>
                    <a:pt x="17102" y="38327"/>
                    <a:pt x="17281" y="38291"/>
                    <a:pt x="17424" y="38291"/>
                  </a:cubicBezTo>
                  <a:close/>
                  <a:moveTo>
                    <a:pt x="11199" y="43980"/>
                  </a:moveTo>
                  <a:cubicBezTo>
                    <a:pt x="11134" y="43980"/>
                    <a:pt x="9273" y="44762"/>
                    <a:pt x="10205" y="44762"/>
                  </a:cubicBezTo>
                  <a:cubicBezTo>
                    <a:pt x="10309" y="44762"/>
                    <a:pt x="10447" y="44752"/>
                    <a:pt x="10626" y="44731"/>
                  </a:cubicBezTo>
                  <a:cubicBezTo>
                    <a:pt x="10769" y="44659"/>
                    <a:pt x="10984" y="44659"/>
                    <a:pt x="11127" y="44624"/>
                  </a:cubicBezTo>
                  <a:cubicBezTo>
                    <a:pt x="11199" y="44624"/>
                    <a:pt x="11270" y="44588"/>
                    <a:pt x="11270" y="44552"/>
                  </a:cubicBezTo>
                  <a:cubicBezTo>
                    <a:pt x="11270" y="44337"/>
                    <a:pt x="11377" y="44051"/>
                    <a:pt x="11199" y="43980"/>
                  </a:cubicBezTo>
                  <a:close/>
                  <a:moveTo>
                    <a:pt x="10362" y="48615"/>
                  </a:moveTo>
                  <a:cubicBezTo>
                    <a:pt x="10343" y="48629"/>
                    <a:pt x="10176" y="48753"/>
                    <a:pt x="10233" y="48810"/>
                  </a:cubicBezTo>
                  <a:cubicBezTo>
                    <a:pt x="10280" y="48810"/>
                    <a:pt x="10471" y="48762"/>
                    <a:pt x="10572" y="48762"/>
                  </a:cubicBezTo>
                  <a:cubicBezTo>
                    <a:pt x="10622" y="48762"/>
                    <a:pt x="10650" y="48774"/>
                    <a:pt x="10626" y="48810"/>
                  </a:cubicBezTo>
                  <a:cubicBezTo>
                    <a:pt x="10578" y="48839"/>
                    <a:pt x="10507" y="48847"/>
                    <a:pt x="10428" y="48847"/>
                  </a:cubicBezTo>
                  <a:cubicBezTo>
                    <a:pt x="10325" y="48847"/>
                    <a:pt x="10210" y="48833"/>
                    <a:pt x="10118" y="48833"/>
                  </a:cubicBezTo>
                  <a:cubicBezTo>
                    <a:pt x="10019" y="48833"/>
                    <a:pt x="9946" y="48849"/>
                    <a:pt x="9946" y="48917"/>
                  </a:cubicBezTo>
                  <a:cubicBezTo>
                    <a:pt x="10018" y="49275"/>
                    <a:pt x="10805" y="49418"/>
                    <a:pt x="10698" y="49668"/>
                  </a:cubicBezTo>
                  <a:cubicBezTo>
                    <a:pt x="10649" y="49756"/>
                    <a:pt x="10570" y="49791"/>
                    <a:pt x="10478" y="49791"/>
                  </a:cubicBezTo>
                  <a:cubicBezTo>
                    <a:pt x="10235" y="49791"/>
                    <a:pt x="9897" y="49548"/>
                    <a:pt x="9767" y="49418"/>
                  </a:cubicBezTo>
                  <a:cubicBezTo>
                    <a:pt x="9589" y="49275"/>
                    <a:pt x="9839" y="48989"/>
                    <a:pt x="9767" y="48810"/>
                  </a:cubicBezTo>
                  <a:cubicBezTo>
                    <a:pt x="9757" y="48783"/>
                    <a:pt x="9740" y="48760"/>
                    <a:pt x="9720" y="48740"/>
                  </a:cubicBezTo>
                  <a:lnTo>
                    <a:pt x="9720" y="48740"/>
                  </a:lnTo>
                  <a:cubicBezTo>
                    <a:pt x="9755" y="48769"/>
                    <a:pt x="9794" y="48793"/>
                    <a:pt x="9839" y="48810"/>
                  </a:cubicBezTo>
                  <a:cubicBezTo>
                    <a:pt x="9867" y="48827"/>
                    <a:pt x="9895" y="48834"/>
                    <a:pt x="9921" y="48834"/>
                  </a:cubicBezTo>
                  <a:cubicBezTo>
                    <a:pt x="10064" y="48834"/>
                    <a:pt x="10189" y="48631"/>
                    <a:pt x="10340" y="48631"/>
                  </a:cubicBezTo>
                  <a:cubicBezTo>
                    <a:pt x="10352" y="48623"/>
                    <a:pt x="10359" y="48618"/>
                    <a:pt x="10362" y="48615"/>
                  </a:cubicBezTo>
                  <a:close/>
                  <a:moveTo>
                    <a:pt x="4009" y="51772"/>
                  </a:moveTo>
                  <a:cubicBezTo>
                    <a:pt x="4008" y="51772"/>
                    <a:pt x="4007" y="51774"/>
                    <a:pt x="4007" y="51779"/>
                  </a:cubicBezTo>
                  <a:cubicBezTo>
                    <a:pt x="3971" y="51779"/>
                    <a:pt x="3971" y="51851"/>
                    <a:pt x="3971" y="51851"/>
                  </a:cubicBezTo>
                  <a:cubicBezTo>
                    <a:pt x="3852" y="51851"/>
                    <a:pt x="3717" y="51803"/>
                    <a:pt x="3587" y="51803"/>
                  </a:cubicBezTo>
                  <a:cubicBezTo>
                    <a:pt x="3522" y="51803"/>
                    <a:pt x="3459" y="51815"/>
                    <a:pt x="3399" y="51851"/>
                  </a:cubicBezTo>
                  <a:cubicBezTo>
                    <a:pt x="3292" y="51922"/>
                    <a:pt x="3327" y="52173"/>
                    <a:pt x="3471" y="52173"/>
                  </a:cubicBezTo>
                  <a:cubicBezTo>
                    <a:pt x="3649" y="52173"/>
                    <a:pt x="3793" y="52030"/>
                    <a:pt x="3971" y="51922"/>
                  </a:cubicBezTo>
                  <a:lnTo>
                    <a:pt x="3971" y="51958"/>
                  </a:lnTo>
                  <a:cubicBezTo>
                    <a:pt x="3971" y="51922"/>
                    <a:pt x="4007" y="51922"/>
                    <a:pt x="4043" y="51851"/>
                  </a:cubicBezTo>
                  <a:cubicBezTo>
                    <a:pt x="4043" y="51851"/>
                    <a:pt x="4017" y="51772"/>
                    <a:pt x="4009" y="51772"/>
                  </a:cubicBezTo>
                  <a:close/>
                  <a:moveTo>
                    <a:pt x="6048" y="52063"/>
                  </a:moveTo>
                  <a:cubicBezTo>
                    <a:pt x="6076" y="52153"/>
                    <a:pt x="6116" y="52231"/>
                    <a:pt x="6190" y="52280"/>
                  </a:cubicBezTo>
                  <a:cubicBezTo>
                    <a:pt x="6277" y="52346"/>
                    <a:pt x="6392" y="52361"/>
                    <a:pt x="6511" y="52361"/>
                  </a:cubicBezTo>
                  <a:cubicBezTo>
                    <a:pt x="6615" y="52361"/>
                    <a:pt x="6723" y="52349"/>
                    <a:pt x="6819" y="52349"/>
                  </a:cubicBezTo>
                  <a:cubicBezTo>
                    <a:pt x="6969" y="52349"/>
                    <a:pt x="7090" y="52379"/>
                    <a:pt x="7120" y="52531"/>
                  </a:cubicBezTo>
                  <a:cubicBezTo>
                    <a:pt x="7148" y="52614"/>
                    <a:pt x="7122" y="52642"/>
                    <a:pt x="7065" y="52642"/>
                  </a:cubicBezTo>
                  <a:cubicBezTo>
                    <a:pt x="6949" y="52642"/>
                    <a:pt x="6705" y="52529"/>
                    <a:pt x="6506" y="52529"/>
                  </a:cubicBezTo>
                  <a:cubicBezTo>
                    <a:pt x="6425" y="52529"/>
                    <a:pt x="6351" y="52548"/>
                    <a:pt x="6297" y="52602"/>
                  </a:cubicBezTo>
                  <a:cubicBezTo>
                    <a:pt x="6190" y="52638"/>
                    <a:pt x="6154" y="52781"/>
                    <a:pt x="6118" y="52853"/>
                  </a:cubicBezTo>
                  <a:cubicBezTo>
                    <a:pt x="6118" y="52581"/>
                    <a:pt x="6101" y="52298"/>
                    <a:pt x="6048" y="52063"/>
                  </a:cubicBezTo>
                  <a:close/>
                  <a:moveTo>
                    <a:pt x="5116" y="53139"/>
                  </a:moveTo>
                  <a:cubicBezTo>
                    <a:pt x="5116" y="53246"/>
                    <a:pt x="5116" y="53461"/>
                    <a:pt x="5009" y="53461"/>
                  </a:cubicBezTo>
                  <a:cubicBezTo>
                    <a:pt x="4902" y="53461"/>
                    <a:pt x="5116" y="53246"/>
                    <a:pt x="5116" y="53139"/>
                  </a:cubicBezTo>
                  <a:close/>
                  <a:moveTo>
                    <a:pt x="2843" y="54363"/>
                  </a:moveTo>
                  <a:lnTo>
                    <a:pt x="2843" y="54363"/>
                  </a:lnTo>
                  <a:cubicBezTo>
                    <a:pt x="3496" y="54533"/>
                    <a:pt x="4565" y="54999"/>
                    <a:pt x="4759" y="54999"/>
                  </a:cubicBezTo>
                  <a:cubicBezTo>
                    <a:pt x="5850" y="54935"/>
                    <a:pt x="4205" y="54554"/>
                    <a:pt x="4941" y="54554"/>
                  </a:cubicBezTo>
                  <a:cubicBezTo>
                    <a:pt x="5026" y="54554"/>
                    <a:pt x="5141" y="54559"/>
                    <a:pt x="5295" y="54570"/>
                  </a:cubicBezTo>
                  <a:cubicBezTo>
                    <a:pt x="5438" y="54570"/>
                    <a:pt x="5796" y="54641"/>
                    <a:pt x="5653" y="54749"/>
                  </a:cubicBezTo>
                  <a:cubicBezTo>
                    <a:pt x="5422" y="54980"/>
                    <a:pt x="5168" y="55055"/>
                    <a:pt x="4920" y="55055"/>
                  </a:cubicBezTo>
                  <a:cubicBezTo>
                    <a:pt x="4451" y="55055"/>
                    <a:pt x="4006" y="54786"/>
                    <a:pt x="3786" y="54786"/>
                  </a:cubicBezTo>
                  <a:cubicBezTo>
                    <a:pt x="3743" y="54786"/>
                    <a:pt x="3709" y="54796"/>
                    <a:pt x="3685" y="54820"/>
                  </a:cubicBezTo>
                  <a:cubicBezTo>
                    <a:pt x="3578" y="54928"/>
                    <a:pt x="4079" y="55250"/>
                    <a:pt x="3971" y="55250"/>
                  </a:cubicBezTo>
                  <a:cubicBezTo>
                    <a:pt x="3740" y="55184"/>
                    <a:pt x="3661" y="54812"/>
                    <a:pt x="3453" y="54812"/>
                  </a:cubicBezTo>
                  <a:cubicBezTo>
                    <a:pt x="3436" y="54812"/>
                    <a:pt x="3418" y="54815"/>
                    <a:pt x="3399" y="54820"/>
                  </a:cubicBezTo>
                  <a:cubicBezTo>
                    <a:pt x="3384" y="54820"/>
                    <a:pt x="3372" y="54827"/>
                    <a:pt x="3362" y="54840"/>
                  </a:cubicBezTo>
                  <a:lnTo>
                    <a:pt x="3362" y="54840"/>
                  </a:lnTo>
                  <a:cubicBezTo>
                    <a:pt x="3360" y="54808"/>
                    <a:pt x="3350" y="54777"/>
                    <a:pt x="3327" y="54749"/>
                  </a:cubicBezTo>
                  <a:cubicBezTo>
                    <a:pt x="3232" y="54558"/>
                    <a:pt x="3051" y="54438"/>
                    <a:pt x="2843" y="54363"/>
                  </a:cubicBezTo>
                  <a:close/>
                  <a:moveTo>
                    <a:pt x="3310" y="55009"/>
                  </a:moveTo>
                  <a:lnTo>
                    <a:pt x="3310" y="55009"/>
                  </a:lnTo>
                  <a:cubicBezTo>
                    <a:pt x="3288" y="55171"/>
                    <a:pt x="3289" y="55377"/>
                    <a:pt x="3246" y="55377"/>
                  </a:cubicBezTo>
                  <a:cubicBezTo>
                    <a:pt x="3239" y="55377"/>
                    <a:pt x="3230" y="55371"/>
                    <a:pt x="3220" y="55357"/>
                  </a:cubicBezTo>
                  <a:cubicBezTo>
                    <a:pt x="3159" y="55255"/>
                    <a:pt x="3248" y="55131"/>
                    <a:pt x="3310" y="55009"/>
                  </a:cubicBezTo>
                  <a:close/>
                  <a:moveTo>
                    <a:pt x="7283" y="56878"/>
                  </a:moveTo>
                  <a:cubicBezTo>
                    <a:pt x="7361" y="56878"/>
                    <a:pt x="7449" y="56894"/>
                    <a:pt x="7549" y="56931"/>
                  </a:cubicBezTo>
                  <a:cubicBezTo>
                    <a:pt x="7943" y="57110"/>
                    <a:pt x="6798" y="57611"/>
                    <a:pt x="6798" y="58040"/>
                  </a:cubicBezTo>
                  <a:cubicBezTo>
                    <a:pt x="6798" y="58219"/>
                    <a:pt x="6798" y="58434"/>
                    <a:pt x="7013" y="58470"/>
                  </a:cubicBezTo>
                  <a:cubicBezTo>
                    <a:pt x="7032" y="58480"/>
                    <a:pt x="7056" y="58484"/>
                    <a:pt x="7081" y="58484"/>
                  </a:cubicBezTo>
                  <a:cubicBezTo>
                    <a:pt x="7276" y="58484"/>
                    <a:pt x="7609" y="58223"/>
                    <a:pt x="7742" y="58223"/>
                  </a:cubicBezTo>
                  <a:cubicBezTo>
                    <a:pt x="7778" y="58223"/>
                    <a:pt x="7800" y="58242"/>
                    <a:pt x="7800" y="58291"/>
                  </a:cubicBezTo>
                  <a:cubicBezTo>
                    <a:pt x="7922" y="58875"/>
                    <a:pt x="7688" y="59031"/>
                    <a:pt x="7351" y="59031"/>
                  </a:cubicBezTo>
                  <a:cubicBezTo>
                    <a:pt x="6979" y="59031"/>
                    <a:pt x="6481" y="58841"/>
                    <a:pt x="6198" y="58828"/>
                  </a:cubicBezTo>
                  <a:lnTo>
                    <a:pt x="6198" y="58828"/>
                  </a:lnTo>
                  <a:cubicBezTo>
                    <a:pt x="6496" y="58767"/>
                    <a:pt x="6726" y="58699"/>
                    <a:pt x="6726" y="58649"/>
                  </a:cubicBezTo>
                  <a:cubicBezTo>
                    <a:pt x="6791" y="58454"/>
                    <a:pt x="6533" y="56878"/>
                    <a:pt x="7283" y="56878"/>
                  </a:cubicBezTo>
                  <a:close/>
                  <a:moveTo>
                    <a:pt x="1646" y="61332"/>
                  </a:moveTo>
                  <a:lnTo>
                    <a:pt x="1646" y="61332"/>
                  </a:lnTo>
                  <a:cubicBezTo>
                    <a:pt x="1642" y="61336"/>
                    <a:pt x="1638" y="61341"/>
                    <a:pt x="1635" y="61345"/>
                  </a:cubicBezTo>
                  <a:lnTo>
                    <a:pt x="1635" y="61345"/>
                  </a:lnTo>
                  <a:cubicBezTo>
                    <a:pt x="1639" y="61343"/>
                    <a:pt x="1642" y="61339"/>
                    <a:pt x="1646" y="61332"/>
                  </a:cubicBezTo>
                  <a:close/>
                  <a:moveTo>
                    <a:pt x="1324" y="64731"/>
                  </a:moveTo>
                  <a:lnTo>
                    <a:pt x="1324" y="64802"/>
                  </a:lnTo>
                  <a:lnTo>
                    <a:pt x="1324" y="64838"/>
                  </a:lnTo>
                  <a:cubicBezTo>
                    <a:pt x="1324" y="64874"/>
                    <a:pt x="1217" y="64874"/>
                    <a:pt x="1217" y="64981"/>
                  </a:cubicBezTo>
                  <a:lnTo>
                    <a:pt x="1217" y="64874"/>
                  </a:lnTo>
                  <a:lnTo>
                    <a:pt x="1217" y="64874"/>
                  </a:lnTo>
                  <a:cubicBezTo>
                    <a:pt x="994" y="65252"/>
                    <a:pt x="1270" y="65894"/>
                    <a:pt x="1450" y="65894"/>
                  </a:cubicBezTo>
                  <a:cubicBezTo>
                    <a:pt x="1559" y="65894"/>
                    <a:pt x="1633" y="65657"/>
                    <a:pt x="1539" y="64981"/>
                  </a:cubicBezTo>
                  <a:cubicBezTo>
                    <a:pt x="1539" y="64874"/>
                    <a:pt x="1431" y="64838"/>
                    <a:pt x="1324" y="64731"/>
                  </a:cubicBezTo>
                  <a:close/>
                  <a:moveTo>
                    <a:pt x="751" y="67843"/>
                  </a:moveTo>
                  <a:cubicBezTo>
                    <a:pt x="680" y="67879"/>
                    <a:pt x="680" y="67879"/>
                    <a:pt x="680" y="67951"/>
                  </a:cubicBezTo>
                  <a:cubicBezTo>
                    <a:pt x="595" y="68319"/>
                    <a:pt x="443" y="69383"/>
                    <a:pt x="596" y="69383"/>
                  </a:cubicBezTo>
                  <a:cubicBezTo>
                    <a:pt x="637" y="69383"/>
                    <a:pt x="698" y="69310"/>
                    <a:pt x="787" y="69131"/>
                  </a:cubicBezTo>
                  <a:cubicBezTo>
                    <a:pt x="966" y="68738"/>
                    <a:pt x="823" y="68273"/>
                    <a:pt x="751" y="67843"/>
                  </a:cubicBezTo>
                  <a:close/>
                  <a:moveTo>
                    <a:pt x="45316" y="0"/>
                  </a:moveTo>
                  <a:cubicBezTo>
                    <a:pt x="45294" y="0"/>
                    <a:pt x="45274" y="13"/>
                    <a:pt x="45259" y="45"/>
                  </a:cubicBezTo>
                  <a:cubicBezTo>
                    <a:pt x="45187" y="331"/>
                    <a:pt x="45581" y="689"/>
                    <a:pt x="45473" y="975"/>
                  </a:cubicBezTo>
                  <a:cubicBezTo>
                    <a:pt x="45397" y="1064"/>
                    <a:pt x="45262" y="1085"/>
                    <a:pt x="45126" y="1085"/>
                  </a:cubicBezTo>
                  <a:cubicBezTo>
                    <a:pt x="45002" y="1085"/>
                    <a:pt x="44878" y="1068"/>
                    <a:pt x="44796" y="1068"/>
                  </a:cubicBezTo>
                  <a:cubicBezTo>
                    <a:pt x="44715" y="1068"/>
                    <a:pt x="44676" y="1085"/>
                    <a:pt x="44722" y="1154"/>
                  </a:cubicBezTo>
                  <a:cubicBezTo>
                    <a:pt x="44722" y="1476"/>
                    <a:pt x="45187" y="1583"/>
                    <a:pt x="45473" y="1690"/>
                  </a:cubicBezTo>
                  <a:cubicBezTo>
                    <a:pt x="45490" y="1699"/>
                    <a:pt x="45519" y="1701"/>
                    <a:pt x="45553" y="1701"/>
                  </a:cubicBezTo>
                  <a:cubicBezTo>
                    <a:pt x="45613" y="1701"/>
                    <a:pt x="45690" y="1693"/>
                    <a:pt x="45737" y="1693"/>
                  </a:cubicBezTo>
                  <a:cubicBezTo>
                    <a:pt x="45780" y="1693"/>
                    <a:pt x="45799" y="1700"/>
                    <a:pt x="45760" y="1726"/>
                  </a:cubicBezTo>
                  <a:cubicBezTo>
                    <a:pt x="45545" y="1977"/>
                    <a:pt x="45151" y="2048"/>
                    <a:pt x="45008" y="2334"/>
                  </a:cubicBezTo>
                  <a:cubicBezTo>
                    <a:pt x="44829" y="2549"/>
                    <a:pt x="44973" y="2943"/>
                    <a:pt x="44973" y="3229"/>
                  </a:cubicBezTo>
                  <a:cubicBezTo>
                    <a:pt x="44973" y="3444"/>
                    <a:pt x="45509" y="3587"/>
                    <a:pt x="45366" y="3730"/>
                  </a:cubicBezTo>
                  <a:cubicBezTo>
                    <a:pt x="45161" y="3910"/>
                    <a:pt x="44918" y="4053"/>
                    <a:pt x="44678" y="4053"/>
                  </a:cubicBezTo>
                  <a:cubicBezTo>
                    <a:pt x="44584" y="4053"/>
                    <a:pt x="44491" y="4031"/>
                    <a:pt x="44400" y="3980"/>
                  </a:cubicBezTo>
                  <a:cubicBezTo>
                    <a:pt x="44114" y="3837"/>
                    <a:pt x="44472" y="3300"/>
                    <a:pt x="44293" y="3050"/>
                  </a:cubicBezTo>
                  <a:cubicBezTo>
                    <a:pt x="44272" y="3029"/>
                    <a:pt x="44246" y="3020"/>
                    <a:pt x="44218" y="3020"/>
                  </a:cubicBezTo>
                  <a:cubicBezTo>
                    <a:pt x="44080" y="3020"/>
                    <a:pt x="43875" y="3223"/>
                    <a:pt x="43791" y="3223"/>
                  </a:cubicBezTo>
                  <a:cubicBezTo>
                    <a:pt x="43774" y="3223"/>
                    <a:pt x="43761" y="3214"/>
                    <a:pt x="43756" y="3193"/>
                  </a:cubicBezTo>
                  <a:cubicBezTo>
                    <a:pt x="43720" y="2907"/>
                    <a:pt x="44114" y="2764"/>
                    <a:pt x="44221" y="2549"/>
                  </a:cubicBezTo>
                  <a:cubicBezTo>
                    <a:pt x="44221" y="2442"/>
                    <a:pt x="43935" y="1368"/>
                    <a:pt x="43935" y="1368"/>
                  </a:cubicBezTo>
                  <a:cubicBezTo>
                    <a:pt x="43470" y="1583"/>
                    <a:pt x="42790" y="4374"/>
                    <a:pt x="42540" y="5089"/>
                  </a:cubicBezTo>
                  <a:cubicBezTo>
                    <a:pt x="42432" y="5483"/>
                    <a:pt x="42862" y="5161"/>
                    <a:pt x="42790" y="5447"/>
                  </a:cubicBezTo>
                  <a:cubicBezTo>
                    <a:pt x="42683" y="5626"/>
                    <a:pt x="42540" y="5805"/>
                    <a:pt x="42540" y="6055"/>
                  </a:cubicBezTo>
                  <a:cubicBezTo>
                    <a:pt x="42468" y="6234"/>
                    <a:pt x="42647" y="6485"/>
                    <a:pt x="42468" y="6592"/>
                  </a:cubicBezTo>
                  <a:cubicBezTo>
                    <a:pt x="42315" y="6754"/>
                    <a:pt x="42199" y="6817"/>
                    <a:pt x="42113" y="6817"/>
                  </a:cubicBezTo>
                  <a:cubicBezTo>
                    <a:pt x="41817" y="6817"/>
                    <a:pt x="41860" y="6075"/>
                    <a:pt x="41860" y="6020"/>
                  </a:cubicBezTo>
                  <a:cubicBezTo>
                    <a:pt x="41860" y="5769"/>
                    <a:pt x="42325" y="5376"/>
                    <a:pt x="42039" y="5268"/>
                  </a:cubicBezTo>
                  <a:cubicBezTo>
                    <a:pt x="41359" y="5089"/>
                    <a:pt x="42647" y="4946"/>
                    <a:pt x="42039" y="4553"/>
                  </a:cubicBezTo>
                  <a:cubicBezTo>
                    <a:pt x="42026" y="4540"/>
                    <a:pt x="42007" y="4535"/>
                    <a:pt x="41983" y="4535"/>
                  </a:cubicBezTo>
                  <a:cubicBezTo>
                    <a:pt x="41906" y="4535"/>
                    <a:pt x="41781" y="4588"/>
                    <a:pt x="41693" y="4588"/>
                  </a:cubicBezTo>
                  <a:cubicBezTo>
                    <a:pt x="41657" y="4588"/>
                    <a:pt x="41627" y="4579"/>
                    <a:pt x="41609" y="4553"/>
                  </a:cubicBezTo>
                  <a:cubicBezTo>
                    <a:pt x="41609" y="4481"/>
                    <a:pt x="41681" y="4481"/>
                    <a:pt x="41681" y="4481"/>
                  </a:cubicBezTo>
                  <a:cubicBezTo>
                    <a:pt x="41609" y="4302"/>
                    <a:pt x="42719" y="2263"/>
                    <a:pt x="42647" y="2156"/>
                  </a:cubicBezTo>
                  <a:cubicBezTo>
                    <a:pt x="42647" y="2090"/>
                    <a:pt x="41771" y="1970"/>
                    <a:pt x="41061" y="1970"/>
                  </a:cubicBezTo>
                  <a:cubicBezTo>
                    <a:pt x="40615" y="1970"/>
                    <a:pt x="40234" y="2017"/>
                    <a:pt x="40178" y="2156"/>
                  </a:cubicBezTo>
                  <a:cubicBezTo>
                    <a:pt x="40143" y="2478"/>
                    <a:pt x="40643" y="2835"/>
                    <a:pt x="40500" y="3122"/>
                  </a:cubicBezTo>
                  <a:cubicBezTo>
                    <a:pt x="40484" y="3155"/>
                    <a:pt x="40456" y="3168"/>
                    <a:pt x="40420" y="3168"/>
                  </a:cubicBezTo>
                  <a:cubicBezTo>
                    <a:pt x="40272" y="3168"/>
                    <a:pt x="39992" y="2936"/>
                    <a:pt x="39843" y="2936"/>
                  </a:cubicBezTo>
                  <a:cubicBezTo>
                    <a:pt x="39797" y="2936"/>
                    <a:pt x="39763" y="2958"/>
                    <a:pt x="39749" y="3014"/>
                  </a:cubicBezTo>
                  <a:cubicBezTo>
                    <a:pt x="39749" y="3122"/>
                    <a:pt x="41073" y="3587"/>
                    <a:pt x="40894" y="3980"/>
                  </a:cubicBezTo>
                  <a:cubicBezTo>
                    <a:pt x="40822" y="4088"/>
                    <a:pt x="39570" y="3980"/>
                    <a:pt x="39892" y="4660"/>
                  </a:cubicBezTo>
                  <a:cubicBezTo>
                    <a:pt x="39964" y="4875"/>
                    <a:pt x="40643" y="4875"/>
                    <a:pt x="40393" y="4982"/>
                  </a:cubicBezTo>
                  <a:cubicBezTo>
                    <a:pt x="40367" y="5008"/>
                    <a:pt x="40329" y="5017"/>
                    <a:pt x="40283" y="5017"/>
                  </a:cubicBezTo>
                  <a:cubicBezTo>
                    <a:pt x="40158" y="5017"/>
                    <a:pt x="39971" y="4950"/>
                    <a:pt x="39778" y="4950"/>
                  </a:cubicBezTo>
                  <a:cubicBezTo>
                    <a:pt x="39646" y="4950"/>
                    <a:pt x="39511" y="4982"/>
                    <a:pt x="39391" y="5089"/>
                  </a:cubicBezTo>
                  <a:cubicBezTo>
                    <a:pt x="39704" y="4404"/>
                    <a:pt x="39629" y="4155"/>
                    <a:pt x="39398" y="4155"/>
                  </a:cubicBezTo>
                  <a:cubicBezTo>
                    <a:pt x="38941" y="4155"/>
                    <a:pt x="37877" y="5127"/>
                    <a:pt x="37996" y="5626"/>
                  </a:cubicBezTo>
                  <a:cubicBezTo>
                    <a:pt x="38067" y="5876"/>
                    <a:pt x="38461" y="6020"/>
                    <a:pt x="38640" y="6234"/>
                  </a:cubicBezTo>
                  <a:cubicBezTo>
                    <a:pt x="38783" y="6020"/>
                    <a:pt x="38926" y="5841"/>
                    <a:pt x="38998" y="5662"/>
                  </a:cubicBezTo>
                  <a:lnTo>
                    <a:pt x="38998" y="5769"/>
                  </a:lnTo>
                  <a:cubicBezTo>
                    <a:pt x="38819" y="6556"/>
                    <a:pt x="38890" y="6807"/>
                    <a:pt x="39069" y="7057"/>
                  </a:cubicBezTo>
                  <a:cubicBezTo>
                    <a:pt x="39248" y="7379"/>
                    <a:pt x="38711" y="7272"/>
                    <a:pt x="38711" y="7451"/>
                  </a:cubicBezTo>
                  <a:cubicBezTo>
                    <a:pt x="38711" y="7558"/>
                    <a:pt x="38926" y="7594"/>
                    <a:pt x="39069" y="7665"/>
                  </a:cubicBezTo>
                  <a:cubicBezTo>
                    <a:pt x="39083" y="7669"/>
                    <a:pt x="39097" y="7670"/>
                    <a:pt x="39112" y="7670"/>
                  </a:cubicBezTo>
                  <a:cubicBezTo>
                    <a:pt x="39206" y="7670"/>
                    <a:pt x="39316" y="7609"/>
                    <a:pt x="39379" y="7609"/>
                  </a:cubicBezTo>
                  <a:cubicBezTo>
                    <a:pt x="39408" y="7609"/>
                    <a:pt x="39427" y="7623"/>
                    <a:pt x="39427" y="7665"/>
                  </a:cubicBezTo>
                  <a:cubicBezTo>
                    <a:pt x="39463" y="7844"/>
                    <a:pt x="39391" y="8130"/>
                    <a:pt x="39141" y="8166"/>
                  </a:cubicBezTo>
                  <a:cubicBezTo>
                    <a:pt x="39093" y="8171"/>
                    <a:pt x="39048" y="8173"/>
                    <a:pt x="39006" y="8173"/>
                  </a:cubicBezTo>
                  <a:cubicBezTo>
                    <a:pt x="38054" y="8173"/>
                    <a:pt x="38687" y="7050"/>
                    <a:pt x="38139" y="6878"/>
                  </a:cubicBezTo>
                  <a:cubicBezTo>
                    <a:pt x="38078" y="6832"/>
                    <a:pt x="37984" y="6819"/>
                    <a:pt x="37873" y="6819"/>
                  </a:cubicBezTo>
                  <a:cubicBezTo>
                    <a:pt x="37727" y="6819"/>
                    <a:pt x="37551" y="6842"/>
                    <a:pt x="37388" y="6842"/>
                  </a:cubicBezTo>
                  <a:cubicBezTo>
                    <a:pt x="37337" y="6792"/>
                    <a:pt x="37233" y="6741"/>
                    <a:pt x="37138" y="6741"/>
                  </a:cubicBezTo>
                  <a:cubicBezTo>
                    <a:pt x="37099" y="6741"/>
                    <a:pt x="37061" y="6750"/>
                    <a:pt x="37030" y="6771"/>
                  </a:cubicBezTo>
                  <a:cubicBezTo>
                    <a:pt x="37030" y="6807"/>
                    <a:pt x="37137" y="7057"/>
                    <a:pt x="37030" y="7057"/>
                  </a:cubicBezTo>
                  <a:cubicBezTo>
                    <a:pt x="36744" y="6986"/>
                    <a:pt x="36529" y="6628"/>
                    <a:pt x="36279" y="6556"/>
                  </a:cubicBezTo>
                  <a:cubicBezTo>
                    <a:pt x="36250" y="6549"/>
                    <a:pt x="36212" y="6546"/>
                    <a:pt x="36167" y="6546"/>
                  </a:cubicBezTo>
                  <a:cubicBezTo>
                    <a:pt x="35757" y="6546"/>
                    <a:pt x="34758" y="6839"/>
                    <a:pt x="34919" y="7451"/>
                  </a:cubicBezTo>
                  <a:cubicBezTo>
                    <a:pt x="35038" y="7900"/>
                    <a:pt x="35279" y="8042"/>
                    <a:pt x="35547" y="8042"/>
                  </a:cubicBezTo>
                  <a:cubicBezTo>
                    <a:pt x="36003" y="8042"/>
                    <a:pt x="36537" y="7630"/>
                    <a:pt x="36672" y="7630"/>
                  </a:cubicBezTo>
                  <a:cubicBezTo>
                    <a:pt x="36675" y="7627"/>
                    <a:pt x="36678" y="7625"/>
                    <a:pt x="36680" y="7625"/>
                  </a:cubicBezTo>
                  <a:cubicBezTo>
                    <a:pt x="36752" y="7625"/>
                    <a:pt x="36848" y="8474"/>
                    <a:pt x="36780" y="9025"/>
                  </a:cubicBezTo>
                  <a:cubicBezTo>
                    <a:pt x="36780" y="9132"/>
                    <a:pt x="36672" y="9132"/>
                    <a:pt x="36672" y="9168"/>
                  </a:cubicBezTo>
                  <a:cubicBezTo>
                    <a:pt x="36740" y="9372"/>
                    <a:pt x="37258" y="9672"/>
                    <a:pt x="37068" y="9672"/>
                  </a:cubicBezTo>
                  <a:cubicBezTo>
                    <a:pt x="37057" y="9672"/>
                    <a:pt x="37045" y="9671"/>
                    <a:pt x="37030" y="9669"/>
                  </a:cubicBezTo>
                  <a:cubicBezTo>
                    <a:pt x="36851" y="9597"/>
                    <a:pt x="36744" y="9311"/>
                    <a:pt x="36529" y="9204"/>
                  </a:cubicBezTo>
                  <a:cubicBezTo>
                    <a:pt x="36386" y="9025"/>
                    <a:pt x="36100" y="8989"/>
                    <a:pt x="35885" y="8810"/>
                  </a:cubicBezTo>
                  <a:cubicBezTo>
                    <a:pt x="35778" y="8739"/>
                    <a:pt x="35885" y="8596"/>
                    <a:pt x="35778" y="8488"/>
                  </a:cubicBezTo>
                  <a:cubicBezTo>
                    <a:pt x="35716" y="8426"/>
                    <a:pt x="35601" y="8338"/>
                    <a:pt x="35524" y="8338"/>
                  </a:cubicBezTo>
                  <a:cubicBezTo>
                    <a:pt x="35512" y="8338"/>
                    <a:pt x="35501" y="8340"/>
                    <a:pt x="35492" y="8345"/>
                  </a:cubicBezTo>
                  <a:cubicBezTo>
                    <a:pt x="35241" y="8667"/>
                    <a:pt x="35563" y="9311"/>
                    <a:pt x="35241" y="9490"/>
                  </a:cubicBezTo>
                  <a:cubicBezTo>
                    <a:pt x="35058" y="9612"/>
                    <a:pt x="34924" y="9660"/>
                    <a:pt x="34826" y="9660"/>
                  </a:cubicBezTo>
                  <a:cubicBezTo>
                    <a:pt x="34453" y="9660"/>
                    <a:pt x="34591" y="8969"/>
                    <a:pt x="34503" y="8969"/>
                  </a:cubicBezTo>
                  <a:cubicBezTo>
                    <a:pt x="34451" y="8969"/>
                    <a:pt x="34319" y="9213"/>
                    <a:pt x="33953" y="9991"/>
                  </a:cubicBezTo>
                  <a:cubicBezTo>
                    <a:pt x="33738" y="10599"/>
                    <a:pt x="34382" y="10921"/>
                    <a:pt x="34633" y="11172"/>
                  </a:cubicBezTo>
                  <a:cubicBezTo>
                    <a:pt x="34740" y="11243"/>
                    <a:pt x="35098" y="11350"/>
                    <a:pt x="34919" y="11422"/>
                  </a:cubicBezTo>
                  <a:cubicBezTo>
                    <a:pt x="34855" y="11473"/>
                    <a:pt x="34760" y="11483"/>
                    <a:pt x="34652" y="11483"/>
                  </a:cubicBezTo>
                  <a:cubicBezTo>
                    <a:pt x="34581" y="11483"/>
                    <a:pt x="34504" y="11479"/>
                    <a:pt x="34428" y="11479"/>
                  </a:cubicBezTo>
                  <a:cubicBezTo>
                    <a:pt x="34295" y="11479"/>
                    <a:pt x="34163" y="11492"/>
                    <a:pt x="34060" y="11565"/>
                  </a:cubicBezTo>
                  <a:cubicBezTo>
                    <a:pt x="33827" y="11698"/>
                    <a:pt x="34122" y="12982"/>
                    <a:pt x="33584" y="12982"/>
                  </a:cubicBezTo>
                  <a:cubicBezTo>
                    <a:pt x="33544" y="12982"/>
                    <a:pt x="33501" y="12975"/>
                    <a:pt x="33452" y="12960"/>
                  </a:cubicBezTo>
                  <a:cubicBezTo>
                    <a:pt x="33166" y="12853"/>
                    <a:pt x="33703" y="12352"/>
                    <a:pt x="33810" y="12066"/>
                  </a:cubicBezTo>
                  <a:cubicBezTo>
                    <a:pt x="33810" y="11994"/>
                    <a:pt x="33953" y="9633"/>
                    <a:pt x="33810" y="9383"/>
                  </a:cubicBezTo>
                  <a:cubicBezTo>
                    <a:pt x="33699" y="9254"/>
                    <a:pt x="33594" y="9199"/>
                    <a:pt x="33496" y="9199"/>
                  </a:cubicBezTo>
                  <a:cubicBezTo>
                    <a:pt x="33023" y="9199"/>
                    <a:pt x="32719" y="10457"/>
                    <a:pt x="32808" y="10635"/>
                  </a:cubicBezTo>
                  <a:cubicBezTo>
                    <a:pt x="32880" y="10885"/>
                    <a:pt x="33488" y="10850"/>
                    <a:pt x="33488" y="11100"/>
                  </a:cubicBezTo>
                  <a:cubicBezTo>
                    <a:pt x="33477" y="11179"/>
                    <a:pt x="33412" y="11201"/>
                    <a:pt x="33326" y="11201"/>
                  </a:cubicBezTo>
                  <a:cubicBezTo>
                    <a:pt x="33215" y="11201"/>
                    <a:pt x="33069" y="11165"/>
                    <a:pt x="32952" y="11165"/>
                  </a:cubicBezTo>
                  <a:cubicBezTo>
                    <a:pt x="32870" y="11165"/>
                    <a:pt x="32803" y="11182"/>
                    <a:pt x="32772" y="11243"/>
                  </a:cubicBezTo>
                  <a:cubicBezTo>
                    <a:pt x="32558" y="11422"/>
                    <a:pt x="32808" y="11780"/>
                    <a:pt x="32772" y="12030"/>
                  </a:cubicBezTo>
                  <a:cubicBezTo>
                    <a:pt x="32711" y="12123"/>
                    <a:pt x="32596" y="12295"/>
                    <a:pt x="32520" y="12295"/>
                  </a:cubicBezTo>
                  <a:cubicBezTo>
                    <a:pt x="32507" y="12295"/>
                    <a:pt x="32496" y="12291"/>
                    <a:pt x="32486" y="12281"/>
                  </a:cubicBezTo>
                  <a:cubicBezTo>
                    <a:pt x="32486" y="12209"/>
                    <a:pt x="32880" y="10241"/>
                    <a:pt x="32558" y="10062"/>
                  </a:cubicBezTo>
                  <a:cubicBezTo>
                    <a:pt x="32495" y="10000"/>
                    <a:pt x="32412" y="9973"/>
                    <a:pt x="32318" y="9973"/>
                  </a:cubicBezTo>
                  <a:cubicBezTo>
                    <a:pt x="31986" y="9973"/>
                    <a:pt x="31525" y="10312"/>
                    <a:pt x="31413" y="10563"/>
                  </a:cubicBezTo>
                  <a:cubicBezTo>
                    <a:pt x="30483" y="12531"/>
                    <a:pt x="32951" y="12281"/>
                    <a:pt x="32558" y="13282"/>
                  </a:cubicBezTo>
                  <a:cubicBezTo>
                    <a:pt x="32547" y="13314"/>
                    <a:pt x="32536" y="13328"/>
                    <a:pt x="32524" y="13328"/>
                  </a:cubicBezTo>
                  <a:cubicBezTo>
                    <a:pt x="32454" y="13328"/>
                    <a:pt x="32363" y="12873"/>
                    <a:pt x="32272" y="12782"/>
                  </a:cubicBezTo>
                  <a:cubicBezTo>
                    <a:pt x="32021" y="12567"/>
                    <a:pt x="31699" y="12603"/>
                    <a:pt x="31520" y="12388"/>
                  </a:cubicBezTo>
                  <a:cubicBezTo>
                    <a:pt x="31341" y="12209"/>
                    <a:pt x="31341" y="11637"/>
                    <a:pt x="31055" y="11637"/>
                  </a:cubicBezTo>
                  <a:cubicBezTo>
                    <a:pt x="31041" y="11635"/>
                    <a:pt x="31028" y="11634"/>
                    <a:pt x="31014" y="11634"/>
                  </a:cubicBezTo>
                  <a:cubicBezTo>
                    <a:pt x="30712" y="11634"/>
                    <a:pt x="30480" y="12007"/>
                    <a:pt x="30411" y="12281"/>
                  </a:cubicBezTo>
                  <a:cubicBezTo>
                    <a:pt x="30304" y="12567"/>
                    <a:pt x="31592" y="13032"/>
                    <a:pt x="31556" y="13032"/>
                  </a:cubicBezTo>
                  <a:cubicBezTo>
                    <a:pt x="31328" y="13133"/>
                    <a:pt x="31083" y="13234"/>
                    <a:pt x="30857" y="13234"/>
                  </a:cubicBezTo>
                  <a:cubicBezTo>
                    <a:pt x="30764" y="13234"/>
                    <a:pt x="30674" y="13217"/>
                    <a:pt x="30590" y="13175"/>
                  </a:cubicBezTo>
                  <a:cubicBezTo>
                    <a:pt x="30338" y="13017"/>
                    <a:pt x="30224" y="12082"/>
                    <a:pt x="30054" y="12082"/>
                  </a:cubicBezTo>
                  <a:cubicBezTo>
                    <a:pt x="30031" y="12082"/>
                    <a:pt x="30007" y="12099"/>
                    <a:pt x="29982" y="12138"/>
                  </a:cubicBezTo>
                  <a:cubicBezTo>
                    <a:pt x="29910" y="12352"/>
                    <a:pt x="29803" y="12567"/>
                    <a:pt x="29803" y="12817"/>
                  </a:cubicBezTo>
                  <a:cubicBezTo>
                    <a:pt x="29803" y="12192"/>
                    <a:pt x="29742" y="11477"/>
                    <a:pt x="29399" y="11477"/>
                  </a:cubicBezTo>
                  <a:cubicBezTo>
                    <a:pt x="29369" y="11477"/>
                    <a:pt x="29337" y="11482"/>
                    <a:pt x="29302" y="11494"/>
                  </a:cubicBezTo>
                  <a:cubicBezTo>
                    <a:pt x="29052" y="11565"/>
                    <a:pt x="29159" y="12102"/>
                    <a:pt x="28908" y="12281"/>
                  </a:cubicBezTo>
                  <a:cubicBezTo>
                    <a:pt x="28875" y="12295"/>
                    <a:pt x="28840" y="12301"/>
                    <a:pt x="28805" y="12301"/>
                  </a:cubicBezTo>
                  <a:cubicBezTo>
                    <a:pt x="28610" y="12301"/>
                    <a:pt x="28388" y="12117"/>
                    <a:pt x="28212" y="12117"/>
                  </a:cubicBezTo>
                  <a:cubicBezTo>
                    <a:pt x="28180" y="12117"/>
                    <a:pt x="28150" y="12123"/>
                    <a:pt x="28121" y="12138"/>
                  </a:cubicBezTo>
                  <a:cubicBezTo>
                    <a:pt x="27942" y="12281"/>
                    <a:pt x="28551" y="12209"/>
                    <a:pt x="28730" y="12352"/>
                  </a:cubicBezTo>
                  <a:cubicBezTo>
                    <a:pt x="29159" y="12889"/>
                    <a:pt x="28193" y="12674"/>
                    <a:pt x="27620" y="12960"/>
                  </a:cubicBezTo>
                  <a:cubicBezTo>
                    <a:pt x="27595" y="12973"/>
                    <a:pt x="27592" y="12978"/>
                    <a:pt x="27605" y="12978"/>
                  </a:cubicBezTo>
                  <a:cubicBezTo>
                    <a:pt x="27643" y="12978"/>
                    <a:pt x="27809" y="12939"/>
                    <a:pt x="27927" y="12939"/>
                  </a:cubicBezTo>
                  <a:cubicBezTo>
                    <a:pt x="27997" y="12939"/>
                    <a:pt x="28050" y="12953"/>
                    <a:pt x="28050" y="12996"/>
                  </a:cubicBezTo>
                  <a:cubicBezTo>
                    <a:pt x="28121" y="13318"/>
                    <a:pt x="27656" y="13497"/>
                    <a:pt x="27728" y="13748"/>
                  </a:cubicBezTo>
                  <a:cubicBezTo>
                    <a:pt x="27743" y="13785"/>
                    <a:pt x="27778" y="13799"/>
                    <a:pt x="27823" y="13799"/>
                  </a:cubicBezTo>
                  <a:cubicBezTo>
                    <a:pt x="27957" y="13799"/>
                    <a:pt x="28180" y="13677"/>
                    <a:pt x="28232" y="13677"/>
                  </a:cubicBezTo>
                  <a:cubicBezTo>
                    <a:pt x="28247" y="13677"/>
                    <a:pt x="28247" y="13687"/>
                    <a:pt x="28229" y="13712"/>
                  </a:cubicBezTo>
                  <a:cubicBezTo>
                    <a:pt x="28157" y="14070"/>
                    <a:pt x="27620" y="14070"/>
                    <a:pt x="27549" y="14427"/>
                  </a:cubicBezTo>
                  <a:cubicBezTo>
                    <a:pt x="27549" y="14642"/>
                    <a:pt x="27942" y="14642"/>
                    <a:pt x="28121" y="14749"/>
                  </a:cubicBezTo>
                  <a:cubicBezTo>
                    <a:pt x="28372" y="14392"/>
                    <a:pt x="28479" y="13819"/>
                    <a:pt x="28873" y="13640"/>
                  </a:cubicBezTo>
                  <a:cubicBezTo>
                    <a:pt x="28928" y="13608"/>
                    <a:pt x="28986" y="13596"/>
                    <a:pt x="29045" y="13596"/>
                  </a:cubicBezTo>
                  <a:cubicBezTo>
                    <a:pt x="29252" y="13596"/>
                    <a:pt x="29481" y="13748"/>
                    <a:pt x="29731" y="13748"/>
                  </a:cubicBezTo>
                  <a:cubicBezTo>
                    <a:pt x="29767" y="13712"/>
                    <a:pt x="29803" y="13569"/>
                    <a:pt x="29803" y="13282"/>
                  </a:cubicBezTo>
                  <a:cubicBezTo>
                    <a:pt x="29910" y="13497"/>
                    <a:pt x="30089" y="13748"/>
                    <a:pt x="29982" y="13998"/>
                  </a:cubicBezTo>
                  <a:cubicBezTo>
                    <a:pt x="29910" y="14320"/>
                    <a:pt x="29087" y="14070"/>
                    <a:pt x="29052" y="14392"/>
                  </a:cubicBezTo>
                  <a:cubicBezTo>
                    <a:pt x="28980" y="14749"/>
                    <a:pt x="29087" y="15250"/>
                    <a:pt x="29338" y="15393"/>
                  </a:cubicBezTo>
                  <a:cubicBezTo>
                    <a:pt x="29409" y="15501"/>
                    <a:pt x="29624" y="15501"/>
                    <a:pt x="29588" y="15501"/>
                  </a:cubicBezTo>
                  <a:cubicBezTo>
                    <a:pt x="29338" y="15680"/>
                    <a:pt x="28873" y="15572"/>
                    <a:pt x="28873" y="15858"/>
                  </a:cubicBezTo>
                  <a:cubicBezTo>
                    <a:pt x="28873" y="15930"/>
                    <a:pt x="28908" y="15930"/>
                    <a:pt x="28980" y="16002"/>
                  </a:cubicBezTo>
                  <a:lnTo>
                    <a:pt x="28873" y="16002"/>
                  </a:lnTo>
                  <a:cubicBezTo>
                    <a:pt x="28658" y="16002"/>
                    <a:pt x="28479" y="16180"/>
                    <a:pt x="28479" y="16359"/>
                  </a:cubicBezTo>
                  <a:cubicBezTo>
                    <a:pt x="28551" y="16860"/>
                    <a:pt x="29803" y="16574"/>
                    <a:pt x="29409" y="16860"/>
                  </a:cubicBezTo>
                  <a:cubicBezTo>
                    <a:pt x="29174" y="16948"/>
                    <a:pt x="28866" y="17013"/>
                    <a:pt x="28584" y="17013"/>
                  </a:cubicBezTo>
                  <a:cubicBezTo>
                    <a:pt x="28524" y="17013"/>
                    <a:pt x="28465" y="17010"/>
                    <a:pt x="28408" y="17003"/>
                  </a:cubicBezTo>
                  <a:cubicBezTo>
                    <a:pt x="28229" y="17003"/>
                    <a:pt x="28157" y="16681"/>
                    <a:pt x="27978" y="16681"/>
                  </a:cubicBezTo>
                  <a:cubicBezTo>
                    <a:pt x="27835" y="16681"/>
                    <a:pt x="27728" y="16753"/>
                    <a:pt x="27549" y="16860"/>
                  </a:cubicBezTo>
                  <a:cubicBezTo>
                    <a:pt x="27549" y="16681"/>
                    <a:pt x="27442" y="16252"/>
                    <a:pt x="27084" y="15751"/>
                  </a:cubicBezTo>
                  <a:cubicBezTo>
                    <a:pt x="26952" y="15579"/>
                    <a:pt x="26851" y="15509"/>
                    <a:pt x="26774" y="15509"/>
                  </a:cubicBezTo>
                  <a:cubicBezTo>
                    <a:pt x="26434" y="15509"/>
                    <a:pt x="26550" y="16887"/>
                    <a:pt x="26404" y="17003"/>
                  </a:cubicBezTo>
                  <a:cubicBezTo>
                    <a:pt x="26404" y="17022"/>
                    <a:pt x="26402" y="17030"/>
                    <a:pt x="26398" y="17030"/>
                  </a:cubicBezTo>
                  <a:cubicBezTo>
                    <a:pt x="26379" y="17030"/>
                    <a:pt x="26320" y="16860"/>
                    <a:pt x="26261" y="16860"/>
                  </a:cubicBezTo>
                  <a:cubicBezTo>
                    <a:pt x="26082" y="16860"/>
                    <a:pt x="26010" y="17003"/>
                    <a:pt x="25939" y="17182"/>
                  </a:cubicBezTo>
                  <a:cubicBezTo>
                    <a:pt x="26053" y="16440"/>
                    <a:pt x="26190" y="15105"/>
                    <a:pt x="25823" y="15105"/>
                  </a:cubicBezTo>
                  <a:cubicBezTo>
                    <a:pt x="25730" y="15105"/>
                    <a:pt x="25604" y="15191"/>
                    <a:pt x="25438" y="15393"/>
                  </a:cubicBezTo>
                  <a:cubicBezTo>
                    <a:pt x="24150" y="16681"/>
                    <a:pt x="26404" y="16431"/>
                    <a:pt x="25581" y="17290"/>
                  </a:cubicBezTo>
                  <a:cubicBezTo>
                    <a:pt x="25331" y="17468"/>
                    <a:pt x="24937" y="17433"/>
                    <a:pt x="24758" y="17612"/>
                  </a:cubicBezTo>
                  <a:cubicBezTo>
                    <a:pt x="24651" y="17790"/>
                    <a:pt x="24830" y="17969"/>
                    <a:pt x="24794" y="18148"/>
                  </a:cubicBezTo>
                  <a:cubicBezTo>
                    <a:pt x="24758" y="18470"/>
                    <a:pt x="24472" y="18721"/>
                    <a:pt x="24400" y="19043"/>
                  </a:cubicBezTo>
                  <a:lnTo>
                    <a:pt x="24400" y="19222"/>
                  </a:lnTo>
                  <a:cubicBezTo>
                    <a:pt x="24472" y="19043"/>
                    <a:pt x="24651" y="18900"/>
                    <a:pt x="24794" y="18721"/>
                  </a:cubicBezTo>
                  <a:cubicBezTo>
                    <a:pt x="24937" y="18578"/>
                    <a:pt x="25116" y="18470"/>
                    <a:pt x="25259" y="18291"/>
                  </a:cubicBezTo>
                  <a:cubicBezTo>
                    <a:pt x="25331" y="18220"/>
                    <a:pt x="25259" y="17862"/>
                    <a:pt x="25438" y="17826"/>
                  </a:cubicBezTo>
                  <a:cubicBezTo>
                    <a:pt x="25555" y="17807"/>
                    <a:pt x="25694" y="17776"/>
                    <a:pt x="25819" y="17776"/>
                  </a:cubicBezTo>
                  <a:cubicBezTo>
                    <a:pt x="25923" y="17776"/>
                    <a:pt x="26017" y="17797"/>
                    <a:pt x="26082" y="17862"/>
                  </a:cubicBezTo>
                  <a:cubicBezTo>
                    <a:pt x="26243" y="17959"/>
                    <a:pt x="26114" y="18491"/>
                    <a:pt x="26218" y="18491"/>
                  </a:cubicBezTo>
                  <a:cubicBezTo>
                    <a:pt x="26229" y="18491"/>
                    <a:pt x="26243" y="18484"/>
                    <a:pt x="26261" y="18470"/>
                  </a:cubicBezTo>
                  <a:cubicBezTo>
                    <a:pt x="26511" y="18291"/>
                    <a:pt x="26332" y="17790"/>
                    <a:pt x="26511" y="17540"/>
                  </a:cubicBezTo>
                  <a:cubicBezTo>
                    <a:pt x="26690" y="17468"/>
                    <a:pt x="26905" y="17433"/>
                    <a:pt x="27084" y="17361"/>
                  </a:cubicBezTo>
                  <a:lnTo>
                    <a:pt x="27084" y="17361"/>
                  </a:lnTo>
                  <a:cubicBezTo>
                    <a:pt x="27048" y="17504"/>
                    <a:pt x="26976" y="17719"/>
                    <a:pt x="27084" y="17898"/>
                  </a:cubicBezTo>
                  <a:cubicBezTo>
                    <a:pt x="27162" y="18079"/>
                    <a:pt x="27409" y="18129"/>
                    <a:pt x="27621" y="18129"/>
                  </a:cubicBezTo>
                  <a:cubicBezTo>
                    <a:pt x="27701" y="18129"/>
                    <a:pt x="27776" y="18122"/>
                    <a:pt x="27835" y="18112"/>
                  </a:cubicBezTo>
                  <a:cubicBezTo>
                    <a:pt x="28014" y="18112"/>
                    <a:pt x="28014" y="17826"/>
                    <a:pt x="28157" y="17790"/>
                  </a:cubicBezTo>
                  <a:cubicBezTo>
                    <a:pt x="28170" y="17777"/>
                    <a:pt x="28186" y="17771"/>
                    <a:pt x="28203" y="17771"/>
                  </a:cubicBezTo>
                  <a:cubicBezTo>
                    <a:pt x="28277" y="17771"/>
                    <a:pt x="28372" y="17882"/>
                    <a:pt x="28372" y="17969"/>
                  </a:cubicBezTo>
                  <a:cubicBezTo>
                    <a:pt x="28408" y="18041"/>
                    <a:pt x="28157" y="18148"/>
                    <a:pt x="28229" y="18148"/>
                  </a:cubicBezTo>
                  <a:cubicBezTo>
                    <a:pt x="28238" y="18150"/>
                    <a:pt x="28247" y="18150"/>
                    <a:pt x="28256" y="18150"/>
                  </a:cubicBezTo>
                  <a:cubicBezTo>
                    <a:pt x="28549" y="18150"/>
                    <a:pt x="29096" y="17454"/>
                    <a:pt x="29507" y="17454"/>
                  </a:cubicBezTo>
                  <a:cubicBezTo>
                    <a:pt x="29721" y="17454"/>
                    <a:pt x="29898" y="17643"/>
                    <a:pt x="29982" y="18220"/>
                  </a:cubicBezTo>
                  <a:cubicBezTo>
                    <a:pt x="29982" y="18470"/>
                    <a:pt x="29624" y="18470"/>
                    <a:pt x="29338" y="18470"/>
                  </a:cubicBezTo>
                  <a:cubicBezTo>
                    <a:pt x="29230" y="18470"/>
                    <a:pt x="29087" y="18220"/>
                    <a:pt x="28873" y="18220"/>
                  </a:cubicBezTo>
                  <a:cubicBezTo>
                    <a:pt x="28194" y="18220"/>
                    <a:pt x="29502" y="19593"/>
                    <a:pt x="29205" y="19593"/>
                  </a:cubicBezTo>
                  <a:cubicBezTo>
                    <a:pt x="29174" y="19593"/>
                    <a:pt x="29124" y="19578"/>
                    <a:pt x="29052" y="19544"/>
                  </a:cubicBezTo>
                  <a:cubicBezTo>
                    <a:pt x="28083" y="19043"/>
                    <a:pt x="29079" y="18352"/>
                    <a:pt x="28155" y="18352"/>
                  </a:cubicBezTo>
                  <a:cubicBezTo>
                    <a:pt x="28021" y="18352"/>
                    <a:pt x="27847" y="18367"/>
                    <a:pt x="27620" y="18399"/>
                  </a:cubicBezTo>
                  <a:cubicBezTo>
                    <a:pt x="27263" y="18470"/>
                    <a:pt x="26726" y="18399"/>
                    <a:pt x="26690" y="18721"/>
                  </a:cubicBezTo>
                  <a:cubicBezTo>
                    <a:pt x="26656" y="18824"/>
                    <a:pt x="26702" y="18887"/>
                    <a:pt x="26788" y="18929"/>
                  </a:cubicBezTo>
                  <a:lnTo>
                    <a:pt x="26788" y="18929"/>
                  </a:lnTo>
                  <a:cubicBezTo>
                    <a:pt x="26766" y="18925"/>
                    <a:pt x="26745" y="18923"/>
                    <a:pt x="26725" y="18923"/>
                  </a:cubicBezTo>
                  <a:cubicBezTo>
                    <a:pt x="26671" y="18923"/>
                    <a:pt x="26623" y="18938"/>
                    <a:pt x="26583" y="18971"/>
                  </a:cubicBezTo>
                  <a:cubicBezTo>
                    <a:pt x="26010" y="19222"/>
                    <a:pt x="28050" y="21118"/>
                    <a:pt x="27549" y="21690"/>
                  </a:cubicBezTo>
                  <a:cubicBezTo>
                    <a:pt x="27533" y="21712"/>
                    <a:pt x="27512" y="21722"/>
                    <a:pt x="27486" y="21722"/>
                  </a:cubicBezTo>
                  <a:cubicBezTo>
                    <a:pt x="27274" y="21722"/>
                    <a:pt x="26745" y="21059"/>
                    <a:pt x="26515" y="20711"/>
                  </a:cubicBezTo>
                  <a:lnTo>
                    <a:pt x="26515" y="20711"/>
                  </a:lnTo>
                  <a:cubicBezTo>
                    <a:pt x="26502" y="21484"/>
                    <a:pt x="25449" y="21141"/>
                    <a:pt x="24794" y="21762"/>
                  </a:cubicBezTo>
                  <a:cubicBezTo>
                    <a:pt x="24791" y="21765"/>
                    <a:pt x="24789" y="21766"/>
                    <a:pt x="24789" y="21766"/>
                  </a:cubicBezTo>
                  <a:cubicBezTo>
                    <a:pt x="24788" y="21766"/>
                    <a:pt x="24928" y="21612"/>
                    <a:pt x="24830" y="21547"/>
                  </a:cubicBezTo>
                  <a:cubicBezTo>
                    <a:pt x="24783" y="21519"/>
                    <a:pt x="24697" y="21506"/>
                    <a:pt x="24599" y="21506"/>
                  </a:cubicBezTo>
                  <a:cubicBezTo>
                    <a:pt x="24322" y="21506"/>
                    <a:pt x="23946" y="21613"/>
                    <a:pt x="24078" y="21797"/>
                  </a:cubicBezTo>
                  <a:cubicBezTo>
                    <a:pt x="24092" y="21825"/>
                    <a:pt x="24121" y="21835"/>
                    <a:pt x="24159" y="21835"/>
                  </a:cubicBezTo>
                  <a:cubicBezTo>
                    <a:pt x="24282" y="21835"/>
                    <a:pt x="24497" y="21724"/>
                    <a:pt x="24565" y="21724"/>
                  </a:cubicBezTo>
                  <a:cubicBezTo>
                    <a:pt x="24586" y="21724"/>
                    <a:pt x="24593" y="21735"/>
                    <a:pt x="24579" y="21762"/>
                  </a:cubicBezTo>
                  <a:cubicBezTo>
                    <a:pt x="24400" y="21941"/>
                    <a:pt x="24007" y="21762"/>
                    <a:pt x="23900" y="22048"/>
                  </a:cubicBezTo>
                  <a:cubicBezTo>
                    <a:pt x="23756" y="22298"/>
                    <a:pt x="23828" y="22799"/>
                    <a:pt x="24078" y="22907"/>
                  </a:cubicBezTo>
                  <a:cubicBezTo>
                    <a:pt x="24097" y="22917"/>
                    <a:pt x="24119" y="22923"/>
                    <a:pt x="24144" y="22923"/>
                  </a:cubicBezTo>
                  <a:cubicBezTo>
                    <a:pt x="24439" y="22923"/>
                    <a:pt x="25086" y="22169"/>
                    <a:pt x="25152" y="21905"/>
                  </a:cubicBezTo>
                  <a:cubicBezTo>
                    <a:pt x="25259" y="21797"/>
                    <a:pt x="25080" y="21619"/>
                    <a:pt x="25152" y="21619"/>
                  </a:cubicBezTo>
                  <a:cubicBezTo>
                    <a:pt x="25259" y="21619"/>
                    <a:pt x="26511" y="22084"/>
                    <a:pt x="26261" y="22585"/>
                  </a:cubicBezTo>
                  <a:cubicBezTo>
                    <a:pt x="26227" y="22619"/>
                    <a:pt x="26170" y="22632"/>
                    <a:pt x="26098" y="22632"/>
                  </a:cubicBezTo>
                  <a:cubicBezTo>
                    <a:pt x="25832" y="22632"/>
                    <a:pt x="25365" y="22449"/>
                    <a:pt x="25136" y="22449"/>
                  </a:cubicBezTo>
                  <a:cubicBezTo>
                    <a:pt x="25036" y="22449"/>
                    <a:pt x="24981" y="22484"/>
                    <a:pt x="25009" y="22585"/>
                  </a:cubicBezTo>
                  <a:cubicBezTo>
                    <a:pt x="25009" y="22592"/>
                    <a:pt x="25015" y="22595"/>
                    <a:pt x="25025" y="22595"/>
                  </a:cubicBezTo>
                  <a:cubicBezTo>
                    <a:pt x="25053" y="22595"/>
                    <a:pt x="25108" y="22574"/>
                    <a:pt x="25135" y="22574"/>
                  </a:cubicBezTo>
                  <a:cubicBezTo>
                    <a:pt x="25145" y="22574"/>
                    <a:pt x="25152" y="22577"/>
                    <a:pt x="25152" y="22585"/>
                  </a:cubicBezTo>
                  <a:cubicBezTo>
                    <a:pt x="25116" y="22799"/>
                    <a:pt x="24758" y="22549"/>
                    <a:pt x="24901" y="22942"/>
                  </a:cubicBezTo>
                  <a:cubicBezTo>
                    <a:pt x="25029" y="23343"/>
                    <a:pt x="25165" y="23475"/>
                    <a:pt x="25344" y="23475"/>
                  </a:cubicBezTo>
                  <a:cubicBezTo>
                    <a:pt x="25517" y="23475"/>
                    <a:pt x="25729" y="23352"/>
                    <a:pt x="26010" y="23229"/>
                  </a:cubicBezTo>
                  <a:cubicBezTo>
                    <a:pt x="26094" y="23229"/>
                    <a:pt x="26351" y="23077"/>
                    <a:pt x="26410" y="23077"/>
                  </a:cubicBezTo>
                  <a:cubicBezTo>
                    <a:pt x="26427" y="23077"/>
                    <a:pt x="26428" y="23089"/>
                    <a:pt x="26404" y="23121"/>
                  </a:cubicBezTo>
                  <a:cubicBezTo>
                    <a:pt x="26261" y="23372"/>
                    <a:pt x="25760" y="23407"/>
                    <a:pt x="25688" y="23694"/>
                  </a:cubicBezTo>
                  <a:cubicBezTo>
                    <a:pt x="25617" y="24051"/>
                    <a:pt x="26010" y="24338"/>
                    <a:pt x="26082" y="24588"/>
                  </a:cubicBezTo>
                  <a:cubicBezTo>
                    <a:pt x="26109" y="24636"/>
                    <a:pt x="26120" y="24657"/>
                    <a:pt x="26120" y="24657"/>
                  </a:cubicBezTo>
                  <a:cubicBezTo>
                    <a:pt x="26117" y="24657"/>
                    <a:pt x="25723" y="23973"/>
                    <a:pt x="25510" y="23729"/>
                  </a:cubicBezTo>
                  <a:cubicBezTo>
                    <a:pt x="25331" y="23551"/>
                    <a:pt x="25152" y="23479"/>
                    <a:pt x="24937" y="23479"/>
                  </a:cubicBezTo>
                  <a:cubicBezTo>
                    <a:pt x="24697" y="23539"/>
                    <a:pt x="24481" y="23877"/>
                    <a:pt x="24312" y="23877"/>
                  </a:cubicBezTo>
                  <a:cubicBezTo>
                    <a:pt x="24280" y="23877"/>
                    <a:pt x="24250" y="23865"/>
                    <a:pt x="24222" y="23837"/>
                  </a:cubicBezTo>
                  <a:cubicBezTo>
                    <a:pt x="24007" y="23658"/>
                    <a:pt x="24830" y="23407"/>
                    <a:pt x="24651" y="23229"/>
                  </a:cubicBezTo>
                  <a:cubicBezTo>
                    <a:pt x="24559" y="23168"/>
                    <a:pt x="24479" y="23141"/>
                    <a:pt x="24407" y="23141"/>
                  </a:cubicBezTo>
                  <a:cubicBezTo>
                    <a:pt x="23974" y="23141"/>
                    <a:pt x="23869" y="24128"/>
                    <a:pt x="23685" y="24588"/>
                  </a:cubicBezTo>
                  <a:cubicBezTo>
                    <a:pt x="23542" y="24839"/>
                    <a:pt x="23041" y="25017"/>
                    <a:pt x="23184" y="25161"/>
                  </a:cubicBezTo>
                  <a:cubicBezTo>
                    <a:pt x="23306" y="25226"/>
                    <a:pt x="23430" y="25252"/>
                    <a:pt x="23554" y="25252"/>
                  </a:cubicBezTo>
                  <a:cubicBezTo>
                    <a:pt x="23906" y="25252"/>
                    <a:pt x="24262" y="25042"/>
                    <a:pt x="24579" y="24910"/>
                  </a:cubicBezTo>
                  <a:cubicBezTo>
                    <a:pt x="24748" y="24843"/>
                    <a:pt x="24789" y="24585"/>
                    <a:pt x="24913" y="24585"/>
                  </a:cubicBezTo>
                  <a:cubicBezTo>
                    <a:pt x="24921" y="24585"/>
                    <a:pt x="24929" y="24586"/>
                    <a:pt x="24937" y="24588"/>
                  </a:cubicBezTo>
                  <a:cubicBezTo>
                    <a:pt x="25080" y="24660"/>
                    <a:pt x="24651" y="24910"/>
                    <a:pt x="24794" y="24982"/>
                  </a:cubicBezTo>
                  <a:cubicBezTo>
                    <a:pt x="24830" y="24982"/>
                    <a:pt x="24901" y="25017"/>
                    <a:pt x="24937" y="25089"/>
                  </a:cubicBezTo>
                  <a:lnTo>
                    <a:pt x="24830" y="25161"/>
                  </a:lnTo>
                  <a:cubicBezTo>
                    <a:pt x="24651" y="25304"/>
                    <a:pt x="24937" y="25876"/>
                    <a:pt x="24651" y="25876"/>
                  </a:cubicBezTo>
                  <a:cubicBezTo>
                    <a:pt x="24640" y="25880"/>
                    <a:pt x="24631" y="25881"/>
                    <a:pt x="24623" y="25881"/>
                  </a:cubicBezTo>
                  <a:cubicBezTo>
                    <a:pt x="24474" y="25881"/>
                    <a:pt x="24821" y="25263"/>
                    <a:pt x="24651" y="25161"/>
                  </a:cubicBezTo>
                  <a:cubicBezTo>
                    <a:pt x="24610" y="25138"/>
                    <a:pt x="24557" y="25128"/>
                    <a:pt x="24496" y="25128"/>
                  </a:cubicBezTo>
                  <a:cubicBezTo>
                    <a:pt x="24081" y="25128"/>
                    <a:pt x="23291" y="25595"/>
                    <a:pt x="23291" y="25626"/>
                  </a:cubicBezTo>
                  <a:cubicBezTo>
                    <a:pt x="23327" y="25948"/>
                    <a:pt x="23900" y="26055"/>
                    <a:pt x="23828" y="26341"/>
                  </a:cubicBezTo>
                  <a:cubicBezTo>
                    <a:pt x="23737" y="26585"/>
                    <a:pt x="23361" y="26751"/>
                    <a:pt x="23052" y="26751"/>
                  </a:cubicBezTo>
                  <a:cubicBezTo>
                    <a:pt x="22998" y="26751"/>
                    <a:pt x="22946" y="26746"/>
                    <a:pt x="22898" y="26735"/>
                  </a:cubicBezTo>
                  <a:cubicBezTo>
                    <a:pt x="22719" y="26735"/>
                    <a:pt x="22862" y="26341"/>
                    <a:pt x="22719" y="26270"/>
                  </a:cubicBezTo>
                  <a:cubicBezTo>
                    <a:pt x="22719" y="26245"/>
                    <a:pt x="22713" y="26236"/>
                    <a:pt x="22705" y="26236"/>
                  </a:cubicBezTo>
                  <a:cubicBezTo>
                    <a:pt x="22676" y="26236"/>
                    <a:pt x="22612" y="26349"/>
                    <a:pt x="22612" y="26377"/>
                  </a:cubicBezTo>
                  <a:cubicBezTo>
                    <a:pt x="22612" y="26430"/>
                    <a:pt x="22512" y="26961"/>
                    <a:pt x="22447" y="26961"/>
                  </a:cubicBezTo>
                  <a:cubicBezTo>
                    <a:pt x="22424" y="26961"/>
                    <a:pt x="22406" y="26899"/>
                    <a:pt x="22397" y="26735"/>
                  </a:cubicBezTo>
                  <a:cubicBezTo>
                    <a:pt x="22397" y="26699"/>
                    <a:pt x="22612" y="26520"/>
                    <a:pt x="22540" y="26520"/>
                  </a:cubicBezTo>
                  <a:cubicBezTo>
                    <a:pt x="22302" y="26443"/>
                    <a:pt x="22158" y="26413"/>
                    <a:pt x="22076" y="26413"/>
                  </a:cubicBezTo>
                  <a:cubicBezTo>
                    <a:pt x="21778" y="26413"/>
                    <a:pt x="22315" y="26822"/>
                    <a:pt x="22146" y="26878"/>
                  </a:cubicBezTo>
                  <a:cubicBezTo>
                    <a:pt x="22102" y="26896"/>
                    <a:pt x="22041" y="26900"/>
                    <a:pt x="21977" y="26900"/>
                  </a:cubicBezTo>
                  <a:cubicBezTo>
                    <a:pt x="21913" y="26900"/>
                    <a:pt x="21845" y="26896"/>
                    <a:pt x="21784" y="26896"/>
                  </a:cubicBezTo>
                  <a:cubicBezTo>
                    <a:pt x="21663" y="26896"/>
                    <a:pt x="21574" y="26914"/>
                    <a:pt x="21610" y="27021"/>
                  </a:cubicBezTo>
                  <a:cubicBezTo>
                    <a:pt x="21753" y="27307"/>
                    <a:pt x="23041" y="27737"/>
                    <a:pt x="22433" y="27987"/>
                  </a:cubicBezTo>
                  <a:cubicBezTo>
                    <a:pt x="21431" y="28381"/>
                    <a:pt x="20787" y="27737"/>
                    <a:pt x="20501" y="29275"/>
                  </a:cubicBezTo>
                  <a:cubicBezTo>
                    <a:pt x="20429" y="29669"/>
                    <a:pt x="20286" y="30313"/>
                    <a:pt x="20680" y="30348"/>
                  </a:cubicBezTo>
                  <a:cubicBezTo>
                    <a:pt x="20742" y="30366"/>
                    <a:pt x="20805" y="30373"/>
                    <a:pt x="20869" y="30373"/>
                  </a:cubicBezTo>
                  <a:cubicBezTo>
                    <a:pt x="21060" y="30373"/>
                    <a:pt x="21261" y="30313"/>
                    <a:pt x="21502" y="30313"/>
                  </a:cubicBezTo>
                  <a:cubicBezTo>
                    <a:pt x="21610" y="30313"/>
                    <a:pt x="21860" y="30313"/>
                    <a:pt x="21753" y="30348"/>
                  </a:cubicBezTo>
                  <a:cubicBezTo>
                    <a:pt x="21538" y="30599"/>
                    <a:pt x="19248" y="30921"/>
                    <a:pt x="20751" y="31100"/>
                  </a:cubicBezTo>
                  <a:cubicBezTo>
                    <a:pt x="21152" y="31100"/>
                    <a:pt x="21459" y="30445"/>
                    <a:pt x="21847" y="30445"/>
                  </a:cubicBezTo>
                  <a:cubicBezTo>
                    <a:pt x="21875" y="30445"/>
                    <a:pt x="21903" y="30449"/>
                    <a:pt x="21932" y="30456"/>
                  </a:cubicBezTo>
                  <a:cubicBezTo>
                    <a:pt x="21968" y="30491"/>
                    <a:pt x="21932" y="30706"/>
                    <a:pt x="21968" y="30706"/>
                  </a:cubicBezTo>
                  <a:lnTo>
                    <a:pt x="22111" y="30706"/>
                  </a:lnTo>
                  <a:cubicBezTo>
                    <a:pt x="22146" y="30921"/>
                    <a:pt x="22719" y="31171"/>
                    <a:pt x="22540" y="31171"/>
                  </a:cubicBezTo>
                  <a:cubicBezTo>
                    <a:pt x="22254" y="31171"/>
                    <a:pt x="22111" y="30778"/>
                    <a:pt x="21860" y="30706"/>
                  </a:cubicBezTo>
                  <a:cubicBezTo>
                    <a:pt x="21823" y="30702"/>
                    <a:pt x="21787" y="30700"/>
                    <a:pt x="21754" y="30700"/>
                  </a:cubicBezTo>
                  <a:cubicBezTo>
                    <a:pt x="21251" y="30700"/>
                    <a:pt x="21228" y="31182"/>
                    <a:pt x="20858" y="31350"/>
                  </a:cubicBezTo>
                  <a:cubicBezTo>
                    <a:pt x="20839" y="31354"/>
                    <a:pt x="20805" y="31355"/>
                    <a:pt x="20760" y="31355"/>
                  </a:cubicBezTo>
                  <a:cubicBezTo>
                    <a:pt x="20659" y="31355"/>
                    <a:pt x="20507" y="31349"/>
                    <a:pt x="20350" y="31349"/>
                  </a:cubicBezTo>
                  <a:cubicBezTo>
                    <a:pt x="19933" y="31349"/>
                    <a:pt x="19488" y="31396"/>
                    <a:pt x="19928" y="31744"/>
                  </a:cubicBezTo>
                  <a:cubicBezTo>
                    <a:pt x="19973" y="31781"/>
                    <a:pt x="20024" y="31795"/>
                    <a:pt x="20079" y="31795"/>
                  </a:cubicBezTo>
                  <a:cubicBezTo>
                    <a:pt x="20242" y="31795"/>
                    <a:pt x="20439" y="31673"/>
                    <a:pt x="20612" y="31673"/>
                  </a:cubicBezTo>
                  <a:cubicBezTo>
                    <a:pt x="20661" y="31673"/>
                    <a:pt x="20707" y="31683"/>
                    <a:pt x="20751" y="31708"/>
                  </a:cubicBezTo>
                  <a:cubicBezTo>
                    <a:pt x="20930" y="31851"/>
                    <a:pt x="20930" y="32245"/>
                    <a:pt x="21002" y="32388"/>
                  </a:cubicBezTo>
                  <a:cubicBezTo>
                    <a:pt x="21037" y="32602"/>
                    <a:pt x="21252" y="32889"/>
                    <a:pt x="21180" y="32889"/>
                  </a:cubicBezTo>
                  <a:cubicBezTo>
                    <a:pt x="20834" y="32819"/>
                    <a:pt x="20688" y="32279"/>
                    <a:pt x="20354" y="32279"/>
                  </a:cubicBezTo>
                  <a:cubicBezTo>
                    <a:pt x="20343" y="32279"/>
                    <a:pt x="20333" y="32279"/>
                    <a:pt x="20322" y="32280"/>
                  </a:cubicBezTo>
                  <a:cubicBezTo>
                    <a:pt x="20107" y="32280"/>
                    <a:pt x="19678" y="33246"/>
                    <a:pt x="19749" y="33533"/>
                  </a:cubicBezTo>
                  <a:cubicBezTo>
                    <a:pt x="19785" y="33676"/>
                    <a:pt x="19928" y="33890"/>
                    <a:pt x="20000" y="34069"/>
                  </a:cubicBezTo>
                  <a:cubicBezTo>
                    <a:pt x="20053" y="34105"/>
                    <a:pt x="20143" y="34105"/>
                    <a:pt x="20210" y="34105"/>
                  </a:cubicBezTo>
                  <a:cubicBezTo>
                    <a:pt x="20277" y="34105"/>
                    <a:pt x="20322" y="34105"/>
                    <a:pt x="20286" y="34141"/>
                  </a:cubicBezTo>
                  <a:cubicBezTo>
                    <a:pt x="20000" y="34320"/>
                    <a:pt x="19427" y="34141"/>
                    <a:pt x="19320" y="34427"/>
                  </a:cubicBezTo>
                  <a:cubicBezTo>
                    <a:pt x="19248" y="34606"/>
                    <a:pt x="19248" y="34677"/>
                    <a:pt x="19248" y="34785"/>
                  </a:cubicBezTo>
                  <a:cubicBezTo>
                    <a:pt x="18891" y="34856"/>
                    <a:pt x="18891" y="36037"/>
                    <a:pt x="18926" y="36216"/>
                  </a:cubicBezTo>
                  <a:cubicBezTo>
                    <a:pt x="18942" y="36247"/>
                    <a:pt x="18962" y="36259"/>
                    <a:pt x="18986" y="36259"/>
                  </a:cubicBezTo>
                  <a:cubicBezTo>
                    <a:pt x="19070" y="36259"/>
                    <a:pt x="19192" y="36093"/>
                    <a:pt x="19248" y="36037"/>
                  </a:cubicBezTo>
                  <a:cubicBezTo>
                    <a:pt x="19427" y="35858"/>
                    <a:pt x="19606" y="35608"/>
                    <a:pt x="19821" y="35357"/>
                  </a:cubicBezTo>
                  <a:cubicBezTo>
                    <a:pt x="19749" y="35250"/>
                    <a:pt x="19642" y="35143"/>
                    <a:pt x="19606" y="35071"/>
                  </a:cubicBezTo>
                  <a:cubicBezTo>
                    <a:pt x="19799" y="35071"/>
                    <a:pt x="20006" y="35032"/>
                    <a:pt x="20147" y="35032"/>
                  </a:cubicBezTo>
                  <a:cubicBezTo>
                    <a:pt x="20242" y="35032"/>
                    <a:pt x="20307" y="35050"/>
                    <a:pt x="20322" y="35107"/>
                  </a:cubicBezTo>
                  <a:cubicBezTo>
                    <a:pt x="20751" y="35822"/>
                    <a:pt x="19248" y="35822"/>
                    <a:pt x="19177" y="36359"/>
                  </a:cubicBezTo>
                  <a:cubicBezTo>
                    <a:pt x="19177" y="36404"/>
                    <a:pt x="19193" y="36422"/>
                    <a:pt x="19220" y="36422"/>
                  </a:cubicBezTo>
                  <a:cubicBezTo>
                    <a:pt x="19300" y="36422"/>
                    <a:pt x="19473" y="36269"/>
                    <a:pt x="19606" y="36216"/>
                  </a:cubicBezTo>
                  <a:cubicBezTo>
                    <a:pt x="19749" y="36216"/>
                    <a:pt x="19877" y="36248"/>
                    <a:pt x="20020" y="36248"/>
                  </a:cubicBezTo>
                  <a:cubicBezTo>
                    <a:pt x="20091" y="36248"/>
                    <a:pt x="20167" y="36240"/>
                    <a:pt x="20250" y="36216"/>
                  </a:cubicBezTo>
                  <a:cubicBezTo>
                    <a:pt x="20394" y="36129"/>
                    <a:pt x="20631" y="35880"/>
                    <a:pt x="20718" y="35880"/>
                  </a:cubicBezTo>
                  <a:cubicBezTo>
                    <a:pt x="20739" y="35880"/>
                    <a:pt x="20751" y="35895"/>
                    <a:pt x="20751" y="35930"/>
                  </a:cubicBezTo>
                  <a:cubicBezTo>
                    <a:pt x="20501" y="37146"/>
                    <a:pt x="19678" y="36788"/>
                    <a:pt x="19070" y="37397"/>
                  </a:cubicBezTo>
                  <a:cubicBezTo>
                    <a:pt x="18998" y="37468"/>
                    <a:pt x="19177" y="37647"/>
                    <a:pt x="19070" y="37719"/>
                  </a:cubicBezTo>
                  <a:cubicBezTo>
                    <a:pt x="18855" y="37826"/>
                    <a:pt x="17567" y="37719"/>
                    <a:pt x="17424" y="38041"/>
                  </a:cubicBezTo>
                  <a:cubicBezTo>
                    <a:pt x="17406" y="38094"/>
                    <a:pt x="17477" y="38094"/>
                    <a:pt x="17554" y="38094"/>
                  </a:cubicBezTo>
                  <a:cubicBezTo>
                    <a:pt x="17630" y="38094"/>
                    <a:pt x="17710" y="38094"/>
                    <a:pt x="17710" y="38148"/>
                  </a:cubicBezTo>
                  <a:lnTo>
                    <a:pt x="17710" y="38184"/>
                  </a:lnTo>
                  <a:cubicBezTo>
                    <a:pt x="17764" y="38166"/>
                    <a:pt x="17808" y="38157"/>
                    <a:pt x="17840" y="38157"/>
                  </a:cubicBezTo>
                  <a:cubicBezTo>
                    <a:pt x="17871" y="38157"/>
                    <a:pt x="17889" y="38166"/>
                    <a:pt x="17889" y="38184"/>
                  </a:cubicBezTo>
                  <a:cubicBezTo>
                    <a:pt x="18015" y="38342"/>
                    <a:pt x="16662" y="39198"/>
                    <a:pt x="16764" y="39198"/>
                  </a:cubicBezTo>
                  <a:cubicBezTo>
                    <a:pt x="16777" y="39198"/>
                    <a:pt x="16816" y="39183"/>
                    <a:pt x="16887" y="39150"/>
                  </a:cubicBezTo>
                  <a:cubicBezTo>
                    <a:pt x="17102" y="39078"/>
                    <a:pt x="17281" y="38971"/>
                    <a:pt x="17424" y="38828"/>
                  </a:cubicBezTo>
                  <a:lnTo>
                    <a:pt x="17424" y="38828"/>
                  </a:lnTo>
                  <a:cubicBezTo>
                    <a:pt x="17388" y="38971"/>
                    <a:pt x="17281" y="39078"/>
                    <a:pt x="17281" y="39329"/>
                  </a:cubicBezTo>
                  <a:cubicBezTo>
                    <a:pt x="17135" y="39924"/>
                    <a:pt x="17249" y="40089"/>
                    <a:pt x="17440" y="40089"/>
                  </a:cubicBezTo>
                  <a:cubicBezTo>
                    <a:pt x="17675" y="40089"/>
                    <a:pt x="18027" y="39838"/>
                    <a:pt x="18151" y="39838"/>
                  </a:cubicBezTo>
                  <a:cubicBezTo>
                    <a:pt x="18198" y="39838"/>
                    <a:pt x="18212" y="39874"/>
                    <a:pt x="18175" y="39973"/>
                  </a:cubicBezTo>
                  <a:cubicBezTo>
                    <a:pt x="18032" y="40187"/>
                    <a:pt x="17531" y="40187"/>
                    <a:pt x="17388" y="40438"/>
                  </a:cubicBezTo>
                  <a:cubicBezTo>
                    <a:pt x="17334" y="40509"/>
                    <a:pt x="17477" y="40509"/>
                    <a:pt x="17625" y="40509"/>
                  </a:cubicBezTo>
                  <a:cubicBezTo>
                    <a:pt x="17773" y="40509"/>
                    <a:pt x="17925" y="40509"/>
                    <a:pt x="17889" y="40581"/>
                  </a:cubicBezTo>
                  <a:cubicBezTo>
                    <a:pt x="17759" y="40710"/>
                    <a:pt x="17554" y="40803"/>
                    <a:pt x="17343" y="40803"/>
                  </a:cubicBezTo>
                  <a:cubicBezTo>
                    <a:pt x="17262" y="40803"/>
                    <a:pt x="17181" y="40789"/>
                    <a:pt x="17102" y="40760"/>
                  </a:cubicBezTo>
                  <a:cubicBezTo>
                    <a:pt x="16747" y="40663"/>
                    <a:pt x="16625" y="39870"/>
                    <a:pt x="16369" y="39870"/>
                  </a:cubicBezTo>
                  <a:cubicBezTo>
                    <a:pt x="16341" y="39870"/>
                    <a:pt x="16311" y="39880"/>
                    <a:pt x="16279" y="39901"/>
                  </a:cubicBezTo>
                  <a:cubicBezTo>
                    <a:pt x="15957" y="40116"/>
                    <a:pt x="15277" y="40438"/>
                    <a:pt x="15492" y="40688"/>
                  </a:cubicBezTo>
                  <a:cubicBezTo>
                    <a:pt x="15635" y="40939"/>
                    <a:pt x="16172" y="41117"/>
                    <a:pt x="15957" y="41189"/>
                  </a:cubicBezTo>
                  <a:cubicBezTo>
                    <a:pt x="15938" y="41194"/>
                    <a:pt x="15919" y="41196"/>
                    <a:pt x="15900" y="41196"/>
                  </a:cubicBezTo>
                  <a:cubicBezTo>
                    <a:pt x="15664" y="41196"/>
                    <a:pt x="15449" y="40852"/>
                    <a:pt x="15190" y="40852"/>
                  </a:cubicBezTo>
                  <a:cubicBezTo>
                    <a:pt x="15160" y="40852"/>
                    <a:pt x="15130" y="40857"/>
                    <a:pt x="15098" y="40867"/>
                  </a:cubicBezTo>
                  <a:cubicBezTo>
                    <a:pt x="14955" y="40867"/>
                    <a:pt x="15528" y="41082"/>
                    <a:pt x="15492" y="41261"/>
                  </a:cubicBezTo>
                  <a:cubicBezTo>
                    <a:pt x="15420" y="41547"/>
                    <a:pt x="15063" y="41439"/>
                    <a:pt x="14919" y="41618"/>
                  </a:cubicBezTo>
                  <a:cubicBezTo>
                    <a:pt x="14776" y="41797"/>
                    <a:pt x="14919" y="42048"/>
                    <a:pt x="14812" y="42191"/>
                  </a:cubicBezTo>
                  <a:cubicBezTo>
                    <a:pt x="14796" y="42232"/>
                    <a:pt x="14770" y="42246"/>
                    <a:pt x="14738" y="42246"/>
                  </a:cubicBezTo>
                  <a:cubicBezTo>
                    <a:pt x="14658" y="42246"/>
                    <a:pt x="14540" y="42153"/>
                    <a:pt x="14439" y="42153"/>
                  </a:cubicBezTo>
                  <a:cubicBezTo>
                    <a:pt x="14406" y="42153"/>
                    <a:pt x="14374" y="42163"/>
                    <a:pt x="14347" y="42191"/>
                  </a:cubicBezTo>
                  <a:cubicBezTo>
                    <a:pt x="14311" y="42298"/>
                    <a:pt x="14240" y="42441"/>
                    <a:pt x="14240" y="42549"/>
                  </a:cubicBezTo>
                  <a:cubicBezTo>
                    <a:pt x="14240" y="42656"/>
                    <a:pt x="14490" y="42656"/>
                    <a:pt x="14419" y="42656"/>
                  </a:cubicBezTo>
                  <a:cubicBezTo>
                    <a:pt x="14402" y="42667"/>
                    <a:pt x="14382" y="42671"/>
                    <a:pt x="14359" y="42671"/>
                  </a:cubicBezTo>
                  <a:cubicBezTo>
                    <a:pt x="14269" y="42671"/>
                    <a:pt x="14136" y="42606"/>
                    <a:pt x="14032" y="42606"/>
                  </a:cubicBezTo>
                  <a:cubicBezTo>
                    <a:pt x="13986" y="42606"/>
                    <a:pt x="13946" y="42618"/>
                    <a:pt x="13918" y="42656"/>
                  </a:cubicBezTo>
                  <a:cubicBezTo>
                    <a:pt x="13810" y="42942"/>
                    <a:pt x="13846" y="43193"/>
                    <a:pt x="13810" y="43479"/>
                  </a:cubicBezTo>
                  <a:cubicBezTo>
                    <a:pt x="13810" y="43586"/>
                    <a:pt x="13739" y="43658"/>
                    <a:pt x="13846" y="43658"/>
                  </a:cubicBezTo>
                  <a:cubicBezTo>
                    <a:pt x="13956" y="43658"/>
                    <a:pt x="14278" y="43552"/>
                    <a:pt x="14372" y="43552"/>
                  </a:cubicBezTo>
                  <a:cubicBezTo>
                    <a:pt x="14400" y="43552"/>
                    <a:pt x="14408" y="43561"/>
                    <a:pt x="14383" y="43586"/>
                  </a:cubicBezTo>
                  <a:cubicBezTo>
                    <a:pt x="14204" y="43801"/>
                    <a:pt x="13846" y="43801"/>
                    <a:pt x="13631" y="43980"/>
                  </a:cubicBezTo>
                  <a:cubicBezTo>
                    <a:pt x="13166" y="44266"/>
                    <a:pt x="12236" y="44767"/>
                    <a:pt x="12880" y="45017"/>
                  </a:cubicBezTo>
                  <a:cubicBezTo>
                    <a:pt x="12923" y="45039"/>
                    <a:pt x="12969" y="45048"/>
                    <a:pt x="13015" y="45048"/>
                  </a:cubicBezTo>
                  <a:cubicBezTo>
                    <a:pt x="13326" y="45048"/>
                    <a:pt x="13702" y="44623"/>
                    <a:pt x="13957" y="44478"/>
                  </a:cubicBezTo>
                  <a:lnTo>
                    <a:pt x="13957" y="44478"/>
                  </a:lnTo>
                  <a:cubicBezTo>
                    <a:pt x="13917" y="44527"/>
                    <a:pt x="13882" y="44588"/>
                    <a:pt x="13918" y="44588"/>
                  </a:cubicBezTo>
                  <a:cubicBezTo>
                    <a:pt x="13927" y="44591"/>
                    <a:pt x="13938" y="44593"/>
                    <a:pt x="13950" y="44593"/>
                  </a:cubicBezTo>
                  <a:cubicBezTo>
                    <a:pt x="14051" y="44593"/>
                    <a:pt x="14202" y="44476"/>
                    <a:pt x="14208" y="44476"/>
                  </a:cubicBezTo>
                  <a:lnTo>
                    <a:pt x="14208" y="44476"/>
                  </a:lnTo>
                  <a:cubicBezTo>
                    <a:pt x="14208" y="44476"/>
                    <a:pt x="14207" y="44477"/>
                    <a:pt x="14204" y="44481"/>
                  </a:cubicBezTo>
                  <a:cubicBezTo>
                    <a:pt x="13918" y="44731"/>
                    <a:pt x="13524" y="44767"/>
                    <a:pt x="13381" y="45017"/>
                  </a:cubicBezTo>
                  <a:cubicBezTo>
                    <a:pt x="13309" y="45196"/>
                    <a:pt x="13631" y="45339"/>
                    <a:pt x="13703" y="45518"/>
                  </a:cubicBezTo>
                  <a:cubicBezTo>
                    <a:pt x="13810" y="45697"/>
                    <a:pt x="13703" y="46019"/>
                    <a:pt x="13918" y="46019"/>
                  </a:cubicBezTo>
                  <a:cubicBezTo>
                    <a:pt x="13930" y="46022"/>
                    <a:pt x="13943" y="46023"/>
                    <a:pt x="13958" y="46023"/>
                  </a:cubicBezTo>
                  <a:cubicBezTo>
                    <a:pt x="14318" y="46023"/>
                    <a:pt x="15285" y="45189"/>
                    <a:pt x="15492" y="45017"/>
                  </a:cubicBezTo>
                  <a:cubicBezTo>
                    <a:pt x="15707" y="44838"/>
                    <a:pt x="15957" y="44767"/>
                    <a:pt x="16172" y="44659"/>
                  </a:cubicBezTo>
                  <a:cubicBezTo>
                    <a:pt x="16207" y="44624"/>
                    <a:pt x="16350" y="44588"/>
                    <a:pt x="16279" y="44588"/>
                  </a:cubicBezTo>
                  <a:cubicBezTo>
                    <a:pt x="16029" y="44445"/>
                    <a:pt x="15492" y="44624"/>
                    <a:pt x="15349" y="44337"/>
                  </a:cubicBezTo>
                  <a:cubicBezTo>
                    <a:pt x="15170" y="44123"/>
                    <a:pt x="15707" y="43980"/>
                    <a:pt x="15850" y="43872"/>
                  </a:cubicBezTo>
                  <a:cubicBezTo>
                    <a:pt x="16107" y="43667"/>
                    <a:pt x="16954" y="42557"/>
                    <a:pt x="17371" y="42557"/>
                  </a:cubicBezTo>
                  <a:cubicBezTo>
                    <a:pt x="17535" y="42557"/>
                    <a:pt x="17633" y="42729"/>
                    <a:pt x="17603" y="43193"/>
                  </a:cubicBezTo>
                  <a:cubicBezTo>
                    <a:pt x="17567" y="43479"/>
                    <a:pt x="16780" y="43479"/>
                    <a:pt x="16601" y="43729"/>
                  </a:cubicBezTo>
                  <a:cubicBezTo>
                    <a:pt x="16422" y="44051"/>
                    <a:pt x="17424" y="44051"/>
                    <a:pt x="17460" y="44337"/>
                  </a:cubicBezTo>
                  <a:cubicBezTo>
                    <a:pt x="17567" y="44767"/>
                    <a:pt x="15850" y="44838"/>
                    <a:pt x="15707" y="45411"/>
                  </a:cubicBezTo>
                  <a:cubicBezTo>
                    <a:pt x="15698" y="45452"/>
                    <a:pt x="15718" y="45466"/>
                    <a:pt x="15754" y="45466"/>
                  </a:cubicBezTo>
                  <a:cubicBezTo>
                    <a:pt x="15846" y="45466"/>
                    <a:pt x="16040" y="45373"/>
                    <a:pt x="16142" y="45373"/>
                  </a:cubicBezTo>
                  <a:cubicBezTo>
                    <a:pt x="16176" y="45373"/>
                    <a:pt x="16201" y="45383"/>
                    <a:pt x="16207" y="45411"/>
                  </a:cubicBezTo>
                  <a:cubicBezTo>
                    <a:pt x="16279" y="45733"/>
                    <a:pt x="16207" y="46198"/>
                    <a:pt x="15957" y="46413"/>
                  </a:cubicBezTo>
                  <a:cubicBezTo>
                    <a:pt x="15881" y="46413"/>
                    <a:pt x="15012" y="46214"/>
                    <a:pt x="14514" y="46214"/>
                  </a:cubicBezTo>
                  <a:cubicBezTo>
                    <a:pt x="14310" y="46214"/>
                    <a:pt x="14168" y="46248"/>
                    <a:pt x="14168" y="46341"/>
                  </a:cubicBezTo>
                  <a:cubicBezTo>
                    <a:pt x="14097" y="46699"/>
                    <a:pt x="14741" y="46949"/>
                    <a:pt x="14597" y="47271"/>
                  </a:cubicBezTo>
                  <a:cubicBezTo>
                    <a:pt x="14582" y="47303"/>
                    <a:pt x="14562" y="47317"/>
                    <a:pt x="14539" y="47317"/>
                  </a:cubicBezTo>
                  <a:cubicBezTo>
                    <a:pt x="14405" y="47317"/>
                    <a:pt x="14161" y="46862"/>
                    <a:pt x="13918" y="46770"/>
                  </a:cubicBezTo>
                  <a:cubicBezTo>
                    <a:pt x="13832" y="46770"/>
                    <a:pt x="13654" y="46999"/>
                    <a:pt x="13568" y="46999"/>
                  </a:cubicBezTo>
                  <a:cubicBezTo>
                    <a:pt x="13547" y="46999"/>
                    <a:pt x="13531" y="46985"/>
                    <a:pt x="13524" y="46949"/>
                  </a:cubicBezTo>
                  <a:cubicBezTo>
                    <a:pt x="13488" y="46699"/>
                    <a:pt x="13846" y="46591"/>
                    <a:pt x="13846" y="46341"/>
                  </a:cubicBezTo>
                  <a:cubicBezTo>
                    <a:pt x="13846" y="46091"/>
                    <a:pt x="13560" y="46019"/>
                    <a:pt x="13488" y="45876"/>
                  </a:cubicBezTo>
                  <a:cubicBezTo>
                    <a:pt x="13358" y="45713"/>
                    <a:pt x="13465" y="45254"/>
                    <a:pt x="13269" y="45254"/>
                  </a:cubicBezTo>
                  <a:cubicBezTo>
                    <a:pt x="13250" y="45254"/>
                    <a:pt x="13228" y="45258"/>
                    <a:pt x="13202" y="45268"/>
                  </a:cubicBezTo>
                  <a:cubicBezTo>
                    <a:pt x="12880" y="45268"/>
                    <a:pt x="12880" y="45769"/>
                    <a:pt x="12630" y="46019"/>
                  </a:cubicBezTo>
                  <a:cubicBezTo>
                    <a:pt x="12451" y="46269"/>
                    <a:pt x="11950" y="46377"/>
                    <a:pt x="11950" y="46699"/>
                  </a:cubicBezTo>
                  <a:cubicBezTo>
                    <a:pt x="11950" y="46743"/>
                    <a:pt x="11969" y="46760"/>
                    <a:pt x="12000" y="46760"/>
                  </a:cubicBezTo>
                  <a:cubicBezTo>
                    <a:pt x="12123" y="46760"/>
                    <a:pt x="12442" y="46486"/>
                    <a:pt x="12576" y="46486"/>
                  </a:cubicBezTo>
                  <a:cubicBezTo>
                    <a:pt x="12601" y="46486"/>
                    <a:pt x="12620" y="46496"/>
                    <a:pt x="12630" y="46520"/>
                  </a:cubicBezTo>
                  <a:cubicBezTo>
                    <a:pt x="12809" y="46699"/>
                    <a:pt x="12236" y="46699"/>
                    <a:pt x="12021" y="46770"/>
                  </a:cubicBezTo>
                  <a:cubicBezTo>
                    <a:pt x="11908" y="46855"/>
                    <a:pt x="11818" y="47074"/>
                    <a:pt x="11749" y="47074"/>
                  </a:cubicBezTo>
                  <a:cubicBezTo>
                    <a:pt x="11731" y="47074"/>
                    <a:pt x="11714" y="47058"/>
                    <a:pt x="11699" y="47021"/>
                  </a:cubicBezTo>
                  <a:cubicBezTo>
                    <a:pt x="11449" y="46770"/>
                    <a:pt x="11771" y="46269"/>
                    <a:pt x="11521" y="46091"/>
                  </a:cubicBezTo>
                  <a:cubicBezTo>
                    <a:pt x="11491" y="46077"/>
                    <a:pt x="11455" y="46071"/>
                    <a:pt x="11416" y="46071"/>
                  </a:cubicBezTo>
                  <a:cubicBezTo>
                    <a:pt x="11027" y="46071"/>
                    <a:pt x="10226" y="46664"/>
                    <a:pt x="10161" y="47021"/>
                  </a:cubicBezTo>
                  <a:cubicBezTo>
                    <a:pt x="10102" y="47513"/>
                    <a:pt x="10149" y="47672"/>
                    <a:pt x="10250" y="47672"/>
                  </a:cubicBezTo>
                  <a:cubicBezTo>
                    <a:pt x="10435" y="47672"/>
                    <a:pt x="10802" y="47148"/>
                    <a:pt x="11045" y="47148"/>
                  </a:cubicBezTo>
                  <a:cubicBezTo>
                    <a:pt x="11154" y="47148"/>
                    <a:pt x="11238" y="47253"/>
                    <a:pt x="11270" y="47557"/>
                  </a:cubicBezTo>
                  <a:cubicBezTo>
                    <a:pt x="11341" y="48027"/>
                    <a:pt x="11118" y="48168"/>
                    <a:pt x="10822" y="48168"/>
                  </a:cubicBezTo>
                  <a:cubicBezTo>
                    <a:pt x="10372" y="48168"/>
                    <a:pt x="9753" y="47844"/>
                    <a:pt x="9732" y="47844"/>
                  </a:cubicBezTo>
                  <a:cubicBezTo>
                    <a:pt x="9698" y="47839"/>
                    <a:pt x="9670" y="47836"/>
                    <a:pt x="9647" y="47836"/>
                  </a:cubicBezTo>
                  <a:cubicBezTo>
                    <a:pt x="9357" y="47836"/>
                    <a:pt x="9794" y="48203"/>
                    <a:pt x="9741" y="48203"/>
                  </a:cubicBezTo>
                  <a:cubicBezTo>
                    <a:pt x="9739" y="48203"/>
                    <a:pt x="9736" y="48203"/>
                    <a:pt x="9732" y="48201"/>
                  </a:cubicBezTo>
                  <a:cubicBezTo>
                    <a:pt x="9617" y="48173"/>
                    <a:pt x="9387" y="47983"/>
                    <a:pt x="9356" y="47983"/>
                  </a:cubicBezTo>
                  <a:cubicBezTo>
                    <a:pt x="9348" y="47983"/>
                    <a:pt x="9353" y="47994"/>
                    <a:pt x="9374" y="48023"/>
                  </a:cubicBezTo>
                  <a:cubicBezTo>
                    <a:pt x="9461" y="48256"/>
                    <a:pt x="9525" y="48560"/>
                    <a:pt x="9700" y="48723"/>
                  </a:cubicBezTo>
                  <a:lnTo>
                    <a:pt x="9700" y="48723"/>
                  </a:lnTo>
                  <a:cubicBezTo>
                    <a:pt x="9578" y="48625"/>
                    <a:pt x="9353" y="48603"/>
                    <a:pt x="9267" y="48488"/>
                  </a:cubicBezTo>
                  <a:cubicBezTo>
                    <a:pt x="9204" y="48330"/>
                    <a:pt x="9251" y="48117"/>
                    <a:pt x="9215" y="48117"/>
                  </a:cubicBezTo>
                  <a:cubicBezTo>
                    <a:pt x="9210" y="48117"/>
                    <a:pt x="9204" y="48121"/>
                    <a:pt x="9195" y="48130"/>
                  </a:cubicBezTo>
                  <a:cubicBezTo>
                    <a:pt x="8909" y="48166"/>
                    <a:pt x="8551" y="48380"/>
                    <a:pt x="8623" y="48631"/>
                  </a:cubicBezTo>
                  <a:cubicBezTo>
                    <a:pt x="8658" y="48702"/>
                    <a:pt x="8730" y="48810"/>
                    <a:pt x="8730" y="48810"/>
                  </a:cubicBezTo>
                  <a:lnTo>
                    <a:pt x="8050" y="48810"/>
                  </a:lnTo>
                  <a:cubicBezTo>
                    <a:pt x="7907" y="48810"/>
                    <a:pt x="7764" y="49096"/>
                    <a:pt x="7585" y="49096"/>
                  </a:cubicBezTo>
                  <a:cubicBezTo>
                    <a:pt x="7299" y="48989"/>
                    <a:pt x="7299" y="48488"/>
                    <a:pt x="7048" y="48488"/>
                  </a:cubicBezTo>
                  <a:cubicBezTo>
                    <a:pt x="6837" y="48453"/>
                    <a:pt x="6661" y="48437"/>
                    <a:pt x="6516" y="48437"/>
                  </a:cubicBezTo>
                  <a:cubicBezTo>
                    <a:pt x="5924" y="48437"/>
                    <a:pt x="5859" y="48701"/>
                    <a:pt x="6118" y="48989"/>
                  </a:cubicBezTo>
                  <a:cubicBezTo>
                    <a:pt x="6297" y="49275"/>
                    <a:pt x="6869" y="49239"/>
                    <a:pt x="6905" y="49597"/>
                  </a:cubicBezTo>
                  <a:cubicBezTo>
                    <a:pt x="7013" y="50098"/>
                    <a:pt x="4759" y="50348"/>
                    <a:pt x="7263" y="50348"/>
                  </a:cubicBezTo>
                  <a:cubicBezTo>
                    <a:pt x="7502" y="50348"/>
                    <a:pt x="7740" y="50289"/>
                    <a:pt x="7979" y="50200"/>
                  </a:cubicBezTo>
                  <a:lnTo>
                    <a:pt x="7979" y="50200"/>
                  </a:lnTo>
                  <a:cubicBezTo>
                    <a:pt x="7571" y="50407"/>
                    <a:pt x="7175" y="50791"/>
                    <a:pt x="7442" y="51028"/>
                  </a:cubicBezTo>
                  <a:cubicBezTo>
                    <a:pt x="7474" y="51049"/>
                    <a:pt x="7513" y="51058"/>
                    <a:pt x="7556" y="51058"/>
                  </a:cubicBezTo>
                  <a:cubicBezTo>
                    <a:pt x="7724" y="51058"/>
                    <a:pt x="7958" y="50927"/>
                    <a:pt x="8126" y="50927"/>
                  </a:cubicBezTo>
                  <a:cubicBezTo>
                    <a:pt x="8201" y="50927"/>
                    <a:pt x="8263" y="50953"/>
                    <a:pt x="8301" y="51028"/>
                  </a:cubicBezTo>
                  <a:cubicBezTo>
                    <a:pt x="8400" y="51193"/>
                    <a:pt x="7978" y="51390"/>
                    <a:pt x="7716" y="51390"/>
                  </a:cubicBezTo>
                  <a:cubicBezTo>
                    <a:pt x="7695" y="51390"/>
                    <a:pt x="7675" y="51388"/>
                    <a:pt x="7657" y="51386"/>
                  </a:cubicBezTo>
                  <a:cubicBezTo>
                    <a:pt x="7657" y="51352"/>
                    <a:pt x="7132" y="50548"/>
                    <a:pt x="6799" y="50548"/>
                  </a:cubicBezTo>
                  <a:cubicBezTo>
                    <a:pt x="6774" y="50548"/>
                    <a:pt x="6749" y="50553"/>
                    <a:pt x="6726" y="50563"/>
                  </a:cubicBezTo>
                  <a:cubicBezTo>
                    <a:pt x="6564" y="50660"/>
                    <a:pt x="6756" y="51114"/>
                    <a:pt x="6658" y="51114"/>
                  </a:cubicBezTo>
                  <a:cubicBezTo>
                    <a:pt x="6648" y="51114"/>
                    <a:pt x="6635" y="51109"/>
                    <a:pt x="6619" y="51099"/>
                  </a:cubicBezTo>
                  <a:cubicBezTo>
                    <a:pt x="6476" y="51028"/>
                    <a:pt x="6691" y="50599"/>
                    <a:pt x="6547" y="50491"/>
                  </a:cubicBezTo>
                  <a:cubicBezTo>
                    <a:pt x="6428" y="50394"/>
                    <a:pt x="6311" y="50357"/>
                    <a:pt x="6198" y="50357"/>
                  </a:cubicBezTo>
                  <a:cubicBezTo>
                    <a:pt x="5790" y="50357"/>
                    <a:pt x="5444" y="50853"/>
                    <a:pt x="5314" y="50853"/>
                  </a:cubicBezTo>
                  <a:cubicBezTo>
                    <a:pt x="5307" y="50853"/>
                    <a:pt x="5301" y="50852"/>
                    <a:pt x="5295" y="50849"/>
                  </a:cubicBezTo>
                  <a:cubicBezTo>
                    <a:pt x="5188" y="50849"/>
                    <a:pt x="5295" y="50670"/>
                    <a:pt x="5188" y="50599"/>
                  </a:cubicBezTo>
                  <a:cubicBezTo>
                    <a:pt x="5083" y="50557"/>
                    <a:pt x="4978" y="50539"/>
                    <a:pt x="4874" y="50539"/>
                  </a:cubicBezTo>
                  <a:cubicBezTo>
                    <a:pt x="4799" y="50539"/>
                    <a:pt x="4725" y="50548"/>
                    <a:pt x="4651" y="50563"/>
                  </a:cubicBezTo>
                  <a:cubicBezTo>
                    <a:pt x="4544" y="50563"/>
                    <a:pt x="4365" y="50706"/>
                    <a:pt x="4401" y="50742"/>
                  </a:cubicBezTo>
                  <a:cubicBezTo>
                    <a:pt x="4544" y="50849"/>
                    <a:pt x="5689" y="51243"/>
                    <a:pt x="5868" y="51529"/>
                  </a:cubicBezTo>
                  <a:cubicBezTo>
                    <a:pt x="5961" y="51641"/>
                    <a:pt x="5986" y="51802"/>
                    <a:pt x="6020" y="51951"/>
                  </a:cubicBezTo>
                  <a:lnTo>
                    <a:pt x="6020" y="51951"/>
                  </a:lnTo>
                  <a:cubicBezTo>
                    <a:pt x="5944" y="51695"/>
                    <a:pt x="5814" y="51518"/>
                    <a:pt x="5602" y="51518"/>
                  </a:cubicBezTo>
                  <a:cubicBezTo>
                    <a:pt x="5573" y="51518"/>
                    <a:pt x="5542" y="51522"/>
                    <a:pt x="5510" y="51529"/>
                  </a:cubicBezTo>
                  <a:cubicBezTo>
                    <a:pt x="4043" y="51779"/>
                    <a:pt x="5009" y="52316"/>
                    <a:pt x="5116" y="53139"/>
                  </a:cubicBezTo>
                  <a:cubicBezTo>
                    <a:pt x="5009" y="52888"/>
                    <a:pt x="4830" y="52781"/>
                    <a:pt x="4723" y="52495"/>
                  </a:cubicBezTo>
                  <a:cubicBezTo>
                    <a:pt x="4651" y="52316"/>
                    <a:pt x="4723" y="52030"/>
                    <a:pt x="4544" y="51958"/>
                  </a:cubicBezTo>
                  <a:cubicBezTo>
                    <a:pt x="4492" y="51944"/>
                    <a:pt x="4435" y="51937"/>
                    <a:pt x="4376" y="51937"/>
                  </a:cubicBezTo>
                  <a:cubicBezTo>
                    <a:pt x="3992" y="51937"/>
                    <a:pt x="3516" y="52220"/>
                    <a:pt x="3578" y="52531"/>
                  </a:cubicBezTo>
                  <a:cubicBezTo>
                    <a:pt x="3578" y="52853"/>
                    <a:pt x="3649" y="53139"/>
                    <a:pt x="3900" y="53389"/>
                  </a:cubicBezTo>
                  <a:cubicBezTo>
                    <a:pt x="3971" y="53568"/>
                    <a:pt x="4651" y="53461"/>
                    <a:pt x="4544" y="53640"/>
                  </a:cubicBezTo>
                  <a:cubicBezTo>
                    <a:pt x="4498" y="53731"/>
                    <a:pt x="4423" y="53764"/>
                    <a:pt x="4333" y="53764"/>
                  </a:cubicBezTo>
                  <a:cubicBezTo>
                    <a:pt x="4144" y="53764"/>
                    <a:pt x="3891" y="53617"/>
                    <a:pt x="3721" y="53568"/>
                  </a:cubicBezTo>
                  <a:cubicBezTo>
                    <a:pt x="3578" y="53461"/>
                    <a:pt x="3685" y="53139"/>
                    <a:pt x="3578" y="53139"/>
                  </a:cubicBezTo>
                  <a:cubicBezTo>
                    <a:pt x="3292" y="53139"/>
                    <a:pt x="3399" y="53711"/>
                    <a:pt x="3220" y="53783"/>
                  </a:cubicBezTo>
                  <a:cubicBezTo>
                    <a:pt x="3149" y="53783"/>
                    <a:pt x="3220" y="53640"/>
                    <a:pt x="3220" y="53640"/>
                  </a:cubicBezTo>
                  <a:cubicBezTo>
                    <a:pt x="3220" y="53353"/>
                    <a:pt x="3506" y="52960"/>
                    <a:pt x="3292" y="52817"/>
                  </a:cubicBezTo>
                  <a:cubicBezTo>
                    <a:pt x="3278" y="52799"/>
                    <a:pt x="3266" y="52791"/>
                    <a:pt x="3255" y="52791"/>
                  </a:cubicBezTo>
                  <a:cubicBezTo>
                    <a:pt x="3160" y="52791"/>
                    <a:pt x="3196" y="53461"/>
                    <a:pt x="2970" y="53461"/>
                  </a:cubicBezTo>
                  <a:cubicBezTo>
                    <a:pt x="2621" y="53461"/>
                    <a:pt x="2476" y="52815"/>
                    <a:pt x="2138" y="52815"/>
                  </a:cubicBezTo>
                  <a:cubicBezTo>
                    <a:pt x="2129" y="52815"/>
                    <a:pt x="2120" y="52816"/>
                    <a:pt x="2111" y="52817"/>
                  </a:cubicBezTo>
                  <a:cubicBezTo>
                    <a:pt x="1896" y="52853"/>
                    <a:pt x="2433" y="53532"/>
                    <a:pt x="2183" y="53568"/>
                  </a:cubicBezTo>
                  <a:cubicBezTo>
                    <a:pt x="1896" y="53568"/>
                    <a:pt x="1896" y="53067"/>
                    <a:pt x="1789" y="52888"/>
                  </a:cubicBezTo>
                  <a:cubicBezTo>
                    <a:pt x="1739" y="52814"/>
                    <a:pt x="1518" y="52705"/>
                    <a:pt x="1386" y="52705"/>
                  </a:cubicBezTo>
                  <a:cubicBezTo>
                    <a:pt x="1328" y="52705"/>
                    <a:pt x="1288" y="52726"/>
                    <a:pt x="1288" y="52781"/>
                  </a:cubicBezTo>
                  <a:cubicBezTo>
                    <a:pt x="1288" y="53139"/>
                    <a:pt x="2111" y="53353"/>
                    <a:pt x="2039" y="53711"/>
                  </a:cubicBezTo>
                  <a:cubicBezTo>
                    <a:pt x="1968" y="53997"/>
                    <a:pt x="1288" y="53997"/>
                    <a:pt x="1324" y="54319"/>
                  </a:cubicBezTo>
                  <a:cubicBezTo>
                    <a:pt x="1332" y="54376"/>
                    <a:pt x="1360" y="54398"/>
                    <a:pt x="1402" y="54398"/>
                  </a:cubicBezTo>
                  <a:cubicBezTo>
                    <a:pt x="1546" y="54398"/>
                    <a:pt x="1854" y="54141"/>
                    <a:pt x="2075" y="54141"/>
                  </a:cubicBezTo>
                  <a:cubicBezTo>
                    <a:pt x="2221" y="54141"/>
                    <a:pt x="2350" y="54223"/>
                    <a:pt x="2474" y="54276"/>
                  </a:cubicBezTo>
                  <a:lnTo>
                    <a:pt x="2474" y="54276"/>
                  </a:lnTo>
                  <a:cubicBezTo>
                    <a:pt x="2322" y="54255"/>
                    <a:pt x="2171" y="54248"/>
                    <a:pt x="2039" y="54248"/>
                  </a:cubicBezTo>
                  <a:cubicBezTo>
                    <a:pt x="1431" y="54319"/>
                    <a:pt x="358" y="55393"/>
                    <a:pt x="1038" y="55929"/>
                  </a:cubicBezTo>
                  <a:cubicBezTo>
                    <a:pt x="1152" y="56044"/>
                    <a:pt x="1297" y="56069"/>
                    <a:pt x="1440" y="56069"/>
                  </a:cubicBezTo>
                  <a:cubicBezTo>
                    <a:pt x="1550" y="56069"/>
                    <a:pt x="1659" y="56054"/>
                    <a:pt x="1754" y="56054"/>
                  </a:cubicBezTo>
                  <a:cubicBezTo>
                    <a:pt x="1806" y="56054"/>
                    <a:pt x="1855" y="56059"/>
                    <a:pt x="1896" y="56073"/>
                  </a:cubicBezTo>
                  <a:cubicBezTo>
                    <a:pt x="2111" y="56251"/>
                    <a:pt x="1038" y="56180"/>
                    <a:pt x="1145" y="56430"/>
                  </a:cubicBezTo>
                  <a:cubicBezTo>
                    <a:pt x="1431" y="57003"/>
                    <a:pt x="3399" y="56538"/>
                    <a:pt x="2898" y="56931"/>
                  </a:cubicBezTo>
                  <a:cubicBezTo>
                    <a:pt x="2782" y="56997"/>
                    <a:pt x="2655" y="57023"/>
                    <a:pt x="2522" y="57023"/>
                  </a:cubicBezTo>
                  <a:cubicBezTo>
                    <a:pt x="2080" y="57023"/>
                    <a:pt x="1574" y="56736"/>
                    <a:pt x="1217" y="56681"/>
                  </a:cubicBezTo>
                  <a:cubicBezTo>
                    <a:pt x="966" y="56681"/>
                    <a:pt x="0" y="57146"/>
                    <a:pt x="823" y="57504"/>
                  </a:cubicBezTo>
                  <a:cubicBezTo>
                    <a:pt x="854" y="57519"/>
                    <a:pt x="884" y="57526"/>
                    <a:pt x="913" y="57526"/>
                  </a:cubicBezTo>
                  <a:cubicBezTo>
                    <a:pt x="1090" y="57526"/>
                    <a:pt x="1247" y="57289"/>
                    <a:pt x="1431" y="57289"/>
                  </a:cubicBezTo>
                  <a:cubicBezTo>
                    <a:pt x="1602" y="57246"/>
                    <a:pt x="1926" y="57152"/>
                    <a:pt x="2152" y="57152"/>
                  </a:cubicBezTo>
                  <a:cubicBezTo>
                    <a:pt x="2304" y="57152"/>
                    <a:pt x="2412" y="57195"/>
                    <a:pt x="2397" y="57325"/>
                  </a:cubicBezTo>
                  <a:cubicBezTo>
                    <a:pt x="2397" y="57428"/>
                    <a:pt x="2327" y="57461"/>
                    <a:pt x="2223" y="57461"/>
                  </a:cubicBezTo>
                  <a:cubicBezTo>
                    <a:pt x="2033" y="57461"/>
                    <a:pt x="1728" y="57351"/>
                    <a:pt x="1523" y="57351"/>
                  </a:cubicBezTo>
                  <a:cubicBezTo>
                    <a:pt x="1489" y="57351"/>
                    <a:pt x="1458" y="57354"/>
                    <a:pt x="1431" y="57361"/>
                  </a:cubicBezTo>
                  <a:cubicBezTo>
                    <a:pt x="1145" y="57468"/>
                    <a:pt x="751" y="57611"/>
                    <a:pt x="573" y="57861"/>
                  </a:cubicBezTo>
                  <a:cubicBezTo>
                    <a:pt x="465" y="57969"/>
                    <a:pt x="1038" y="58720"/>
                    <a:pt x="1145" y="58720"/>
                  </a:cubicBezTo>
                  <a:cubicBezTo>
                    <a:pt x="1300" y="58753"/>
                    <a:pt x="1459" y="58769"/>
                    <a:pt x="1616" y="58769"/>
                  </a:cubicBezTo>
                  <a:cubicBezTo>
                    <a:pt x="1968" y="58769"/>
                    <a:pt x="2315" y="58689"/>
                    <a:pt x="2612" y="58541"/>
                  </a:cubicBezTo>
                  <a:cubicBezTo>
                    <a:pt x="2719" y="58470"/>
                    <a:pt x="2612" y="58291"/>
                    <a:pt x="2755" y="58291"/>
                  </a:cubicBezTo>
                  <a:cubicBezTo>
                    <a:pt x="3093" y="58291"/>
                    <a:pt x="4261" y="58833"/>
                    <a:pt x="4419" y="58833"/>
                  </a:cubicBezTo>
                  <a:cubicBezTo>
                    <a:pt x="4429" y="58833"/>
                    <a:pt x="4435" y="58831"/>
                    <a:pt x="4437" y="58827"/>
                  </a:cubicBezTo>
                  <a:cubicBezTo>
                    <a:pt x="4544" y="58756"/>
                    <a:pt x="4651" y="58541"/>
                    <a:pt x="4759" y="58291"/>
                  </a:cubicBezTo>
                  <a:lnTo>
                    <a:pt x="4830" y="58291"/>
                  </a:lnTo>
                  <a:cubicBezTo>
                    <a:pt x="5116" y="58434"/>
                    <a:pt x="5438" y="58541"/>
                    <a:pt x="5689" y="58720"/>
                  </a:cubicBezTo>
                  <a:cubicBezTo>
                    <a:pt x="5796" y="58756"/>
                    <a:pt x="5689" y="58899"/>
                    <a:pt x="5796" y="58899"/>
                  </a:cubicBezTo>
                  <a:cubicBezTo>
                    <a:pt x="5873" y="58887"/>
                    <a:pt x="5949" y="58874"/>
                    <a:pt x="6024" y="58861"/>
                  </a:cubicBezTo>
                  <a:lnTo>
                    <a:pt x="6024" y="58861"/>
                  </a:lnTo>
                  <a:cubicBezTo>
                    <a:pt x="5992" y="58884"/>
                    <a:pt x="5975" y="58919"/>
                    <a:pt x="5975" y="58971"/>
                  </a:cubicBezTo>
                  <a:cubicBezTo>
                    <a:pt x="5868" y="59579"/>
                    <a:pt x="7013" y="60223"/>
                    <a:pt x="6190" y="60330"/>
                  </a:cubicBezTo>
                  <a:cubicBezTo>
                    <a:pt x="6168" y="60331"/>
                    <a:pt x="6147" y="60332"/>
                    <a:pt x="6127" y="60332"/>
                  </a:cubicBezTo>
                  <a:cubicBezTo>
                    <a:pt x="5019" y="60332"/>
                    <a:pt x="5990" y="58550"/>
                    <a:pt x="5141" y="58550"/>
                  </a:cubicBezTo>
                  <a:cubicBezTo>
                    <a:pt x="5082" y="58550"/>
                    <a:pt x="5015" y="58559"/>
                    <a:pt x="4937" y="58577"/>
                  </a:cubicBezTo>
                  <a:cubicBezTo>
                    <a:pt x="4035" y="58811"/>
                    <a:pt x="4475" y="59482"/>
                    <a:pt x="4275" y="59482"/>
                  </a:cubicBezTo>
                  <a:cubicBezTo>
                    <a:pt x="4260" y="59482"/>
                    <a:pt x="4243" y="59478"/>
                    <a:pt x="4222" y="59471"/>
                  </a:cubicBezTo>
                  <a:cubicBezTo>
                    <a:pt x="3971" y="59328"/>
                    <a:pt x="3900" y="58899"/>
                    <a:pt x="3578" y="58792"/>
                  </a:cubicBezTo>
                  <a:cubicBezTo>
                    <a:pt x="3396" y="58694"/>
                    <a:pt x="3218" y="58655"/>
                    <a:pt x="3047" y="58655"/>
                  </a:cubicBezTo>
                  <a:cubicBezTo>
                    <a:pt x="2360" y="58655"/>
                    <a:pt x="1813" y="59293"/>
                    <a:pt x="1790" y="59293"/>
                  </a:cubicBezTo>
                  <a:cubicBezTo>
                    <a:pt x="1789" y="59293"/>
                    <a:pt x="1789" y="59293"/>
                    <a:pt x="1789" y="59293"/>
                  </a:cubicBezTo>
                  <a:cubicBezTo>
                    <a:pt x="1489" y="59293"/>
                    <a:pt x="1165" y="58841"/>
                    <a:pt x="920" y="58841"/>
                  </a:cubicBezTo>
                  <a:cubicBezTo>
                    <a:pt x="873" y="58841"/>
                    <a:pt x="828" y="58858"/>
                    <a:pt x="787" y="58899"/>
                  </a:cubicBezTo>
                  <a:cubicBezTo>
                    <a:pt x="573" y="58971"/>
                    <a:pt x="286" y="59972"/>
                    <a:pt x="680" y="60151"/>
                  </a:cubicBezTo>
                  <a:cubicBezTo>
                    <a:pt x="729" y="60182"/>
                    <a:pt x="786" y="60195"/>
                    <a:pt x="848" y="60195"/>
                  </a:cubicBezTo>
                  <a:cubicBezTo>
                    <a:pt x="1144" y="60195"/>
                    <a:pt x="1552" y="59901"/>
                    <a:pt x="1789" y="59901"/>
                  </a:cubicBezTo>
                  <a:cubicBezTo>
                    <a:pt x="1807" y="59889"/>
                    <a:pt x="1823" y="59884"/>
                    <a:pt x="1839" y="59884"/>
                  </a:cubicBezTo>
                  <a:cubicBezTo>
                    <a:pt x="1918" y="59884"/>
                    <a:pt x="1968" y="60014"/>
                    <a:pt x="1968" y="60044"/>
                  </a:cubicBezTo>
                  <a:cubicBezTo>
                    <a:pt x="1717" y="60223"/>
                    <a:pt x="1217" y="60223"/>
                    <a:pt x="1145" y="60545"/>
                  </a:cubicBezTo>
                  <a:cubicBezTo>
                    <a:pt x="1038" y="60652"/>
                    <a:pt x="1145" y="60724"/>
                    <a:pt x="1145" y="60724"/>
                  </a:cubicBezTo>
                  <a:cubicBezTo>
                    <a:pt x="859" y="60545"/>
                    <a:pt x="680" y="60330"/>
                    <a:pt x="358" y="60330"/>
                  </a:cubicBezTo>
                  <a:cubicBezTo>
                    <a:pt x="107" y="60330"/>
                    <a:pt x="859" y="61081"/>
                    <a:pt x="930" y="61189"/>
                  </a:cubicBezTo>
                  <a:cubicBezTo>
                    <a:pt x="966" y="61332"/>
                    <a:pt x="930" y="61761"/>
                    <a:pt x="1145" y="61761"/>
                  </a:cubicBezTo>
                  <a:cubicBezTo>
                    <a:pt x="1215" y="61691"/>
                    <a:pt x="1424" y="61586"/>
                    <a:pt x="1635" y="61345"/>
                  </a:cubicBezTo>
                  <a:lnTo>
                    <a:pt x="1635" y="61345"/>
                  </a:lnTo>
                  <a:cubicBezTo>
                    <a:pt x="1633" y="61346"/>
                    <a:pt x="1631" y="61346"/>
                    <a:pt x="1629" y="61346"/>
                  </a:cubicBezTo>
                  <a:cubicBezTo>
                    <a:pt x="1610" y="61346"/>
                    <a:pt x="1585" y="61306"/>
                    <a:pt x="1554" y="61254"/>
                  </a:cubicBezTo>
                  <a:lnTo>
                    <a:pt x="1554" y="61254"/>
                  </a:lnTo>
                  <a:cubicBezTo>
                    <a:pt x="1571" y="61272"/>
                    <a:pt x="1589" y="61285"/>
                    <a:pt x="1610" y="61296"/>
                  </a:cubicBezTo>
                  <a:cubicBezTo>
                    <a:pt x="1610" y="61332"/>
                    <a:pt x="1646" y="61332"/>
                    <a:pt x="1646" y="61332"/>
                  </a:cubicBezTo>
                  <a:cubicBezTo>
                    <a:pt x="1870" y="61107"/>
                    <a:pt x="2130" y="60813"/>
                    <a:pt x="2290" y="60813"/>
                  </a:cubicBezTo>
                  <a:cubicBezTo>
                    <a:pt x="2360" y="60813"/>
                    <a:pt x="2411" y="60869"/>
                    <a:pt x="2433" y="61010"/>
                  </a:cubicBezTo>
                  <a:cubicBezTo>
                    <a:pt x="2075" y="61189"/>
                    <a:pt x="1503" y="61260"/>
                    <a:pt x="1503" y="61654"/>
                  </a:cubicBezTo>
                  <a:cubicBezTo>
                    <a:pt x="1503" y="61771"/>
                    <a:pt x="1865" y="62227"/>
                    <a:pt x="2173" y="62227"/>
                  </a:cubicBezTo>
                  <a:cubicBezTo>
                    <a:pt x="2240" y="62227"/>
                    <a:pt x="2304" y="62206"/>
                    <a:pt x="2361" y="62155"/>
                  </a:cubicBezTo>
                  <a:lnTo>
                    <a:pt x="2361" y="62155"/>
                  </a:lnTo>
                  <a:cubicBezTo>
                    <a:pt x="2290" y="62334"/>
                    <a:pt x="2218" y="62513"/>
                    <a:pt x="2039" y="62548"/>
                  </a:cubicBezTo>
                  <a:cubicBezTo>
                    <a:pt x="1780" y="62635"/>
                    <a:pt x="1537" y="62653"/>
                    <a:pt x="1331" y="62653"/>
                  </a:cubicBezTo>
                  <a:cubicBezTo>
                    <a:pt x="1182" y="62653"/>
                    <a:pt x="1052" y="62644"/>
                    <a:pt x="948" y="62644"/>
                  </a:cubicBezTo>
                  <a:cubicBezTo>
                    <a:pt x="779" y="62644"/>
                    <a:pt x="680" y="62668"/>
                    <a:pt x="680" y="62799"/>
                  </a:cubicBezTo>
                  <a:cubicBezTo>
                    <a:pt x="787" y="63121"/>
                    <a:pt x="930" y="63479"/>
                    <a:pt x="1038" y="63765"/>
                  </a:cubicBezTo>
                  <a:cubicBezTo>
                    <a:pt x="1140" y="63962"/>
                    <a:pt x="1232" y="64042"/>
                    <a:pt x="1318" y="64042"/>
                  </a:cubicBezTo>
                  <a:cubicBezTo>
                    <a:pt x="1651" y="64042"/>
                    <a:pt x="1891" y="62841"/>
                    <a:pt x="2290" y="62727"/>
                  </a:cubicBezTo>
                  <a:cubicBezTo>
                    <a:pt x="2310" y="62720"/>
                    <a:pt x="2327" y="62717"/>
                    <a:pt x="2340" y="62717"/>
                  </a:cubicBezTo>
                  <a:cubicBezTo>
                    <a:pt x="2533" y="62717"/>
                    <a:pt x="1957" y="63427"/>
                    <a:pt x="1789" y="63729"/>
                  </a:cubicBezTo>
                  <a:cubicBezTo>
                    <a:pt x="1646" y="64158"/>
                    <a:pt x="1789" y="64051"/>
                    <a:pt x="2075" y="64480"/>
                  </a:cubicBezTo>
                  <a:cubicBezTo>
                    <a:pt x="2108" y="64613"/>
                    <a:pt x="2080" y="64989"/>
                    <a:pt x="2189" y="64989"/>
                  </a:cubicBezTo>
                  <a:cubicBezTo>
                    <a:pt x="2198" y="64989"/>
                    <a:pt x="2207" y="64987"/>
                    <a:pt x="2218" y="64981"/>
                  </a:cubicBezTo>
                  <a:cubicBezTo>
                    <a:pt x="2469" y="64731"/>
                    <a:pt x="2397" y="64301"/>
                    <a:pt x="2540" y="63944"/>
                  </a:cubicBezTo>
                  <a:cubicBezTo>
                    <a:pt x="2648" y="63765"/>
                    <a:pt x="2791" y="63586"/>
                    <a:pt x="3041" y="63443"/>
                  </a:cubicBezTo>
                  <a:cubicBezTo>
                    <a:pt x="3051" y="63433"/>
                    <a:pt x="3062" y="63428"/>
                    <a:pt x="3074" y="63428"/>
                  </a:cubicBezTo>
                  <a:cubicBezTo>
                    <a:pt x="3143" y="63428"/>
                    <a:pt x="3230" y="63586"/>
                    <a:pt x="3292" y="63586"/>
                  </a:cubicBezTo>
                  <a:cubicBezTo>
                    <a:pt x="3220" y="63729"/>
                    <a:pt x="3149" y="63801"/>
                    <a:pt x="3220" y="63908"/>
                  </a:cubicBezTo>
                  <a:cubicBezTo>
                    <a:pt x="3220" y="64123"/>
                    <a:pt x="3793" y="64087"/>
                    <a:pt x="3721" y="64301"/>
                  </a:cubicBezTo>
                  <a:cubicBezTo>
                    <a:pt x="3685" y="64516"/>
                    <a:pt x="3220" y="64409"/>
                    <a:pt x="3041" y="64516"/>
                  </a:cubicBezTo>
                  <a:cubicBezTo>
                    <a:pt x="2934" y="64623"/>
                    <a:pt x="2827" y="64731"/>
                    <a:pt x="2755" y="64874"/>
                  </a:cubicBezTo>
                  <a:cubicBezTo>
                    <a:pt x="2755" y="64981"/>
                    <a:pt x="2898" y="65160"/>
                    <a:pt x="2791" y="65160"/>
                  </a:cubicBezTo>
                  <a:cubicBezTo>
                    <a:pt x="2721" y="65202"/>
                    <a:pt x="2652" y="65211"/>
                    <a:pt x="2585" y="65211"/>
                  </a:cubicBezTo>
                  <a:cubicBezTo>
                    <a:pt x="2530" y="65211"/>
                    <a:pt x="2477" y="65205"/>
                    <a:pt x="2426" y="65205"/>
                  </a:cubicBezTo>
                  <a:cubicBezTo>
                    <a:pt x="2378" y="65205"/>
                    <a:pt x="2332" y="65210"/>
                    <a:pt x="2290" y="65232"/>
                  </a:cubicBezTo>
                  <a:cubicBezTo>
                    <a:pt x="2111" y="65267"/>
                    <a:pt x="2218" y="65482"/>
                    <a:pt x="2111" y="65554"/>
                  </a:cubicBezTo>
                  <a:cubicBezTo>
                    <a:pt x="2075" y="65661"/>
                    <a:pt x="1789" y="65661"/>
                    <a:pt x="1896" y="65661"/>
                  </a:cubicBezTo>
                  <a:cubicBezTo>
                    <a:pt x="2360" y="66062"/>
                    <a:pt x="2556" y="66191"/>
                    <a:pt x="2671" y="66191"/>
                  </a:cubicBezTo>
                  <a:cubicBezTo>
                    <a:pt x="2881" y="66191"/>
                    <a:pt x="2828" y="65767"/>
                    <a:pt x="3621" y="65767"/>
                  </a:cubicBezTo>
                  <a:cubicBezTo>
                    <a:pt x="3642" y="65767"/>
                    <a:pt x="3663" y="65768"/>
                    <a:pt x="3685" y="65768"/>
                  </a:cubicBezTo>
                  <a:cubicBezTo>
                    <a:pt x="3793" y="65768"/>
                    <a:pt x="2075" y="66520"/>
                    <a:pt x="2075" y="66591"/>
                  </a:cubicBezTo>
                  <a:cubicBezTo>
                    <a:pt x="2039" y="66770"/>
                    <a:pt x="2612" y="66770"/>
                    <a:pt x="2469" y="66806"/>
                  </a:cubicBezTo>
                  <a:cubicBezTo>
                    <a:pt x="2421" y="66806"/>
                    <a:pt x="2357" y="66758"/>
                    <a:pt x="2289" y="66758"/>
                  </a:cubicBezTo>
                  <a:cubicBezTo>
                    <a:pt x="2254" y="66758"/>
                    <a:pt x="2218" y="66770"/>
                    <a:pt x="2183" y="66806"/>
                  </a:cubicBezTo>
                  <a:cubicBezTo>
                    <a:pt x="2087" y="66806"/>
                    <a:pt x="2190" y="67032"/>
                    <a:pt x="2138" y="67032"/>
                  </a:cubicBezTo>
                  <a:cubicBezTo>
                    <a:pt x="2132" y="67032"/>
                    <a:pt x="2123" y="67028"/>
                    <a:pt x="2111" y="67021"/>
                  </a:cubicBezTo>
                  <a:cubicBezTo>
                    <a:pt x="1925" y="66989"/>
                    <a:pt x="1819" y="66635"/>
                    <a:pt x="1678" y="66635"/>
                  </a:cubicBezTo>
                  <a:cubicBezTo>
                    <a:pt x="1656" y="66635"/>
                    <a:pt x="1634" y="66644"/>
                    <a:pt x="1610" y="66663"/>
                  </a:cubicBezTo>
                  <a:cubicBezTo>
                    <a:pt x="1288" y="66806"/>
                    <a:pt x="1360" y="67343"/>
                    <a:pt x="1145" y="67557"/>
                  </a:cubicBezTo>
                  <a:cubicBezTo>
                    <a:pt x="1126" y="67565"/>
                    <a:pt x="1105" y="67568"/>
                    <a:pt x="1080" y="67568"/>
                  </a:cubicBezTo>
                  <a:cubicBezTo>
                    <a:pt x="929" y="67568"/>
                    <a:pt x="681" y="67446"/>
                    <a:pt x="551" y="67446"/>
                  </a:cubicBezTo>
                  <a:cubicBezTo>
                    <a:pt x="498" y="67446"/>
                    <a:pt x="465" y="67466"/>
                    <a:pt x="465" y="67521"/>
                  </a:cubicBezTo>
                  <a:cubicBezTo>
                    <a:pt x="465" y="67629"/>
                    <a:pt x="573" y="67700"/>
                    <a:pt x="680" y="67772"/>
                  </a:cubicBezTo>
                  <a:cubicBezTo>
                    <a:pt x="680" y="67772"/>
                    <a:pt x="680" y="67843"/>
                    <a:pt x="680" y="67879"/>
                  </a:cubicBezTo>
                  <a:cubicBezTo>
                    <a:pt x="680" y="67843"/>
                    <a:pt x="680" y="67843"/>
                    <a:pt x="751" y="67843"/>
                  </a:cubicBezTo>
                  <a:cubicBezTo>
                    <a:pt x="680" y="67843"/>
                    <a:pt x="680" y="67772"/>
                    <a:pt x="680" y="67772"/>
                  </a:cubicBezTo>
                  <a:lnTo>
                    <a:pt x="680" y="67772"/>
                  </a:lnTo>
                  <a:cubicBezTo>
                    <a:pt x="859" y="67879"/>
                    <a:pt x="1038" y="67951"/>
                    <a:pt x="1145" y="68094"/>
                  </a:cubicBezTo>
                  <a:cubicBezTo>
                    <a:pt x="1217" y="68273"/>
                    <a:pt x="1038" y="68881"/>
                    <a:pt x="1324" y="68881"/>
                  </a:cubicBezTo>
                  <a:cubicBezTo>
                    <a:pt x="1331" y="68881"/>
                    <a:pt x="1339" y="68882"/>
                    <a:pt x="1346" y="68882"/>
                  </a:cubicBezTo>
                  <a:cubicBezTo>
                    <a:pt x="1891" y="68882"/>
                    <a:pt x="1689" y="67556"/>
                    <a:pt x="2218" y="67450"/>
                  </a:cubicBezTo>
                  <a:cubicBezTo>
                    <a:pt x="2301" y="67422"/>
                    <a:pt x="2397" y="67409"/>
                    <a:pt x="2497" y="67409"/>
                  </a:cubicBezTo>
                  <a:cubicBezTo>
                    <a:pt x="2789" y="67409"/>
                    <a:pt x="3114" y="67523"/>
                    <a:pt x="3220" y="67736"/>
                  </a:cubicBezTo>
                  <a:cubicBezTo>
                    <a:pt x="3256" y="68058"/>
                    <a:pt x="2540" y="68130"/>
                    <a:pt x="2469" y="68452"/>
                  </a:cubicBezTo>
                  <a:cubicBezTo>
                    <a:pt x="2469" y="68695"/>
                    <a:pt x="2503" y="68800"/>
                    <a:pt x="2566" y="68800"/>
                  </a:cubicBezTo>
                  <a:cubicBezTo>
                    <a:pt x="2614" y="68800"/>
                    <a:pt x="2678" y="68739"/>
                    <a:pt x="2755" y="68631"/>
                  </a:cubicBezTo>
                  <a:cubicBezTo>
                    <a:pt x="2814" y="68689"/>
                    <a:pt x="2909" y="68710"/>
                    <a:pt x="3022" y="68710"/>
                  </a:cubicBezTo>
                  <a:cubicBezTo>
                    <a:pt x="3303" y="68710"/>
                    <a:pt x="3693" y="68579"/>
                    <a:pt x="3894" y="68579"/>
                  </a:cubicBezTo>
                  <a:cubicBezTo>
                    <a:pt x="4004" y="68579"/>
                    <a:pt x="4057" y="68618"/>
                    <a:pt x="4007" y="68738"/>
                  </a:cubicBezTo>
                  <a:cubicBezTo>
                    <a:pt x="3900" y="69060"/>
                    <a:pt x="3399" y="68917"/>
                    <a:pt x="3149" y="69060"/>
                  </a:cubicBezTo>
                  <a:cubicBezTo>
                    <a:pt x="2934" y="69131"/>
                    <a:pt x="2719" y="69239"/>
                    <a:pt x="2612" y="69489"/>
                  </a:cubicBezTo>
                  <a:cubicBezTo>
                    <a:pt x="2576" y="69632"/>
                    <a:pt x="3077" y="69561"/>
                    <a:pt x="2970" y="69632"/>
                  </a:cubicBezTo>
                  <a:cubicBezTo>
                    <a:pt x="2791" y="69811"/>
                    <a:pt x="2183" y="69704"/>
                    <a:pt x="2218" y="70026"/>
                  </a:cubicBezTo>
                  <a:cubicBezTo>
                    <a:pt x="2290" y="70205"/>
                    <a:pt x="2361" y="70491"/>
                    <a:pt x="2433" y="70670"/>
                  </a:cubicBezTo>
                  <a:cubicBezTo>
                    <a:pt x="2381" y="70592"/>
                    <a:pt x="2330" y="70534"/>
                    <a:pt x="2265" y="70534"/>
                  </a:cubicBezTo>
                  <a:cubicBezTo>
                    <a:pt x="2240" y="70534"/>
                    <a:pt x="2213" y="70543"/>
                    <a:pt x="2183" y="70563"/>
                  </a:cubicBezTo>
                  <a:cubicBezTo>
                    <a:pt x="1988" y="70660"/>
                    <a:pt x="1911" y="71078"/>
                    <a:pt x="1766" y="71078"/>
                  </a:cubicBezTo>
                  <a:cubicBezTo>
                    <a:pt x="1751" y="71078"/>
                    <a:pt x="1735" y="71074"/>
                    <a:pt x="1717" y="71063"/>
                  </a:cubicBezTo>
                  <a:cubicBezTo>
                    <a:pt x="1431" y="70956"/>
                    <a:pt x="1682" y="70205"/>
                    <a:pt x="1324" y="70169"/>
                  </a:cubicBezTo>
                  <a:cubicBezTo>
                    <a:pt x="1301" y="70160"/>
                    <a:pt x="1282" y="70156"/>
                    <a:pt x="1267" y="70156"/>
                  </a:cubicBezTo>
                  <a:cubicBezTo>
                    <a:pt x="1087" y="70156"/>
                    <a:pt x="1357" y="70693"/>
                    <a:pt x="1324" y="70956"/>
                  </a:cubicBezTo>
                  <a:cubicBezTo>
                    <a:pt x="1217" y="71242"/>
                    <a:pt x="966" y="71421"/>
                    <a:pt x="966" y="71636"/>
                  </a:cubicBezTo>
                  <a:cubicBezTo>
                    <a:pt x="930" y="71958"/>
                    <a:pt x="1431" y="73031"/>
                    <a:pt x="1717" y="73210"/>
                  </a:cubicBezTo>
                  <a:cubicBezTo>
                    <a:pt x="1896" y="73282"/>
                    <a:pt x="2111" y="73210"/>
                    <a:pt x="2290" y="73317"/>
                  </a:cubicBezTo>
                  <a:cubicBezTo>
                    <a:pt x="2469" y="73532"/>
                    <a:pt x="2791" y="74283"/>
                    <a:pt x="3292" y="74462"/>
                  </a:cubicBezTo>
                  <a:cubicBezTo>
                    <a:pt x="3553" y="74560"/>
                    <a:pt x="3754" y="74717"/>
                    <a:pt x="3977" y="74717"/>
                  </a:cubicBezTo>
                  <a:cubicBezTo>
                    <a:pt x="3999" y="74717"/>
                    <a:pt x="4021" y="74716"/>
                    <a:pt x="4043" y="74713"/>
                  </a:cubicBezTo>
                  <a:cubicBezTo>
                    <a:pt x="4258" y="74677"/>
                    <a:pt x="4222" y="74283"/>
                    <a:pt x="4401" y="74283"/>
                  </a:cubicBezTo>
                  <a:cubicBezTo>
                    <a:pt x="4423" y="74272"/>
                    <a:pt x="4450" y="74267"/>
                    <a:pt x="4479" y="74267"/>
                  </a:cubicBezTo>
                  <a:cubicBezTo>
                    <a:pt x="4636" y="74267"/>
                    <a:pt x="4860" y="74413"/>
                    <a:pt x="4830" y="74534"/>
                  </a:cubicBezTo>
                  <a:cubicBezTo>
                    <a:pt x="4723" y="74856"/>
                    <a:pt x="3292" y="75321"/>
                    <a:pt x="4007" y="75607"/>
                  </a:cubicBezTo>
                  <a:cubicBezTo>
                    <a:pt x="4276" y="75768"/>
                    <a:pt x="4544" y="75849"/>
                    <a:pt x="4782" y="75849"/>
                  </a:cubicBezTo>
                  <a:cubicBezTo>
                    <a:pt x="4861" y="75849"/>
                    <a:pt x="4937" y="75840"/>
                    <a:pt x="5009" y="75822"/>
                  </a:cubicBezTo>
                  <a:cubicBezTo>
                    <a:pt x="5252" y="75822"/>
                    <a:pt x="5443" y="75461"/>
                    <a:pt x="5583" y="75461"/>
                  </a:cubicBezTo>
                  <a:cubicBezTo>
                    <a:pt x="5608" y="75461"/>
                    <a:pt x="5631" y="75473"/>
                    <a:pt x="5653" y="75500"/>
                  </a:cubicBezTo>
                  <a:cubicBezTo>
                    <a:pt x="5689" y="75822"/>
                    <a:pt x="5009" y="75929"/>
                    <a:pt x="5188" y="76108"/>
                  </a:cubicBezTo>
                  <a:cubicBezTo>
                    <a:pt x="5233" y="76161"/>
                    <a:pt x="5282" y="76182"/>
                    <a:pt x="5333" y="76182"/>
                  </a:cubicBezTo>
                  <a:cubicBezTo>
                    <a:pt x="5524" y="76182"/>
                    <a:pt x="5749" y="75893"/>
                    <a:pt x="5975" y="75893"/>
                  </a:cubicBezTo>
                  <a:cubicBezTo>
                    <a:pt x="6395" y="75893"/>
                    <a:pt x="6468" y="76105"/>
                    <a:pt x="6633" y="76105"/>
                  </a:cubicBezTo>
                  <a:cubicBezTo>
                    <a:pt x="6693" y="76105"/>
                    <a:pt x="6764" y="76077"/>
                    <a:pt x="6869" y="76001"/>
                  </a:cubicBezTo>
                  <a:cubicBezTo>
                    <a:pt x="7013" y="75965"/>
                    <a:pt x="7048" y="75822"/>
                    <a:pt x="7120" y="75822"/>
                  </a:cubicBezTo>
                  <a:cubicBezTo>
                    <a:pt x="7167" y="75784"/>
                    <a:pt x="7223" y="75771"/>
                    <a:pt x="7285" y="75771"/>
                  </a:cubicBezTo>
                  <a:cubicBezTo>
                    <a:pt x="7422" y="75771"/>
                    <a:pt x="7583" y="75837"/>
                    <a:pt x="7710" y="75837"/>
                  </a:cubicBezTo>
                  <a:cubicBezTo>
                    <a:pt x="7743" y="75837"/>
                    <a:pt x="7773" y="75833"/>
                    <a:pt x="7800" y="75822"/>
                  </a:cubicBezTo>
                  <a:cubicBezTo>
                    <a:pt x="7979" y="75607"/>
                    <a:pt x="7907" y="75035"/>
                    <a:pt x="8157" y="74927"/>
                  </a:cubicBezTo>
                  <a:cubicBezTo>
                    <a:pt x="8172" y="74924"/>
                    <a:pt x="8186" y="74923"/>
                    <a:pt x="8200" y="74923"/>
                  </a:cubicBezTo>
                  <a:cubicBezTo>
                    <a:pt x="8463" y="74923"/>
                    <a:pt x="8518" y="75510"/>
                    <a:pt x="8689" y="75510"/>
                  </a:cubicBezTo>
                  <a:cubicBezTo>
                    <a:pt x="8702" y="75510"/>
                    <a:pt x="8716" y="75507"/>
                    <a:pt x="8730" y="75500"/>
                  </a:cubicBezTo>
                  <a:cubicBezTo>
                    <a:pt x="9088" y="75500"/>
                    <a:pt x="9052" y="74927"/>
                    <a:pt x="9267" y="74713"/>
                  </a:cubicBezTo>
                  <a:cubicBezTo>
                    <a:pt x="9282" y="74702"/>
                    <a:pt x="9298" y="74698"/>
                    <a:pt x="9315" y="74698"/>
                  </a:cubicBezTo>
                  <a:cubicBezTo>
                    <a:pt x="9405" y="74698"/>
                    <a:pt x="9507" y="74824"/>
                    <a:pt x="9571" y="74824"/>
                  </a:cubicBezTo>
                  <a:cubicBezTo>
                    <a:pt x="9577" y="74824"/>
                    <a:pt x="9583" y="74823"/>
                    <a:pt x="9589" y="74820"/>
                  </a:cubicBezTo>
                  <a:cubicBezTo>
                    <a:pt x="9660" y="74749"/>
                    <a:pt x="10698" y="73461"/>
                    <a:pt x="10948" y="73139"/>
                  </a:cubicBezTo>
                  <a:cubicBezTo>
                    <a:pt x="10984" y="73067"/>
                    <a:pt x="10805" y="72960"/>
                    <a:pt x="10841" y="72924"/>
                  </a:cubicBezTo>
                  <a:cubicBezTo>
                    <a:pt x="10873" y="72765"/>
                    <a:pt x="10910" y="72705"/>
                    <a:pt x="10952" y="72705"/>
                  </a:cubicBezTo>
                  <a:cubicBezTo>
                    <a:pt x="11074" y="72705"/>
                    <a:pt x="11231" y="73219"/>
                    <a:pt x="11383" y="73219"/>
                  </a:cubicBezTo>
                  <a:cubicBezTo>
                    <a:pt x="11469" y="73219"/>
                    <a:pt x="11553" y="73053"/>
                    <a:pt x="11628" y="72530"/>
                  </a:cubicBezTo>
                  <a:cubicBezTo>
                    <a:pt x="11699" y="72351"/>
                    <a:pt x="11127" y="72280"/>
                    <a:pt x="11270" y="72173"/>
                  </a:cubicBezTo>
                  <a:cubicBezTo>
                    <a:pt x="11449" y="71958"/>
                    <a:pt x="12021" y="72173"/>
                    <a:pt x="12236" y="71922"/>
                  </a:cubicBezTo>
                  <a:cubicBezTo>
                    <a:pt x="12379" y="71779"/>
                    <a:pt x="11878" y="71636"/>
                    <a:pt x="11950" y="71457"/>
                  </a:cubicBezTo>
                  <a:cubicBezTo>
                    <a:pt x="12057" y="71063"/>
                    <a:pt x="13202" y="70956"/>
                    <a:pt x="13166" y="70777"/>
                  </a:cubicBezTo>
                  <a:cubicBezTo>
                    <a:pt x="13059" y="70527"/>
                    <a:pt x="12451" y="70384"/>
                    <a:pt x="12594" y="70062"/>
                  </a:cubicBezTo>
                  <a:cubicBezTo>
                    <a:pt x="12620" y="70023"/>
                    <a:pt x="12654" y="70006"/>
                    <a:pt x="12694" y="70006"/>
                  </a:cubicBezTo>
                  <a:cubicBezTo>
                    <a:pt x="12873" y="70006"/>
                    <a:pt x="13163" y="70344"/>
                    <a:pt x="13309" y="70491"/>
                  </a:cubicBezTo>
                  <a:cubicBezTo>
                    <a:pt x="13488" y="70563"/>
                    <a:pt x="13238" y="70956"/>
                    <a:pt x="13488" y="70956"/>
                  </a:cubicBezTo>
                  <a:cubicBezTo>
                    <a:pt x="15277" y="70956"/>
                    <a:pt x="13918" y="70527"/>
                    <a:pt x="14597" y="70062"/>
                  </a:cubicBezTo>
                  <a:cubicBezTo>
                    <a:pt x="14606" y="70057"/>
                    <a:pt x="14614" y="70055"/>
                    <a:pt x="14620" y="70055"/>
                  </a:cubicBezTo>
                  <a:cubicBezTo>
                    <a:pt x="14711" y="70055"/>
                    <a:pt x="14501" y="70527"/>
                    <a:pt x="14669" y="70527"/>
                  </a:cubicBezTo>
                  <a:cubicBezTo>
                    <a:pt x="15063" y="70527"/>
                    <a:pt x="14669" y="69811"/>
                    <a:pt x="14955" y="69239"/>
                  </a:cubicBezTo>
                  <a:cubicBezTo>
                    <a:pt x="14967" y="69231"/>
                    <a:pt x="14978" y="69227"/>
                    <a:pt x="14988" y="69227"/>
                  </a:cubicBezTo>
                  <a:cubicBezTo>
                    <a:pt x="15071" y="69227"/>
                    <a:pt x="15106" y="69453"/>
                    <a:pt x="15170" y="69453"/>
                  </a:cubicBezTo>
                  <a:cubicBezTo>
                    <a:pt x="15277" y="69453"/>
                    <a:pt x="15277" y="69310"/>
                    <a:pt x="15277" y="69239"/>
                  </a:cubicBezTo>
                  <a:cubicBezTo>
                    <a:pt x="15528" y="68702"/>
                    <a:pt x="15277" y="69131"/>
                    <a:pt x="14955" y="68273"/>
                  </a:cubicBezTo>
                  <a:cubicBezTo>
                    <a:pt x="14848" y="68058"/>
                    <a:pt x="15098" y="67629"/>
                    <a:pt x="15063" y="67521"/>
                  </a:cubicBezTo>
                  <a:cubicBezTo>
                    <a:pt x="14919" y="67199"/>
                    <a:pt x="14490" y="66985"/>
                    <a:pt x="14490" y="66663"/>
                  </a:cubicBezTo>
                  <a:cubicBezTo>
                    <a:pt x="14513" y="66616"/>
                    <a:pt x="14550" y="66597"/>
                    <a:pt x="14594" y="66597"/>
                  </a:cubicBezTo>
                  <a:cubicBezTo>
                    <a:pt x="14755" y="66597"/>
                    <a:pt x="15014" y="66852"/>
                    <a:pt x="15098" y="67021"/>
                  </a:cubicBezTo>
                  <a:cubicBezTo>
                    <a:pt x="15170" y="67271"/>
                    <a:pt x="15098" y="67557"/>
                    <a:pt x="15098" y="67772"/>
                  </a:cubicBezTo>
                  <a:cubicBezTo>
                    <a:pt x="15098" y="67843"/>
                    <a:pt x="15170" y="67879"/>
                    <a:pt x="15170" y="67879"/>
                  </a:cubicBezTo>
                  <a:cubicBezTo>
                    <a:pt x="16279" y="67164"/>
                    <a:pt x="14490" y="65840"/>
                    <a:pt x="15492" y="65840"/>
                  </a:cubicBezTo>
                  <a:cubicBezTo>
                    <a:pt x="15778" y="65840"/>
                    <a:pt x="15420" y="66412"/>
                    <a:pt x="15456" y="66663"/>
                  </a:cubicBezTo>
                  <a:cubicBezTo>
                    <a:pt x="15528" y="67092"/>
                    <a:pt x="15671" y="67450"/>
                    <a:pt x="15778" y="67879"/>
                  </a:cubicBezTo>
                  <a:lnTo>
                    <a:pt x="15778" y="68058"/>
                  </a:lnTo>
                  <a:cubicBezTo>
                    <a:pt x="15773" y="68050"/>
                    <a:pt x="15767" y="68046"/>
                    <a:pt x="15762" y="68046"/>
                  </a:cubicBezTo>
                  <a:cubicBezTo>
                    <a:pt x="15697" y="68046"/>
                    <a:pt x="15651" y="68622"/>
                    <a:pt x="15850" y="68953"/>
                  </a:cubicBezTo>
                  <a:cubicBezTo>
                    <a:pt x="15850" y="68953"/>
                    <a:pt x="15961" y="68857"/>
                    <a:pt x="16035" y="68857"/>
                  </a:cubicBezTo>
                  <a:cubicBezTo>
                    <a:pt x="16072" y="68857"/>
                    <a:pt x="16100" y="68881"/>
                    <a:pt x="16100" y="68953"/>
                  </a:cubicBezTo>
                  <a:cubicBezTo>
                    <a:pt x="16100" y="69131"/>
                    <a:pt x="15850" y="69382"/>
                    <a:pt x="16029" y="69561"/>
                  </a:cubicBezTo>
                  <a:cubicBezTo>
                    <a:pt x="16377" y="69873"/>
                    <a:pt x="16606" y="69973"/>
                    <a:pt x="16768" y="69973"/>
                  </a:cubicBezTo>
                  <a:cubicBezTo>
                    <a:pt x="17059" y="69973"/>
                    <a:pt x="17137" y="69651"/>
                    <a:pt x="17312" y="69651"/>
                  </a:cubicBezTo>
                  <a:cubicBezTo>
                    <a:pt x="17419" y="69651"/>
                    <a:pt x="17564" y="69773"/>
                    <a:pt x="17817" y="70169"/>
                  </a:cubicBezTo>
                  <a:cubicBezTo>
                    <a:pt x="17889" y="70312"/>
                    <a:pt x="18175" y="70670"/>
                    <a:pt x="17996" y="70777"/>
                  </a:cubicBezTo>
                  <a:lnTo>
                    <a:pt x="17889" y="70777"/>
                  </a:lnTo>
                  <a:cubicBezTo>
                    <a:pt x="17983" y="71083"/>
                    <a:pt x="18093" y="71358"/>
                    <a:pt x="18258" y="71358"/>
                  </a:cubicBezTo>
                  <a:cubicBezTo>
                    <a:pt x="18345" y="71358"/>
                    <a:pt x="18446" y="71283"/>
                    <a:pt x="18569" y="71099"/>
                  </a:cubicBezTo>
                  <a:cubicBezTo>
                    <a:pt x="19499" y="69811"/>
                    <a:pt x="18354" y="68130"/>
                    <a:pt x="18569" y="67378"/>
                  </a:cubicBezTo>
                  <a:cubicBezTo>
                    <a:pt x="18676" y="67092"/>
                    <a:pt x="19141" y="67021"/>
                    <a:pt x="19248" y="66806"/>
                  </a:cubicBezTo>
                  <a:cubicBezTo>
                    <a:pt x="19320" y="66627"/>
                    <a:pt x="19248" y="66412"/>
                    <a:pt x="19177" y="66233"/>
                  </a:cubicBezTo>
                  <a:cubicBezTo>
                    <a:pt x="19177" y="66126"/>
                    <a:pt x="18926" y="66090"/>
                    <a:pt x="18998" y="66019"/>
                  </a:cubicBezTo>
                  <a:cubicBezTo>
                    <a:pt x="19070" y="65733"/>
                    <a:pt x="20429" y="65661"/>
                    <a:pt x="20787" y="64659"/>
                  </a:cubicBezTo>
                  <a:lnTo>
                    <a:pt x="20751" y="63443"/>
                  </a:lnTo>
                  <a:cubicBezTo>
                    <a:pt x="21180" y="61081"/>
                    <a:pt x="20107" y="61511"/>
                    <a:pt x="19928" y="59722"/>
                  </a:cubicBezTo>
                  <a:cubicBezTo>
                    <a:pt x="19821" y="59293"/>
                    <a:pt x="20680" y="59471"/>
                    <a:pt x="21037" y="59221"/>
                  </a:cubicBezTo>
                  <a:lnTo>
                    <a:pt x="21502" y="57539"/>
                  </a:lnTo>
                  <a:cubicBezTo>
                    <a:pt x="21359" y="56466"/>
                    <a:pt x="19749" y="56573"/>
                    <a:pt x="19499" y="55572"/>
                  </a:cubicBezTo>
                  <a:cubicBezTo>
                    <a:pt x="19248" y="54749"/>
                    <a:pt x="19928" y="53568"/>
                    <a:pt x="19821" y="52638"/>
                  </a:cubicBezTo>
                  <a:cubicBezTo>
                    <a:pt x="19785" y="52030"/>
                    <a:pt x="19141" y="51421"/>
                    <a:pt x="19070" y="50849"/>
                  </a:cubicBezTo>
                  <a:cubicBezTo>
                    <a:pt x="19034" y="50563"/>
                    <a:pt x="19248" y="50241"/>
                    <a:pt x="19248" y="50026"/>
                  </a:cubicBezTo>
                  <a:cubicBezTo>
                    <a:pt x="19177" y="49776"/>
                    <a:pt x="19034" y="49489"/>
                    <a:pt x="19070" y="49167"/>
                  </a:cubicBezTo>
                  <a:cubicBezTo>
                    <a:pt x="19070" y="48917"/>
                    <a:pt x="19320" y="48810"/>
                    <a:pt x="19320" y="48488"/>
                  </a:cubicBezTo>
                  <a:cubicBezTo>
                    <a:pt x="19320" y="47294"/>
                    <a:pt x="19286" y="46885"/>
                    <a:pt x="19233" y="46885"/>
                  </a:cubicBezTo>
                  <a:cubicBezTo>
                    <a:pt x="19118" y="46885"/>
                    <a:pt x="18917" y="48842"/>
                    <a:pt x="18801" y="48842"/>
                  </a:cubicBezTo>
                  <a:cubicBezTo>
                    <a:pt x="18747" y="48842"/>
                    <a:pt x="18712" y="48423"/>
                    <a:pt x="18712" y="47200"/>
                  </a:cubicBezTo>
                  <a:cubicBezTo>
                    <a:pt x="18712" y="46699"/>
                    <a:pt x="19320" y="46413"/>
                    <a:pt x="19320" y="45947"/>
                  </a:cubicBezTo>
                  <a:cubicBezTo>
                    <a:pt x="19392" y="45769"/>
                    <a:pt x="19177" y="45590"/>
                    <a:pt x="19177" y="45411"/>
                  </a:cubicBezTo>
                  <a:cubicBezTo>
                    <a:pt x="19320" y="44767"/>
                    <a:pt x="20250" y="43336"/>
                    <a:pt x="20787" y="42978"/>
                  </a:cubicBezTo>
                  <a:cubicBezTo>
                    <a:pt x="21224" y="42702"/>
                    <a:pt x="21621" y="42618"/>
                    <a:pt x="21974" y="42618"/>
                  </a:cubicBezTo>
                  <a:cubicBezTo>
                    <a:pt x="22508" y="42618"/>
                    <a:pt x="22943" y="42808"/>
                    <a:pt x="23267" y="42808"/>
                  </a:cubicBezTo>
                  <a:cubicBezTo>
                    <a:pt x="23591" y="42808"/>
                    <a:pt x="23806" y="42620"/>
                    <a:pt x="23900" y="41869"/>
                  </a:cubicBezTo>
                  <a:cubicBezTo>
                    <a:pt x="24222" y="39829"/>
                    <a:pt x="22433" y="40259"/>
                    <a:pt x="22719" y="39507"/>
                  </a:cubicBezTo>
                  <a:cubicBezTo>
                    <a:pt x="23112" y="38327"/>
                    <a:pt x="23685" y="37146"/>
                    <a:pt x="24043" y="36037"/>
                  </a:cubicBezTo>
                  <a:cubicBezTo>
                    <a:pt x="24078" y="35858"/>
                    <a:pt x="24329" y="35822"/>
                    <a:pt x="24329" y="35608"/>
                  </a:cubicBezTo>
                  <a:lnTo>
                    <a:pt x="24222" y="34141"/>
                  </a:lnTo>
                  <a:cubicBezTo>
                    <a:pt x="24222" y="34069"/>
                    <a:pt x="24436" y="32817"/>
                    <a:pt x="24436" y="32817"/>
                  </a:cubicBezTo>
                  <a:lnTo>
                    <a:pt x="24007" y="31171"/>
                  </a:lnTo>
                  <a:cubicBezTo>
                    <a:pt x="24059" y="31028"/>
                    <a:pt x="24183" y="30989"/>
                    <a:pt x="24335" y="30989"/>
                  </a:cubicBezTo>
                  <a:cubicBezTo>
                    <a:pt x="24513" y="30989"/>
                    <a:pt x="24729" y="31042"/>
                    <a:pt x="24913" y="31042"/>
                  </a:cubicBezTo>
                  <a:cubicBezTo>
                    <a:pt x="25003" y="31042"/>
                    <a:pt x="25085" y="31029"/>
                    <a:pt x="25152" y="30992"/>
                  </a:cubicBezTo>
                  <a:lnTo>
                    <a:pt x="26082" y="30241"/>
                  </a:lnTo>
                  <a:cubicBezTo>
                    <a:pt x="26261" y="29812"/>
                    <a:pt x="25688" y="29490"/>
                    <a:pt x="25760" y="29096"/>
                  </a:cubicBezTo>
                  <a:cubicBezTo>
                    <a:pt x="26010" y="28345"/>
                    <a:pt x="27370" y="26735"/>
                    <a:pt x="27656" y="25948"/>
                  </a:cubicBezTo>
                  <a:cubicBezTo>
                    <a:pt x="28121" y="24910"/>
                    <a:pt x="27048" y="24839"/>
                    <a:pt x="26869" y="23873"/>
                  </a:cubicBezTo>
                  <a:cubicBezTo>
                    <a:pt x="26726" y="23121"/>
                    <a:pt x="27191" y="23551"/>
                    <a:pt x="27442" y="23300"/>
                  </a:cubicBezTo>
                  <a:cubicBezTo>
                    <a:pt x="27799" y="22907"/>
                    <a:pt x="27799" y="22263"/>
                    <a:pt x="27835" y="21797"/>
                  </a:cubicBezTo>
                  <a:cubicBezTo>
                    <a:pt x="27942" y="21511"/>
                    <a:pt x="28694" y="19973"/>
                    <a:pt x="28980" y="19973"/>
                  </a:cubicBezTo>
                  <a:lnTo>
                    <a:pt x="30304" y="20617"/>
                  </a:lnTo>
                  <a:cubicBezTo>
                    <a:pt x="31162" y="20223"/>
                    <a:pt x="30089" y="17862"/>
                    <a:pt x="30340" y="17504"/>
                  </a:cubicBezTo>
                  <a:cubicBezTo>
                    <a:pt x="30458" y="17348"/>
                    <a:pt x="30677" y="17288"/>
                    <a:pt x="30953" y="17288"/>
                  </a:cubicBezTo>
                  <a:cubicBezTo>
                    <a:pt x="31899" y="17288"/>
                    <a:pt x="33512" y="17998"/>
                    <a:pt x="34035" y="17998"/>
                  </a:cubicBezTo>
                  <a:cubicBezTo>
                    <a:pt x="34094" y="17998"/>
                    <a:pt x="34139" y="17989"/>
                    <a:pt x="34168" y="17969"/>
                  </a:cubicBezTo>
                  <a:cubicBezTo>
                    <a:pt x="35563" y="17039"/>
                    <a:pt x="34096" y="17146"/>
                    <a:pt x="34060" y="16753"/>
                  </a:cubicBezTo>
                  <a:cubicBezTo>
                    <a:pt x="33953" y="16252"/>
                    <a:pt x="34633" y="15894"/>
                    <a:pt x="34633" y="15393"/>
                  </a:cubicBezTo>
                  <a:cubicBezTo>
                    <a:pt x="34633" y="15071"/>
                    <a:pt x="34561" y="14821"/>
                    <a:pt x="34454" y="14570"/>
                  </a:cubicBezTo>
                  <a:cubicBezTo>
                    <a:pt x="34311" y="14320"/>
                    <a:pt x="33810" y="14248"/>
                    <a:pt x="33882" y="13998"/>
                  </a:cubicBezTo>
                  <a:cubicBezTo>
                    <a:pt x="33963" y="13867"/>
                    <a:pt x="34113" y="13841"/>
                    <a:pt x="34278" y="13841"/>
                  </a:cubicBezTo>
                  <a:cubicBezTo>
                    <a:pt x="34387" y="13841"/>
                    <a:pt x="34503" y="13852"/>
                    <a:pt x="34611" y="13852"/>
                  </a:cubicBezTo>
                  <a:cubicBezTo>
                    <a:pt x="34697" y="13852"/>
                    <a:pt x="34779" y="13845"/>
                    <a:pt x="34848" y="13819"/>
                  </a:cubicBezTo>
                  <a:lnTo>
                    <a:pt x="34919" y="13819"/>
                  </a:lnTo>
                  <a:cubicBezTo>
                    <a:pt x="34919" y="13819"/>
                    <a:pt x="34848" y="13819"/>
                    <a:pt x="34812" y="13748"/>
                  </a:cubicBezTo>
                  <a:cubicBezTo>
                    <a:pt x="34776" y="13640"/>
                    <a:pt x="34991" y="13569"/>
                    <a:pt x="35134" y="13569"/>
                  </a:cubicBezTo>
                  <a:cubicBezTo>
                    <a:pt x="35420" y="13569"/>
                    <a:pt x="35563" y="13819"/>
                    <a:pt x="35778" y="13819"/>
                  </a:cubicBezTo>
                  <a:cubicBezTo>
                    <a:pt x="35778" y="13819"/>
                    <a:pt x="35298" y="12026"/>
                    <a:pt x="36121" y="12026"/>
                  </a:cubicBezTo>
                  <a:cubicBezTo>
                    <a:pt x="36277" y="12026"/>
                    <a:pt x="36481" y="12091"/>
                    <a:pt x="36744" y="12245"/>
                  </a:cubicBezTo>
                  <a:cubicBezTo>
                    <a:pt x="37209" y="12531"/>
                    <a:pt x="38211" y="13819"/>
                    <a:pt x="38533" y="14320"/>
                  </a:cubicBezTo>
                  <a:cubicBezTo>
                    <a:pt x="38640" y="14570"/>
                    <a:pt x="38568" y="14928"/>
                    <a:pt x="38747" y="15071"/>
                  </a:cubicBezTo>
                  <a:cubicBezTo>
                    <a:pt x="38783" y="15093"/>
                    <a:pt x="38825" y="15101"/>
                    <a:pt x="38869" y="15101"/>
                  </a:cubicBezTo>
                  <a:cubicBezTo>
                    <a:pt x="39049" y="15101"/>
                    <a:pt x="39284" y="14964"/>
                    <a:pt x="39427" y="14964"/>
                  </a:cubicBezTo>
                  <a:cubicBezTo>
                    <a:pt x="39515" y="14946"/>
                    <a:pt x="39603" y="14940"/>
                    <a:pt x="39689" y="14940"/>
                  </a:cubicBezTo>
                  <a:cubicBezTo>
                    <a:pt x="39978" y="14940"/>
                    <a:pt x="40256" y="15015"/>
                    <a:pt x="40513" y="15015"/>
                  </a:cubicBezTo>
                  <a:cubicBezTo>
                    <a:pt x="40806" y="15015"/>
                    <a:pt x="41070" y="14917"/>
                    <a:pt x="41287" y="14499"/>
                  </a:cubicBezTo>
                  <a:cubicBezTo>
                    <a:pt x="41431" y="14320"/>
                    <a:pt x="41287" y="13998"/>
                    <a:pt x="41502" y="13819"/>
                  </a:cubicBezTo>
                  <a:cubicBezTo>
                    <a:pt x="41516" y="13796"/>
                    <a:pt x="41553" y="13786"/>
                    <a:pt x="41608" y="13786"/>
                  </a:cubicBezTo>
                  <a:cubicBezTo>
                    <a:pt x="41986" y="13786"/>
                    <a:pt x="43197" y="14258"/>
                    <a:pt x="43291" y="14320"/>
                  </a:cubicBezTo>
                  <a:cubicBezTo>
                    <a:pt x="43363" y="14320"/>
                    <a:pt x="43935" y="14821"/>
                    <a:pt x="43935" y="14821"/>
                  </a:cubicBezTo>
                  <a:cubicBezTo>
                    <a:pt x="43935" y="14642"/>
                    <a:pt x="44114" y="14570"/>
                    <a:pt x="44150" y="14392"/>
                  </a:cubicBezTo>
                  <a:cubicBezTo>
                    <a:pt x="44329" y="13640"/>
                    <a:pt x="43792" y="13497"/>
                    <a:pt x="44400" y="12925"/>
                  </a:cubicBezTo>
                  <a:cubicBezTo>
                    <a:pt x="44509" y="12823"/>
                    <a:pt x="44612" y="12793"/>
                    <a:pt x="44704" y="12793"/>
                  </a:cubicBezTo>
                  <a:cubicBezTo>
                    <a:pt x="44835" y="12793"/>
                    <a:pt x="44944" y="12855"/>
                    <a:pt x="45019" y="12855"/>
                  </a:cubicBezTo>
                  <a:cubicBezTo>
                    <a:pt x="45130" y="12855"/>
                    <a:pt x="45164" y="12717"/>
                    <a:pt x="45080" y="12030"/>
                  </a:cubicBezTo>
                  <a:cubicBezTo>
                    <a:pt x="45008" y="11672"/>
                    <a:pt x="44722" y="11422"/>
                    <a:pt x="44579" y="11064"/>
                  </a:cubicBezTo>
                  <a:cubicBezTo>
                    <a:pt x="44579" y="10850"/>
                    <a:pt x="44507" y="10599"/>
                    <a:pt x="44507" y="10384"/>
                  </a:cubicBezTo>
                  <a:cubicBezTo>
                    <a:pt x="44507" y="10277"/>
                    <a:pt x="44579" y="10170"/>
                    <a:pt x="44579" y="10027"/>
                  </a:cubicBezTo>
                  <a:cubicBezTo>
                    <a:pt x="44579" y="9740"/>
                    <a:pt x="44293" y="8667"/>
                    <a:pt x="44436" y="8345"/>
                  </a:cubicBezTo>
                  <a:cubicBezTo>
                    <a:pt x="44436" y="8274"/>
                    <a:pt x="44901" y="7379"/>
                    <a:pt x="44901" y="7379"/>
                  </a:cubicBezTo>
                  <a:cubicBezTo>
                    <a:pt x="44973" y="7200"/>
                    <a:pt x="44901" y="6986"/>
                    <a:pt x="44973" y="6842"/>
                  </a:cubicBezTo>
                  <a:cubicBezTo>
                    <a:pt x="45204" y="6588"/>
                    <a:pt x="45338" y="6506"/>
                    <a:pt x="45432" y="6506"/>
                  </a:cubicBezTo>
                  <a:cubicBezTo>
                    <a:pt x="45605" y="6506"/>
                    <a:pt x="45640" y="6787"/>
                    <a:pt x="45895" y="6787"/>
                  </a:cubicBezTo>
                  <a:cubicBezTo>
                    <a:pt x="45929" y="6787"/>
                    <a:pt x="45967" y="6782"/>
                    <a:pt x="46010" y="6771"/>
                  </a:cubicBezTo>
                  <a:cubicBezTo>
                    <a:pt x="46761" y="6556"/>
                    <a:pt x="46618" y="5590"/>
                    <a:pt x="47441" y="5447"/>
                  </a:cubicBezTo>
                  <a:lnTo>
                    <a:pt x="47441" y="5340"/>
                  </a:lnTo>
                  <a:cubicBezTo>
                    <a:pt x="47441" y="5376"/>
                    <a:pt x="47477" y="5376"/>
                    <a:pt x="47477" y="5447"/>
                  </a:cubicBezTo>
                  <a:cubicBezTo>
                    <a:pt x="47513" y="5376"/>
                    <a:pt x="47549" y="5376"/>
                    <a:pt x="47620" y="5376"/>
                  </a:cubicBezTo>
                  <a:lnTo>
                    <a:pt x="47620" y="5590"/>
                  </a:lnTo>
                  <a:cubicBezTo>
                    <a:pt x="48729" y="6771"/>
                    <a:pt x="50017" y="6234"/>
                    <a:pt x="50840" y="7701"/>
                  </a:cubicBezTo>
                  <a:cubicBezTo>
                    <a:pt x="51448" y="8631"/>
                    <a:pt x="49552" y="9633"/>
                    <a:pt x="51162" y="10277"/>
                  </a:cubicBezTo>
                  <a:cubicBezTo>
                    <a:pt x="51192" y="10289"/>
                    <a:pt x="51218" y="10295"/>
                    <a:pt x="51242" y="10295"/>
                  </a:cubicBezTo>
                  <a:cubicBezTo>
                    <a:pt x="51641" y="10295"/>
                    <a:pt x="51162" y="8667"/>
                    <a:pt x="51162" y="8667"/>
                  </a:cubicBezTo>
                  <a:cubicBezTo>
                    <a:pt x="51448" y="8166"/>
                    <a:pt x="53023" y="7200"/>
                    <a:pt x="52200" y="6520"/>
                  </a:cubicBezTo>
                  <a:cubicBezTo>
                    <a:pt x="52100" y="6429"/>
                    <a:pt x="52095" y="6396"/>
                    <a:pt x="52151" y="6396"/>
                  </a:cubicBezTo>
                  <a:cubicBezTo>
                    <a:pt x="52310" y="6396"/>
                    <a:pt x="52954" y="6658"/>
                    <a:pt x="53383" y="6658"/>
                  </a:cubicBezTo>
                  <a:cubicBezTo>
                    <a:pt x="53462" y="6658"/>
                    <a:pt x="53535" y="6649"/>
                    <a:pt x="53595" y="6628"/>
                  </a:cubicBezTo>
                  <a:cubicBezTo>
                    <a:pt x="54060" y="6485"/>
                    <a:pt x="53523" y="5662"/>
                    <a:pt x="53273" y="5340"/>
                  </a:cubicBezTo>
                  <a:lnTo>
                    <a:pt x="53273" y="5304"/>
                  </a:lnTo>
                  <a:lnTo>
                    <a:pt x="53130" y="5304"/>
                  </a:lnTo>
                  <a:cubicBezTo>
                    <a:pt x="52877" y="5355"/>
                    <a:pt x="52642" y="5405"/>
                    <a:pt x="52412" y="5405"/>
                  </a:cubicBezTo>
                  <a:cubicBezTo>
                    <a:pt x="52317" y="5405"/>
                    <a:pt x="52222" y="5396"/>
                    <a:pt x="52128" y="5376"/>
                  </a:cubicBezTo>
                  <a:cubicBezTo>
                    <a:pt x="52031" y="5376"/>
                    <a:pt x="52080" y="5115"/>
                    <a:pt x="52038" y="5115"/>
                  </a:cubicBezTo>
                  <a:cubicBezTo>
                    <a:pt x="52034" y="5115"/>
                    <a:pt x="52028" y="5118"/>
                    <a:pt x="52021" y="5125"/>
                  </a:cubicBezTo>
                  <a:cubicBezTo>
                    <a:pt x="51949" y="5376"/>
                    <a:pt x="51949" y="5626"/>
                    <a:pt x="51949" y="5912"/>
                  </a:cubicBezTo>
                  <a:cubicBezTo>
                    <a:pt x="51949" y="6055"/>
                    <a:pt x="52307" y="6163"/>
                    <a:pt x="52200" y="6234"/>
                  </a:cubicBezTo>
                  <a:cubicBezTo>
                    <a:pt x="52124" y="6257"/>
                    <a:pt x="52047" y="6265"/>
                    <a:pt x="51969" y="6265"/>
                  </a:cubicBezTo>
                  <a:cubicBezTo>
                    <a:pt x="51758" y="6265"/>
                    <a:pt x="51544" y="6203"/>
                    <a:pt x="51357" y="6203"/>
                  </a:cubicBezTo>
                  <a:cubicBezTo>
                    <a:pt x="51288" y="6203"/>
                    <a:pt x="51223" y="6212"/>
                    <a:pt x="51162" y="6234"/>
                  </a:cubicBezTo>
                  <a:cubicBezTo>
                    <a:pt x="51162" y="6306"/>
                    <a:pt x="51091" y="6342"/>
                    <a:pt x="51055" y="6413"/>
                  </a:cubicBezTo>
                  <a:cubicBezTo>
                    <a:pt x="51162" y="6020"/>
                    <a:pt x="51269" y="5340"/>
                    <a:pt x="50947" y="5268"/>
                  </a:cubicBezTo>
                  <a:cubicBezTo>
                    <a:pt x="50942" y="5267"/>
                    <a:pt x="50936" y="5267"/>
                    <a:pt x="50931" y="5267"/>
                  </a:cubicBezTo>
                  <a:cubicBezTo>
                    <a:pt x="50719" y="5267"/>
                    <a:pt x="50559" y="5842"/>
                    <a:pt x="50453" y="5842"/>
                  </a:cubicBezTo>
                  <a:cubicBezTo>
                    <a:pt x="50438" y="5842"/>
                    <a:pt x="50424" y="5831"/>
                    <a:pt x="50411" y="5805"/>
                  </a:cubicBezTo>
                  <a:cubicBezTo>
                    <a:pt x="50303" y="5554"/>
                    <a:pt x="50947" y="5268"/>
                    <a:pt x="50769" y="5054"/>
                  </a:cubicBezTo>
                  <a:cubicBezTo>
                    <a:pt x="50700" y="4943"/>
                    <a:pt x="50583" y="4913"/>
                    <a:pt x="50449" y="4913"/>
                  </a:cubicBezTo>
                  <a:cubicBezTo>
                    <a:pt x="50282" y="4913"/>
                    <a:pt x="50090" y="4960"/>
                    <a:pt x="49930" y="4960"/>
                  </a:cubicBezTo>
                  <a:cubicBezTo>
                    <a:pt x="49884" y="4960"/>
                    <a:pt x="49841" y="4956"/>
                    <a:pt x="49803" y="4946"/>
                  </a:cubicBezTo>
                  <a:cubicBezTo>
                    <a:pt x="49731" y="4946"/>
                    <a:pt x="49731" y="4946"/>
                    <a:pt x="49659" y="4875"/>
                  </a:cubicBezTo>
                  <a:cubicBezTo>
                    <a:pt x="49409" y="4839"/>
                    <a:pt x="49230" y="4803"/>
                    <a:pt x="49087" y="4803"/>
                  </a:cubicBezTo>
                  <a:cubicBezTo>
                    <a:pt x="48924" y="4803"/>
                    <a:pt x="48614" y="4951"/>
                    <a:pt x="48613" y="4951"/>
                  </a:cubicBezTo>
                  <a:cubicBezTo>
                    <a:pt x="48612" y="4951"/>
                    <a:pt x="48615" y="4949"/>
                    <a:pt x="48622" y="4946"/>
                  </a:cubicBezTo>
                  <a:cubicBezTo>
                    <a:pt x="49072" y="4456"/>
                    <a:pt x="49627" y="4444"/>
                    <a:pt x="50193" y="4444"/>
                  </a:cubicBezTo>
                  <a:cubicBezTo>
                    <a:pt x="50222" y="4444"/>
                    <a:pt x="50250" y="4444"/>
                    <a:pt x="50278" y="4444"/>
                  </a:cubicBezTo>
                  <a:cubicBezTo>
                    <a:pt x="50676" y="4444"/>
                    <a:pt x="51076" y="4438"/>
                    <a:pt x="51448" y="4266"/>
                  </a:cubicBezTo>
                  <a:cubicBezTo>
                    <a:pt x="51770" y="4088"/>
                    <a:pt x="51591" y="3515"/>
                    <a:pt x="51842" y="3157"/>
                  </a:cubicBezTo>
                  <a:cubicBezTo>
                    <a:pt x="51949" y="2943"/>
                    <a:pt x="52271" y="2907"/>
                    <a:pt x="52450" y="2764"/>
                  </a:cubicBezTo>
                  <a:cubicBezTo>
                    <a:pt x="52522" y="2692"/>
                    <a:pt x="52772" y="2692"/>
                    <a:pt x="52701" y="2621"/>
                  </a:cubicBezTo>
                  <a:cubicBezTo>
                    <a:pt x="52522" y="2370"/>
                    <a:pt x="52200" y="2227"/>
                    <a:pt x="52021" y="2048"/>
                  </a:cubicBezTo>
                  <a:cubicBezTo>
                    <a:pt x="51949" y="2048"/>
                    <a:pt x="51842" y="1941"/>
                    <a:pt x="51842" y="1905"/>
                  </a:cubicBezTo>
                  <a:cubicBezTo>
                    <a:pt x="51699" y="1869"/>
                    <a:pt x="51520" y="1869"/>
                    <a:pt x="51448" y="1762"/>
                  </a:cubicBezTo>
                  <a:cubicBezTo>
                    <a:pt x="51341" y="1726"/>
                    <a:pt x="51448" y="1583"/>
                    <a:pt x="51341" y="1583"/>
                  </a:cubicBezTo>
                  <a:cubicBezTo>
                    <a:pt x="51162" y="1583"/>
                    <a:pt x="50912" y="1798"/>
                    <a:pt x="50697" y="1905"/>
                  </a:cubicBezTo>
                  <a:cubicBezTo>
                    <a:pt x="50635" y="1926"/>
                    <a:pt x="50525" y="1946"/>
                    <a:pt x="50451" y="1946"/>
                  </a:cubicBezTo>
                  <a:cubicBezTo>
                    <a:pt x="50396" y="1946"/>
                    <a:pt x="50360" y="1935"/>
                    <a:pt x="50375" y="1905"/>
                  </a:cubicBezTo>
                  <a:cubicBezTo>
                    <a:pt x="50590" y="1368"/>
                    <a:pt x="51591" y="1297"/>
                    <a:pt x="50196" y="939"/>
                  </a:cubicBezTo>
                  <a:cubicBezTo>
                    <a:pt x="49647" y="756"/>
                    <a:pt x="49383" y="684"/>
                    <a:pt x="49286" y="684"/>
                  </a:cubicBezTo>
                  <a:cubicBezTo>
                    <a:pt x="48924" y="684"/>
                    <a:pt x="50912" y="1695"/>
                    <a:pt x="49134" y="1695"/>
                  </a:cubicBezTo>
                  <a:cubicBezTo>
                    <a:pt x="49065" y="1695"/>
                    <a:pt x="48989" y="1694"/>
                    <a:pt x="48908" y="1690"/>
                  </a:cubicBezTo>
                  <a:cubicBezTo>
                    <a:pt x="48880" y="1690"/>
                    <a:pt x="48558" y="518"/>
                    <a:pt x="48051" y="518"/>
                  </a:cubicBezTo>
                  <a:cubicBezTo>
                    <a:pt x="47919" y="518"/>
                    <a:pt x="47775" y="597"/>
                    <a:pt x="47620" y="796"/>
                  </a:cubicBezTo>
                  <a:cubicBezTo>
                    <a:pt x="47441" y="1082"/>
                    <a:pt x="47477" y="2478"/>
                    <a:pt x="47513" y="2656"/>
                  </a:cubicBezTo>
                  <a:cubicBezTo>
                    <a:pt x="47513" y="2656"/>
                    <a:pt x="48121" y="2871"/>
                    <a:pt x="47871" y="3122"/>
                  </a:cubicBezTo>
                  <a:cubicBezTo>
                    <a:pt x="47862" y="3126"/>
                    <a:pt x="47853" y="3127"/>
                    <a:pt x="47843" y="3127"/>
                  </a:cubicBezTo>
                  <a:cubicBezTo>
                    <a:pt x="47771" y="3127"/>
                    <a:pt x="47649" y="3044"/>
                    <a:pt x="47577" y="3044"/>
                  </a:cubicBezTo>
                  <a:cubicBezTo>
                    <a:pt x="47566" y="3044"/>
                    <a:pt x="47557" y="3046"/>
                    <a:pt x="47549" y="3050"/>
                  </a:cubicBezTo>
                  <a:cubicBezTo>
                    <a:pt x="47549" y="3014"/>
                    <a:pt x="47513" y="3014"/>
                    <a:pt x="47477" y="2943"/>
                  </a:cubicBezTo>
                  <a:cubicBezTo>
                    <a:pt x="47446" y="2923"/>
                    <a:pt x="47414" y="2915"/>
                    <a:pt x="47381" y="2915"/>
                  </a:cubicBezTo>
                  <a:cubicBezTo>
                    <a:pt x="47147" y="2915"/>
                    <a:pt x="46871" y="3339"/>
                    <a:pt x="46696" y="3339"/>
                  </a:cubicBezTo>
                  <a:cubicBezTo>
                    <a:pt x="46667" y="3339"/>
                    <a:pt x="46641" y="3328"/>
                    <a:pt x="46618" y="3300"/>
                  </a:cubicBezTo>
                  <a:cubicBezTo>
                    <a:pt x="46439" y="3014"/>
                    <a:pt x="46976" y="2692"/>
                    <a:pt x="47119" y="2406"/>
                  </a:cubicBezTo>
                  <a:cubicBezTo>
                    <a:pt x="47119" y="2200"/>
                    <a:pt x="47284" y="1796"/>
                    <a:pt x="47107" y="1796"/>
                  </a:cubicBezTo>
                  <a:cubicBezTo>
                    <a:pt x="47100" y="1796"/>
                    <a:pt x="47092" y="1796"/>
                    <a:pt x="47083" y="1798"/>
                  </a:cubicBezTo>
                  <a:cubicBezTo>
                    <a:pt x="46761" y="1905"/>
                    <a:pt x="46618" y="2370"/>
                    <a:pt x="46404" y="2549"/>
                  </a:cubicBezTo>
                  <a:cubicBezTo>
                    <a:pt x="46346" y="2636"/>
                    <a:pt x="46124" y="2793"/>
                    <a:pt x="46098" y="2793"/>
                  </a:cubicBezTo>
                  <a:cubicBezTo>
                    <a:pt x="46092" y="2793"/>
                    <a:pt x="46097" y="2784"/>
                    <a:pt x="46117" y="2764"/>
                  </a:cubicBezTo>
                  <a:cubicBezTo>
                    <a:pt x="46189" y="2549"/>
                    <a:pt x="47620" y="724"/>
                    <a:pt x="47119" y="402"/>
                  </a:cubicBezTo>
                  <a:cubicBezTo>
                    <a:pt x="46836" y="208"/>
                    <a:pt x="46627" y="145"/>
                    <a:pt x="46456" y="145"/>
                  </a:cubicBezTo>
                  <a:cubicBezTo>
                    <a:pt x="46218" y="145"/>
                    <a:pt x="46055" y="268"/>
                    <a:pt x="45867" y="331"/>
                  </a:cubicBezTo>
                  <a:cubicBezTo>
                    <a:pt x="45845" y="345"/>
                    <a:pt x="45823" y="352"/>
                    <a:pt x="45800" y="352"/>
                  </a:cubicBezTo>
                  <a:cubicBezTo>
                    <a:pt x="45629" y="352"/>
                    <a:pt x="45432" y="0"/>
                    <a:pt x="45316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5"/>
            <p:cNvSpPr/>
            <p:nvPr/>
          </p:nvSpPr>
          <p:spPr>
            <a:xfrm>
              <a:off x="2671375" y="366900"/>
              <a:ext cx="1351525" cy="1913250"/>
            </a:xfrm>
            <a:custGeom>
              <a:avLst/>
              <a:gdLst/>
              <a:ahLst/>
              <a:cxnLst/>
              <a:rect l="l" t="t" r="r" b="b"/>
              <a:pathLst>
                <a:path w="54061" h="76530" fill="none" extrusionOk="0">
                  <a:moveTo>
                    <a:pt x="34991" y="14062"/>
                  </a:moveTo>
                  <a:lnTo>
                    <a:pt x="34991" y="14062"/>
                  </a:lnTo>
                  <a:close/>
                  <a:moveTo>
                    <a:pt x="35420" y="14169"/>
                  </a:moveTo>
                  <a:cubicBezTo>
                    <a:pt x="35492" y="14169"/>
                    <a:pt x="35492" y="14169"/>
                    <a:pt x="35492" y="14241"/>
                  </a:cubicBezTo>
                  <a:moveTo>
                    <a:pt x="42253" y="21360"/>
                  </a:moveTo>
                  <a:lnTo>
                    <a:pt x="42182" y="21360"/>
                  </a:lnTo>
                  <a:moveTo>
                    <a:pt x="42182" y="21396"/>
                  </a:moveTo>
                  <a:lnTo>
                    <a:pt x="42182" y="21396"/>
                  </a:lnTo>
                  <a:close/>
                  <a:moveTo>
                    <a:pt x="53273" y="5511"/>
                  </a:moveTo>
                  <a:cubicBezTo>
                    <a:pt x="53523" y="5833"/>
                    <a:pt x="54060" y="6656"/>
                    <a:pt x="53595" y="6799"/>
                  </a:cubicBezTo>
                  <a:cubicBezTo>
                    <a:pt x="53094" y="6978"/>
                    <a:pt x="51770" y="6298"/>
                    <a:pt x="52200" y="6691"/>
                  </a:cubicBezTo>
                  <a:cubicBezTo>
                    <a:pt x="53023" y="7371"/>
                    <a:pt x="51448" y="8337"/>
                    <a:pt x="51162" y="8838"/>
                  </a:cubicBezTo>
                  <a:cubicBezTo>
                    <a:pt x="51162" y="8838"/>
                    <a:pt x="51699" y="10663"/>
                    <a:pt x="51162" y="10448"/>
                  </a:cubicBezTo>
                  <a:cubicBezTo>
                    <a:pt x="49552" y="9804"/>
                    <a:pt x="51448" y="8802"/>
                    <a:pt x="50840" y="7872"/>
                  </a:cubicBezTo>
                  <a:cubicBezTo>
                    <a:pt x="50017" y="6405"/>
                    <a:pt x="48729" y="6942"/>
                    <a:pt x="47620" y="5761"/>
                  </a:cubicBezTo>
                  <a:lnTo>
                    <a:pt x="47620" y="5547"/>
                  </a:lnTo>
                  <a:cubicBezTo>
                    <a:pt x="47549" y="5547"/>
                    <a:pt x="47513" y="5547"/>
                    <a:pt x="47477" y="5618"/>
                  </a:cubicBezTo>
                  <a:cubicBezTo>
                    <a:pt x="47477" y="5547"/>
                    <a:pt x="47441" y="5547"/>
                    <a:pt x="47441" y="5511"/>
                  </a:cubicBezTo>
                  <a:lnTo>
                    <a:pt x="47441" y="5618"/>
                  </a:lnTo>
                  <a:cubicBezTo>
                    <a:pt x="46618" y="5761"/>
                    <a:pt x="46761" y="6727"/>
                    <a:pt x="46010" y="6942"/>
                  </a:cubicBezTo>
                  <a:cubicBezTo>
                    <a:pt x="45473" y="7085"/>
                    <a:pt x="45688" y="6226"/>
                    <a:pt x="44973" y="7013"/>
                  </a:cubicBezTo>
                  <a:cubicBezTo>
                    <a:pt x="44901" y="7157"/>
                    <a:pt x="44973" y="7371"/>
                    <a:pt x="44901" y="7550"/>
                  </a:cubicBezTo>
                  <a:cubicBezTo>
                    <a:pt x="44901" y="7550"/>
                    <a:pt x="44436" y="8445"/>
                    <a:pt x="44436" y="8516"/>
                  </a:cubicBezTo>
                  <a:cubicBezTo>
                    <a:pt x="44293" y="8838"/>
                    <a:pt x="44579" y="9911"/>
                    <a:pt x="44579" y="10198"/>
                  </a:cubicBezTo>
                  <a:cubicBezTo>
                    <a:pt x="44579" y="10341"/>
                    <a:pt x="44507" y="10448"/>
                    <a:pt x="44507" y="10555"/>
                  </a:cubicBezTo>
                  <a:cubicBezTo>
                    <a:pt x="44507" y="10770"/>
                    <a:pt x="44579" y="11021"/>
                    <a:pt x="44579" y="11235"/>
                  </a:cubicBezTo>
                  <a:cubicBezTo>
                    <a:pt x="44722" y="11593"/>
                    <a:pt x="45008" y="11843"/>
                    <a:pt x="45080" y="12201"/>
                  </a:cubicBezTo>
                  <a:cubicBezTo>
                    <a:pt x="45259" y="13668"/>
                    <a:pt x="44901" y="12631"/>
                    <a:pt x="44400" y="13096"/>
                  </a:cubicBezTo>
                  <a:cubicBezTo>
                    <a:pt x="43792" y="13668"/>
                    <a:pt x="44329" y="13811"/>
                    <a:pt x="44150" y="14563"/>
                  </a:cubicBezTo>
                  <a:cubicBezTo>
                    <a:pt x="44114" y="14741"/>
                    <a:pt x="43935" y="14813"/>
                    <a:pt x="43935" y="14992"/>
                  </a:cubicBezTo>
                  <a:cubicBezTo>
                    <a:pt x="43935" y="14992"/>
                    <a:pt x="43363" y="14491"/>
                    <a:pt x="43291" y="14491"/>
                  </a:cubicBezTo>
                  <a:cubicBezTo>
                    <a:pt x="43184" y="14419"/>
                    <a:pt x="41609" y="13811"/>
                    <a:pt x="41502" y="13990"/>
                  </a:cubicBezTo>
                  <a:cubicBezTo>
                    <a:pt x="41287" y="14169"/>
                    <a:pt x="41431" y="14491"/>
                    <a:pt x="41287" y="14670"/>
                  </a:cubicBezTo>
                  <a:cubicBezTo>
                    <a:pt x="40822" y="15564"/>
                    <a:pt x="40143" y="14992"/>
                    <a:pt x="39427" y="15135"/>
                  </a:cubicBezTo>
                  <a:cubicBezTo>
                    <a:pt x="39248" y="15135"/>
                    <a:pt x="38926" y="15350"/>
                    <a:pt x="38747" y="15242"/>
                  </a:cubicBezTo>
                  <a:cubicBezTo>
                    <a:pt x="38568" y="15099"/>
                    <a:pt x="38640" y="14741"/>
                    <a:pt x="38533" y="14491"/>
                  </a:cubicBezTo>
                  <a:cubicBezTo>
                    <a:pt x="38211" y="13990"/>
                    <a:pt x="37209" y="12702"/>
                    <a:pt x="36744" y="12416"/>
                  </a:cubicBezTo>
                  <a:cubicBezTo>
                    <a:pt x="35098" y="11450"/>
                    <a:pt x="35778" y="13990"/>
                    <a:pt x="35778" y="13990"/>
                  </a:cubicBezTo>
                  <a:cubicBezTo>
                    <a:pt x="35563" y="13990"/>
                    <a:pt x="35420" y="13740"/>
                    <a:pt x="35134" y="13740"/>
                  </a:cubicBezTo>
                  <a:cubicBezTo>
                    <a:pt x="34991" y="13740"/>
                    <a:pt x="34776" y="13811"/>
                    <a:pt x="34812" y="13919"/>
                  </a:cubicBezTo>
                  <a:cubicBezTo>
                    <a:pt x="34848" y="13990"/>
                    <a:pt x="34919" y="13990"/>
                    <a:pt x="34919" y="13990"/>
                  </a:cubicBezTo>
                  <a:lnTo>
                    <a:pt x="34848" y="13990"/>
                  </a:lnTo>
                  <a:cubicBezTo>
                    <a:pt x="34561" y="14097"/>
                    <a:pt x="34060" y="13883"/>
                    <a:pt x="33882" y="14169"/>
                  </a:cubicBezTo>
                  <a:cubicBezTo>
                    <a:pt x="33810" y="14419"/>
                    <a:pt x="34311" y="14491"/>
                    <a:pt x="34454" y="14741"/>
                  </a:cubicBezTo>
                  <a:cubicBezTo>
                    <a:pt x="34561" y="14992"/>
                    <a:pt x="34633" y="15242"/>
                    <a:pt x="34633" y="15564"/>
                  </a:cubicBezTo>
                  <a:cubicBezTo>
                    <a:pt x="34633" y="16065"/>
                    <a:pt x="33953" y="16423"/>
                    <a:pt x="34060" y="16924"/>
                  </a:cubicBezTo>
                  <a:cubicBezTo>
                    <a:pt x="34096" y="17317"/>
                    <a:pt x="35563" y="17210"/>
                    <a:pt x="34168" y="18140"/>
                  </a:cubicBezTo>
                  <a:cubicBezTo>
                    <a:pt x="33810" y="18391"/>
                    <a:pt x="30912" y="16924"/>
                    <a:pt x="30340" y="17675"/>
                  </a:cubicBezTo>
                  <a:cubicBezTo>
                    <a:pt x="30089" y="18033"/>
                    <a:pt x="31162" y="20394"/>
                    <a:pt x="30304" y="20788"/>
                  </a:cubicBezTo>
                  <a:lnTo>
                    <a:pt x="28980" y="20144"/>
                  </a:lnTo>
                  <a:cubicBezTo>
                    <a:pt x="28694" y="20144"/>
                    <a:pt x="27942" y="21682"/>
                    <a:pt x="27835" y="21968"/>
                  </a:cubicBezTo>
                  <a:cubicBezTo>
                    <a:pt x="27799" y="22434"/>
                    <a:pt x="27799" y="23078"/>
                    <a:pt x="27442" y="23471"/>
                  </a:cubicBezTo>
                  <a:cubicBezTo>
                    <a:pt x="27191" y="23722"/>
                    <a:pt x="26726" y="23292"/>
                    <a:pt x="26869" y="24044"/>
                  </a:cubicBezTo>
                  <a:cubicBezTo>
                    <a:pt x="27048" y="25010"/>
                    <a:pt x="28121" y="25081"/>
                    <a:pt x="27656" y="26119"/>
                  </a:cubicBezTo>
                  <a:cubicBezTo>
                    <a:pt x="27370" y="26906"/>
                    <a:pt x="26010" y="28516"/>
                    <a:pt x="25760" y="29267"/>
                  </a:cubicBezTo>
                  <a:cubicBezTo>
                    <a:pt x="25688" y="29661"/>
                    <a:pt x="26261" y="29983"/>
                    <a:pt x="26082" y="30412"/>
                  </a:cubicBezTo>
                  <a:lnTo>
                    <a:pt x="25152" y="31163"/>
                  </a:lnTo>
                  <a:cubicBezTo>
                    <a:pt x="24830" y="31342"/>
                    <a:pt x="24150" y="30949"/>
                    <a:pt x="24007" y="31342"/>
                  </a:cubicBezTo>
                  <a:lnTo>
                    <a:pt x="24436" y="32988"/>
                  </a:lnTo>
                  <a:cubicBezTo>
                    <a:pt x="24436" y="32988"/>
                    <a:pt x="24222" y="34240"/>
                    <a:pt x="24222" y="34312"/>
                  </a:cubicBezTo>
                  <a:lnTo>
                    <a:pt x="24329" y="35779"/>
                  </a:lnTo>
                  <a:cubicBezTo>
                    <a:pt x="24329" y="35993"/>
                    <a:pt x="24078" y="36029"/>
                    <a:pt x="24043" y="36208"/>
                  </a:cubicBezTo>
                  <a:cubicBezTo>
                    <a:pt x="23685" y="37317"/>
                    <a:pt x="23112" y="38498"/>
                    <a:pt x="22719" y="39678"/>
                  </a:cubicBezTo>
                  <a:cubicBezTo>
                    <a:pt x="22433" y="40430"/>
                    <a:pt x="24222" y="40000"/>
                    <a:pt x="23900" y="42040"/>
                  </a:cubicBezTo>
                  <a:cubicBezTo>
                    <a:pt x="23649" y="44043"/>
                    <a:pt x="22540" y="42040"/>
                    <a:pt x="20787" y="43149"/>
                  </a:cubicBezTo>
                  <a:cubicBezTo>
                    <a:pt x="20250" y="43507"/>
                    <a:pt x="19320" y="44938"/>
                    <a:pt x="19177" y="45582"/>
                  </a:cubicBezTo>
                  <a:cubicBezTo>
                    <a:pt x="19177" y="45761"/>
                    <a:pt x="19392" y="45940"/>
                    <a:pt x="19320" y="46118"/>
                  </a:cubicBezTo>
                  <a:cubicBezTo>
                    <a:pt x="19320" y="46584"/>
                    <a:pt x="18712" y="46870"/>
                    <a:pt x="18712" y="47371"/>
                  </a:cubicBezTo>
                  <a:cubicBezTo>
                    <a:pt x="18712" y="52451"/>
                    <a:pt x="19320" y="43650"/>
                    <a:pt x="19320" y="48659"/>
                  </a:cubicBezTo>
                  <a:cubicBezTo>
                    <a:pt x="19320" y="48981"/>
                    <a:pt x="19070" y="49088"/>
                    <a:pt x="19070" y="49338"/>
                  </a:cubicBezTo>
                  <a:cubicBezTo>
                    <a:pt x="19034" y="49660"/>
                    <a:pt x="19177" y="49947"/>
                    <a:pt x="19248" y="50197"/>
                  </a:cubicBezTo>
                  <a:cubicBezTo>
                    <a:pt x="19248" y="50412"/>
                    <a:pt x="19034" y="50734"/>
                    <a:pt x="19070" y="51020"/>
                  </a:cubicBezTo>
                  <a:cubicBezTo>
                    <a:pt x="19141" y="51592"/>
                    <a:pt x="19785" y="52201"/>
                    <a:pt x="19821" y="52809"/>
                  </a:cubicBezTo>
                  <a:cubicBezTo>
                    <a:pt x="19928" y="53739"/>
                    <a:pt x="19248" y="54920"/>
                    <a:pt x="19499" y="55743"/>
                  </a:cubicBezTo>
                  <a:cubicBezTo>
                    <a:pt x="19749" y="56744"/>
                    <a:pt x="21359" y="56637"/>
                    <a:pt x="21502" y="57710"/>
                  </a:cubicBezTo>
                  <a:lnTo>
                    <a:pt x="21037" y="59392"/>
                  </a:lnTo>
                  <a:cubicBezTo>
                    <a:pt x="20680" y="59642"/>
                    <a:pt x="19821" y="59464"/>
                    <a:pt x="19928" y="59893"/>
                  </a:cubicBezTo>
                  <a:cubicBezTo>
                    <a:pt x="20107" y="61682"/>
                    <a:pt x="21180" y="61252"/>
                    <a:pt x="20751" y="63614"/>
                  </a:cubicBezTo>
                  <a:lnTo>
                    <a:pt x="20787" y="64830"/>
                  </a:lnTo>
                  <a:cubicBezTo>
                    <a:pt x="20429" y="65832"/>
                    <a:pt x="19070" y="65904"/>
                    <a:pt x="18998" y="66190"/>
                  </a:cubicBezTo>
                  <a:cubicBezTo>
                    <a:pt x="18926" y="66261"/>
                    <a:pt x="19177" y="66297"/>
                    <a:pt x="19177" y="66404"/>
                  </a:cubicBezTo>
                  <a:cubicBezTo>
                    <a:pt x="19248" y="66583"/>
                    <a:pt x="19320" y="66798"/>
                    <a:pt x="19248" y="66977"/>
                  </a:cubicBezTo>
                  <a:cubicBezTo>
                    <a:pt x="19141" y="67192"/>
                    <a:pt x="18676" y="67263"/>
                    <a:pt x="18569" y="67549"/>
                  </a:cubicBezTo>
                  <a:cubicBezTo>
                    <a:pt x="18354" y="68301"/>
                    <a:pt x="19499" y="69982"/>
                    <a:pt x="18569" y="71270"/>
                  </a:cubicBezTo>
                  <a:cubicBezTo>
                    <a:pt x="18211" y="71807"/>
                    <a:pt x="18032" y="71413"/>
                    <a:pt x="17889" y="70948"/>
                  </a:cubicBezTo>
                  <a:lnTo>
                    <a:pt x="17996" y="70948"/>
                  </a:lnTo>
                  <a:cubicBezTo>
                    <a:pt x="18175" y="70841"/>
                    <a:pt x="17889" y="70483"/>
                    <a:pt x="17817" y="70340"/>
                  </a:cubicBezTo>
                  <a:cubicBezTo>
                    <a:pt x="16923" y="68945"/>
                    <a:pt x="17388" y="70948"/>
                    <a:pt x="16029" y="69732"/>
                  </a:cubicBezTo>
                  <a:cubicBezTo>
                    <a:pt x="15850" y="69553"/>
                    <a:pt x="16100" y="69302"/>
                    <a:pt x="16100" y="69124"/>
                  </a:cubicBezTo>
                  <a:cubicBezTo>
                    <a:pt x="16100" y="68909"/>
                    <a:pt x="15850" y="69124"/>
                    <a:pt x="15850" y="69124"/>
                  </a:cubicBezTo>
                  <a:cubicBezTo>
                    <a:pt x="15635" y="68766"/>
                    <a:pt x="15707" y="68122"/>
                    <a:pt x="15778" y="68229"/>
                  </a:cubicBezTo>
                  <a:lnTo>
                    <a:pt x="15778" y="68050"/>
                  </a:lnTo>
                  <a:cubicBezTo>
                    <a:pt x="15671" y="67621"/>
                    <a:pt x="15528" y="67263"/>
                    <a:pt x="15456" y="66834"/>
                  </a:cubicBezTo>
                  <a:cubicBezTo>
                    <a:pt x="15420" y="66583"/>
                    <a:pt x="15778" y="66011"/>
                    <a:pt x="15492" y="66011"/>
                  </a:cubicBezTo>
                  <a:cubicBezTo>
                    <a:pt x="14490" y="66011"/>
                    <a:pt x="16279" y="67335"/>
                    <a:pt x="15170" y="68050"/>
                  </a:cubicBezTo>
                  <a:cubicBezTo>
                    <a:pt x="15170" y="68050"/>
                    <a:pt x="15098" y="68014"/>
                    <a:pt x="15098" y="67943"/>
                  </a:cubicBezTo>
                  <a:cubicBezTo>
                    <a:pt x="15098" y="67728"/>
                    <a:pt x="15170" y="67442"/>
                    <a:pt x="15098" y="67192"/>
                  </a:cubicBezTo>
                  <a:cubicBezTo>
                    <a:pt x="14991" y="66977"/>
                    <a:pt x="14597" y="66619"/>
                    <a:pt x="14490" y="66834"/>
                  </a:cubicBezTo>
                  <a:cubicBezTo>
                    <a:pt x="14490" y="67156"/>
                    <a:pt x="14919" y="67370"/>
                    <a:pt x="15063" y="67692"/>
                  </a:cubicBezTo>
                  <a:cubicBezTo>
                    <a:pt x="15098" y="67800"/>
                    <a:pt x="14848" y="68229"/>
                    <a:pt x="14955" y="68444"/>
                  </a:cubicBezTo>
                  <a:cubicBezTo>
                    <a:pt x="15277" y="69302"/>
                    <a:pt x="15528" y="68873"/>
                    <a:pt x="15277" y="69410"/>
                  </a:cubicBezTo>
                  <a:cubicBezTo>
                    <a:pt x="15277" y="69481"/>
                    <a:pt x="15277" y="69624"/>
                    <a:pt x="15170" y="69624"/>
                  </a:cubicBezTo>
                  <a:cubicBezTo>
                    <a:pt x="15098" y="69624"/>
                    <a:pt x="15063" y="69338"/>
                    <a:pt x="14955" y="69410"/>
                  </a:cubicBezTo>
                  <a:cubicBezTo>
                    <a:pt x="14669" y="69982"/>
                    <a:pt x="15063" y="70698"/>
                    <a:pt x="14669" y="70698"/>
                  </a:cubicBezTo>
                  <a:cubicBezTo>
                    <a:pt x="14490" y="70698"/>
                    <a:pt x="14741" y="70161"/>
                    <a:pt x="14597" y="70233"/>
                  </a:cubicBezTo>
                  <a:cubicBezTo>
                    <a:pt x="13918" y="70698"/>
                    <a:pt x="15277" y="71127"/>
                    <a:pt x="13488" y="71127"/>
                  </a:cubicBezTo>
                  <a:cubicBezTo>
                    <a:pt x="13238" y="71127"/>
                    <a:pt x="13488" y="70734"/>
                    <a:pt x="13309" y="70662"/>
                  </a:cubicBezTo>
                  <a:cubicBezTo>
                    <a:pt x="13131" y="70483"/>
                    <a:pt x="12737" y="70018"/>
                    <a:pt x="12594" y="70233"/>
                  </a:cubicBezTo>
                  <a:cubicBezTo>
                    <a:pt x="12451" y="70555"/>
                    <a:pt x="13059" y="70698"/>
                    <a:pt x="13166" y="70948"/>
                  </a:cubicBezTo>
                  <a:cubicBezTo>
                    <a:pt x="13202" y="71127"/>
                    <a:pt x="12057" y="71234"/>
                    <a:pt x="11950" y="71628"/>
                  </a:cubicBezTo>
                  <a:cubicBezTo>
                    <a:pt x="11878" y="71807"/>
                    <a:pt x="12379" y="71950"/>
                    <a:pt x="12236" y="72093"/>
                  </a:cubicBezTo>
                  <a:cubicBezTo>
                    <a:pt x="12021" y="72344"/>
                    <a:pt x="11449" y="72129"/>
                    <a:pt x="11270" y="72344"/>
                  </a:cubicBezTo>
                  <a:cubicBezTo>
                    <a:pt x="11127" y="72451"/>
                    <a:pt x="11699" y="72522"/>
                    <a:pt x="11628" y="72701"/>
                  </a:cubicBezTo>
                  <a:cubicBezTo>
                    <a:pt x="11377" y="74454"/>
                    <a:pt x="11020" y="72200"/>
                    <a:pt x="10841" y="73095"/>
                  </a:cubicBezTo>
                  <a:cubicBezTo>
                    <a:pt x="10805" y="73131"/>
                    <a:pt x="10984" y="73238"/>
                    <a:pt x="10948" y="73310"/>
                  </a:cubicBezTo>
                  <a:cubicBezTo>
                    <a:pt x="10698" y="73632"/>
                    <a:pt x="9660" y="74920"/>
                    <a:pt x="9589" y="74991"/>
                  </a:cubicBezTo>
                  <a:cubicBezTo>
                    <a:pt x="9517" y="75027"/>
                    <a:pt x="9374" y="74812"/>
                    <a:pt x="9267" y="74884"/>
                  </a:cubicBezTo>
                  <a:cubicBezTo>
                    <a:pt x="9052" y="75098"/>
                    <a:pt x="9088" y="75671"/>
                    <a:pt x="8730" y="75671"/>
                  </a:cubicBezTo>
                  <a:cubicBezTo>
                    <a:pt x="8515" y="75778"/>
                    <a:pt x="8479" y="75027"/>
                    <a:pt x="8157" y="75098"/>
                  </a:cubicBezTo>
                  <a:cubicBezTo>
                    <a:pt x="7907" y="75206"/>
                    <a:pt x="7979" y="75778"/>
                    <a:pt x="7800" y="75993"/>
                  </a:cubicBezTo>
                  <a:cubicBezTo>
                    <a:pt x="7621" y="76064"/>
                    <a:pt x="7299" y="75850"/>
                    <a:pt x="7120" y="75993"/>
                  </a:cubicBezTo>
                  <a:cubicBezTo>
                    <a:pt x="7048" y="75993"/>
                    <a:pt x="7013" y="76136"/>
                    <a:pt x="6869" y="76172"/>
                  </a:cubicBezTo>
                  <a:cubicBezTo>
                    <a:pt x="6476" y="76458"/>
                    <a:pt x="6547" y="76064"/>
                    <a:pt x="5975" y="76064"/>
                  </a:cubicBezTo>
                  <a:cubicBezTo>
                    <a:pt x="5689" y="76064"/>
                    <a:pt x="5403" y="76529"/>
                    <a:pt x="5188" y="76279"/>
                  </a:cubicBezTo>
                  <a:cubicBezTo>
                    <a:pt x="5009" y="76100"/>
                    <a:pt x="5689" y="75993"/>
                    <a:pt x="5653" y="75671"/>
                  </a:cubicBezTo>
                  <a:cubicBezTo>
                    <a:pt x="5510" y="75492"/>
                    <a:pt x="5295" y="75993"/>
                    <a:pt x="5009" y="75993"/>
                  </a:cubicBezTo>
                  <a:cubicBezTo>
                    <a:pt x="4723" y="76064"/>
                    <a:pt x="4365" y="75993"/>
                    <a:pt x="4007" y="75778"/>
                  </a:cubicBezTo>
                  <a:cubicBezTo>
                    <a:pt x="3292" y="75492"/>
                    <a:pt x="4723" y="75027"/>
                    <a:pt x="4830" y="74705"/>
                  </a:cubicBezTo>
                  <a:cubicBezTo>
                    <a:pt x="4866" y="74562"/>
                    <a:pt x="4544" y="74383"/>
                    <a:pt x="4401" y="74454"/>
                  </a:cubicBezTo>
                  <a:cubicBezTo>
                    <a:pt x="4222" y="74454"/>
                    <a:pt x="4258" y="74848"/>
                    <a:pt x="4043" y="74884"/>
                  </a:cubicBezTo>
                  <a:cubicBezTo>
                    <a:pt x="3793" y="74920"/>
                    <a:pt x="3578" y="74741"/>
                    <a:pt x="3292" y="74633"/>
                  </a:cubicBezTo>
                  <a:cubicBezTo>
                    <a:pt x="2791" y="74454"/>
                    <a:pt x="2469" y="73703"/>
                    <a:pt x="2290" y="73488"/>
                  </a:cubicBezTo>
                  <a:cubicBezTo>
                    <a:pt x="2111" y="73381"/>
                    <a:pt x="1896" y="73453"/>
                    <a:pt x="1717" y="73381"/>
                  </a:cubicBezTo>
                  <a:cubicBezTo>
                    <a:pt x="1431" y="73202"/>
                    <a:pt x="930" y="72129"/>
                    <a:pt x="966" y="71807"/>
                  </a:cubicBezTo>
                  <a:cubicBezTo>
                    <a:pt x="966" y="71592"/>
                    <a:pt x="1217" y="71413"/>
                    <a:pt x="1324" y="71127"/>
                  </a:cubicBezTo>
                  <a:cubicBezTo>
                    <a:pt x="1360" y="70841"/>
                    <a:pt x="1038" y="70233"/>
                    <a:pt x="1324" y="70340"/>
                  </a:cubicBezTo>
                  <a:cubicBezTo>
                    <a:pt x="1682" y="70376"/>
                    <a:pt x="1431" y="71127"/>
                    <a:pt x="1717" y="71234"/>
                  </a:cubicBezTo>
                  <a:cubicBezTo>
                    <a:pt x="1896" y="71342"/>
                    <a:pt x="1968" y="70841"/>
                    <a:pt x="2183" y="70734"/>
                  </a:cubicBezTo>
                  <a:cubicBezTo>
                    <a:pt x="2290" y="70662"/>
                    <a:pt x="2361" y="70734"/>
                    <a:pt x="2433" y="70841"/>
                  </a:cubicBezTo>
                  <a:cubicBezTo>
                    <a:pt x="2361" y="70662"/>
                    <a:pt x="2290" y="70376"/>
                    <a:pt x="2218" y="70197"/>
                  </a:cubicBezTo>
                  <a:cubicBezTo>
                    <a:pt x="2183" y="69875"/>
                    <a:pt x="2791" y="69982"/>
                    <a:pt x="2970" y="69803"/>
                  </a:cubicBezTo>
                  <a:cubicBezTo>
                    <a:pt x="3077" y="69732"/>
                    <a:pt x="2576" y="69803"/>
                    <a:pt x="2612" y="69660"/>
                  </a:cubicBezTo>
                  <a:cubicBezTo>
                    <a:pt x="2719" y="69410"/>
                    <a:pt x="2934" y="69302"/>
                    <a:pt x="3149" y="69231"/>
                  </a:cubicBezTo>
                  <a:cubicBezTo>
                    <a:pt x="3399" y="69088"/>
                    <a:pt x="3900" y="69231"/>
                    <a:pt x="4007" y="68909"/>
                  </a:cubicBezTo>
                  <a:cubicBezTo>
                    <a:pt x="4186" y="68480"/>
                    <a:pt x="3041" y="69088"/>
                    <a:pt x="2755" y="68802"/>
                  </a:cubicBezTo>
                  <a:cubicBezTo>
                    <a:pt x="2576" y="69052"/>
                    <a:pt x="2469" y="69052"/>
                    <a:pt x="2469" y="68623"/>
                  </a:cubicBezTo>
                  <a:cubicBezTo>
                    <a:pt x="2540" y="68301"/>
                    <a:pt x="3256" y="68229"/>
                    <a:pt x="3220" y="67907"/>
                  </a:cubicBezTo>
                  <a:cubicBezTo>
                    <a:pt x="3077" y="67621"/>
                    <a:pt x="2540" y="67514"/>
                    <a:pt x="2218" y="67621"/>
                  </a:cubicBezTo>
                  <a:cubicBezTo>
                    <a:pt x="1682" y="67728"/>
                    <a:pt x="1896" y="69088"/>
                    <a:pt x="1324" y="69052"/>
                  </a:cubicBezTo>
                  <a:cubicBezTo>
                    <a:pt x="1038" y="69052"/>
                    <a:pt x="1217" y="68444"/>
                    <a:pt x="1145" y="68265"/>
                  </a:cubicBezTo>
                  <a:cubicBezTo>
                    <a:pt x="1038" y="68122"/>
                    <a:pt x="859" y="68050"/>
                    <a:pt x="680" y="67943"/>
                  </a:cubicBezTo>
                  <a:cubicBezTo>
                    <a:pt x="680" y="67943"/>
                    <a:pt x="680" y="68014"/>
                    <a:pt x="751" y="68014"/>
                  </a:cubicBezTo>
                  <a:cubicBezTo>
                    <a:pt x="680" y="68014"/>
                    <a:pt x="680" y="68014"/>
                    <a:pt x="680" y="68050"/>
                  </a:cubicBezTo>
                  <a:cubicBezTo>
                    <a:pt x="680" y="68014"/>
                    <a:pt x="680" y="67943"/>
                    <a:pt x="680" y="67943"/>
                  </a:cubicBezTo>
                  <a:cubicBezTo>
                    <a:pt x="573" y="67871"/>
                    <a:pt x="465" y="67800"/>
                    <a:pt x="465" y="67692"/>
                  </a:cubicBezTo>
                  <a:cubicBezTo>
                    <a:pt x="465" y="67478"/>
                    <a:pt x="966" y="67800"/>
                    <a:pt x="1145" y="67728"/>
                  </a:cubicBezTo>
                  <a:cubicBezTo>
                    <a:pt x="1360" y="67514"/>
                    <a:pt x="1288" y="66977"/>
                    <a:pt x="1610" y="66834"/>
                  </a:cubicBezTo>
                  <a:cubicBezTo>
                    <a:pt x="1789" y="66691"/>
                    <a:pt x="1896" y="67156"/>
                    <a:pt x="2111" y="67192"/>
                  </a:cubicBezTo>
                  <a:cubicBezTo>
                    <a:pt x="2218" y="67263"/>
                    <a:pt x="2075" y="66977"/>
                    <a:pt x="2183" y="66977"/>
                  </a:cubicBezTo>
                  <a:cubicBezTo>
                    <a:pt x="2290" y="66870"/>
                    <a:pt x="2397" y="66977"/>
                    <a:pt x="2469" y="66977"/>
                  </a:cubicBezTo>
                  <a:cubicBezTo>
                    <a:pt x="2612" y="66941"/>
                    <a:pt x="2039" y="66941"/>
                    <a:pt x="2075" y="66762"/>
                  </a:cubicBezTo>
                  <a:cubicBezTo>
                    <a:pt x="2075" y="66691"/>
                    <a:pt x="3793" y="65939"/>
                    <a:pt x="3685" y="65939"/>
                  </a:cubicBezTo>
                  <a:cubicBezTo>
                    <a:pt x="2361" y="65904"/>
                    <a:pt x="3220" y="66977"/>
                    <a:pt x="1896" y="65832"/>
                  </a:cubicBezTo>
                  <a:cubicBezTo>
                    <a:pt x="1789" y="65832"/>
                    <a:pt x="2075" y="65832"/>
                    <a:pt x="2111" y="65725"/>
                  </a:cubicBezTo>
                  <a:cubicBezTo>
                    <a:pt x="2218" y="65653"/>
                    <a:pt x="2111" y="65438"/>
                    <a:pt x="2290" y="65403"/>
                  </a:cubicBezTo>
                  <a:cubicBezTo>
                    <a:pt x="2433" y="65331"/>
                    <a:pt x="2612" y="65438"/>
                    <a:pt x="2791" y="65331"/>
                  </a:cubicBezTo>
                  <a:cubicBezTo>
                    <a:pt x="2898" y="65331"/>
                    <a:pt x="2755" y="65152"/>
                    <a:pt x="2755" y="65045"/>
                  </a:cubicBezTo>
                  <a:cubicBezTo>
                    <a:pt x="2827" y="64902"/>
                    <a:pt x="2934" y="64794"/>
                    <a:pt x="3041" y="64687"/>
                  </a:cubicBezTo>
                  <a:cubicBezTo>
                    <a:pt x="3220" y="64580"/>
                    <a:pt x="3685" y="64687"/>
                    <a:pt x="3721" y="64472"/>
                  </a:cubicBezTo>
                  <a:cubicBezTo>
                    <a:pt x="3793" y="64258"/>
                    <a:pt x="3220" y="64294"/>
                    <a:pt x="3220" y="64079"/>
                  </a:cubicBezTo>
                  <a:cubicBezTo>
                    <a:pt x="3149" y="63972"/>
                    <a:pt x="3220" y="63900"/>
                    <a:pt x="3292" y="63757"/>
                  </a:cubicBezTo>
                  <a:cubicBezTo>
                    <a:pt x="3220" y="63757"/>
                    <a:pt x="3113" y="63542"/>
                    <a:pt x="3041" y="63614"/>
                  </a:cubicBezTo>
                  <a:cubicBezTo>
                    <a:pt x="2791" y="63757"/>
                    <a:pt x="2648" y="63936"/>
                    <a:pt x="2540" y="64115"/>
                  </a:cubicBezTo>
                  <a:cubicBezTo>
                    <a:pt x="2397" y="64472"/>
                    <a:pt x="2469" y="64902"/>
                    <a:pt x="2218" y="65152"/>
                  </a:cubicBezTo>
                  <a:cubicBezTo>
                    <a:pt x="2075" y="65224"/>
                    <a:pt x="2111" y="64794"/>
                    <a:pt x="2075" y="64651"/>
                  </a:cubicBezTo>
                  <a:cubicBezTo>
                    <a:pt x="1789" y="64222"/>
                    <a:pt x="1646" y="64329"/>
                    <a:pt x="1789" y="63900"/>
                  </a:cubicBezTo>
                  <a:cubicBezTo>
                    <a:pt x="1968" y="63578"/>
                    <a:pt x="2612" y="62791"/>
                    <a:pt x="2290" y="62898"/>
                  </a:cubicBezTo>
                  <a:cubicBezTo>
                    <a:pt x="1789" y="63041"/>
                    <a:pt x="1539" y="64902"/>
                    <a:pt x="1038" y="63936"/>
                  </a:cubicBezTo>
                  <a:cubicBezTo>
                    <a:pt x="930" y="63650"/>
                    <a:pt x="787" y="63292"/>
                    <a:pt x="680" y="62970"/>
                  </a:cubicBezTo>
                  <a:cubicBezTo>
                    <a:pt x="680" y="62648"/>
                    <a:pt x="1288" y="62970"/>
                    <a:pt x="2039" y="62719"/>
                  </a:cubicBezTo>
                  <a:cubicBezTo>
                    <a:pt x="2218" y="62684"/>
                    <a:pt x="2290" y="62505"/>
                    <a:pt x="2361" y="62326"/>
                  </a:cubicBezTo>
                  <a:cubicBezTo>
                    <a:pt x="2039" y="62612"/>
                    <a:pt x="1503" y="61968"/>
                    <a:pt x="1503" y="61825"/>
                  </a:cubicBezTo>
                  <a:cubicBezTo>
                    <a:pt x="1503" y="61431"/>
                    <a:pt x="2075" y="61360"/>
                    <a:pt x="2433" y="61181"/>
                  </a:cubicBezTo>
                  <a:cubicBezTo>
                    <a:pt x="2361" y="60716"/>
                    <a:pt x="1968" y="61181"/>
                    <a:pt x="1646" y="61503"/>
                  </a:cubicBezTo>
                  <a:cubicBezTo>
                    <a:pt x="1646" y="61503"/>
                    <a:pt x="1610" y="61503"/>
                    <a:pt x="1610" y="61467"/>
                  </a:cubicBezTo>
                  <a:cubicBezTo>
                    <a:pt x="1539" y="61431"/>
                    <a:pt x="1503" y="61360"/>
                    <a:pt x="1431" y="61252"/>
                  </a:cubicBezTo>
                  <a:cubicBezTo>
                    <a:pt x="1539" y="61360"/>
                    <a:pt x="1610" y="61574"/>
                    <a:pt x="1646" y="61503"/>
                  </a:cubicBezTo>
                  <a:cubicBezTo>
                    <a:pt x="1431" y="61753"/>
                    <a:pt x="1217" y="61861"/>
                    <a:pt x="1145" y="61932"/>
                  </a:cubicBezTo>
                  <a:cubicBezTo>
                    <a:pt x="930" y="61932"/>
                    <a:pt x="966" y="61503"/>
                    <a:pt x="930" y="61360"/>
                  </a:cubicBezTo>
                  <a:cubicBezTo>
                    <a:pt x="859" y="61252"/>
                    <a:pt x="107" y="60501"/>
                    <a:pt x="358" y="60501"/>
                  </a:cubicBezTo>
                  <a:cubicBezTo>
                    <a:pt x="680" y="60501"/>
                    <a:pt x="859" y="60716"/>
                    <a:pt x="1145" y="60895"/>
                  </a:cubicBezTo>
                  <a:cubicBezTo>
                    <a:pt x="1145" y="60895"/>
                    <a:pt x="1038" y="60823"/>
                    <a:pt x="1145" y="60716"/>
                  </a:cubicBezTo>
                  <a:cubicBezTo>
                    <a:pt x="1217" y="60394"/>
                    <a:pt x="1717" y="60394"/>
                    <a:pt x="1968" y="60215"/>
                  </a:cubicBezTo>
                  <a:cubicBezTo>
                    <a:pt x="1968" y="60179"/>
                    <a:pt x="1896" y="60000"/>
                    <a:pt x="1789" y="60072"/>
                  </a:cubicBezTo>
                  <a:cubicBezTo>
                    <a:pt x="1503" y="60072"/>
                    <a:pt x="966" y="60501"/>
                    <a:pt x="680" y="60322"/>
                  </a:cubicBezTo>
                  <a:cubicBezTo>
                    <a:pt x="286" y="60143"/>
                    <a:pt x="573" y="59142"/>
                    <a:pt x="787" y="59070"/>
                  </a:cubicBezTo>
                  <a:cubicBezTo>
                    <a:pt x="1038" y="58820"/>
                    <a:pt x="1431" y="59464"/>
                    <a:pt x="1789" y="59464"/>
                  </a:cubicBezTo>
                  <a:cubicBezTo>
                    <a:pt x="1789" y="59499"/>
                    <a:pt x="2648" y="58462"/>
                    <a:pt x="3578" y="58963"/>
                  </a:cubicBezTo>
                  <a:cubicBezTo>
                    <a:pt x="3900" y="59070"/>
                    <a:pt x="3971" y="59499"/>
                    <a:pt x="4222" y="59642"/>
                  </a:cubicBezTo>
                  <a:cubicBezTo>
                    <a:pt x="4544" y="59750"/>
                    <a:pt x="3971" y="58998"/>
                    <a:pt x="4937" y="58748"/>
                  </a:cubicBezTo>
                  <a:cubicBezTo>
                    <a:pt x="6154" y="58462"/>
                    <a:pt x="4902" y="60573"/>
                    <a:pt x="6190" y="60501"/>
                  </a:cubicBezTo>
                  <a:cubicBezTo>
                    <a:pt x="7013" y="60394"/>
                    <a:pt x="5868" y="59750"/>
                    <a:pt x="5975" y="59142"/>
                  </a:cubicBezTo>
                  <a:cubicBezTo>
                    <a:pt x="5975" y="58569"/>
                    <a:pt x="8122" y="60000"/>
                    <a:pt x="7800" y="58462"/>
                  </a:cubicBezTo>
                  <a:cubicBezTo>
                    <a:pt x="7800" y="58211"/>
                    <a:pt x="7227" y="58748"/>
                    <a:pt x="7013" y="58641"/>
                  </a:cubicBezTo>
                  <a:cubicBezTo>
                    <a:pt x="6798" y="58605"/>
                    <a:pt x="6798" y="58390"/>
                    <a:pt x="6798" y="58211"/>
                  </a:cubicBezTo>
                  <a:cubicBezTo>
                    <a:pt x="6798" y="57782"/>
                    <a:pt x="7943" y="57281"/>
                    <a:pt x="7549" y="57102"/>
                  </a:cubicBezTo>
                  <a:cubicBezTo>
                    <a:pt x="6476" y="56709"/>
                    <a:pt x="6798" y="58605"/>
                    <a:pt x="6726" y="58820"/>
                  </a:cubicBezTo>
                  <a:cubicBezTo>
                    <a:pt x="6726" y="58891"/>
                    <a:pt x="6261" y="58998"/>
                    <a:pt x="5796" y="59070"/>
                  </a:cubicBezTo>
                  <a:cubicBezTo>
                    <a:pt x="5689" y="59070"/>
                    <a:pt x="5796" y="58927"/>
                    <a:pt x="5689" y="58891"/>
                  </a:cubicBezTo>
                  <a:cubicBezTo>
                    <a:pt x="5438" y="58712"/>
                    <a:pt x="5116" y="58605"/>
                    <a:pt x="4830" y="58462"/>
                  </a:cubicBezTo>
                  <a:lnTo>
                    <a:pt x="4759" y="58462"/>
                  </a:lnTo>
                  <a:cubicBezTo>
                    <a:pt x="4651" y="58712"/>
                    <a:pt x="4544" y="58927"/>
                    <a:pt x="4437" y="58998"/>
                  </a:cubicBezTo>
                  <a:cubicBezTo>
                    <a:pt x="4401" y="59070"/>
                    <a:pt x="3113" y="58462"/>
                    <a:pt x="2755" y="58462"/>
                  </a:cubicBezTo>
                  <a:cubicBezTo>
                    <a:pt x="2612" y="58462"/>
                    <a:pt x="2719" y="58641"/>
                    <a:pt x="2612" y="58712"/>
                  </a:cubicBezTo>
                  <a:cubicBezTo>
                    <a:pt x="2183" y="58927"/>
                    <a:pt x="1646" y="58998"/>
                    <a:pt x="1145" y="58891"/>
                  </a:cubicBezTo>
                  <a:cubicBezTo>
                    <a:pt x="1038" y="58891"/>
                    <a:pt x="465" y="58140"/>
                    <a:pt x="573" y="58032"/>
                  </a:cubicBezTo>
                  <a:cubicBezTo>
                    <a:pt x="751" y="57782"/>
                    <a:pt x="1145" y="57639"/>
                    <a:pt x="1431" y="57532"/>
                  </a:cubicBezTo>
                  <a:cubicBezTo>
                    <a:pt x="1717" y="57460"/>
                    <a:pt x="2397" y="57818"/>
                    <a:pt x="2397" y="57496"/>
                  </a:cubicBezTo>
                  <a:cubicBezTo>
                    <a:pt x="2433" y="57174"/>
                    <a:pt x="1717" y="57388"/>
                    <a:pt x="1431" y="57460"/>
                  </a:cubicBezTo>
                  <a:cubicBezTo>
                    <a:pt x="1217" y="57460"/>
                    <a:pt x="1038" y="57782"/>
                    <a:pt x="823" y="57675"/>
                  </a:cubicBezTo>
                  <a:cubicBezTo>
                    <a:pt x="0" y="57317"/>
                    <a:pt x="966" y="56852"/>
                    <a:pt x="1217" y="56852"/>
                  </a:cubicBezTo>
                  <a:cubicBezTo>
                    <a:pt x="1682" y="56923"/>
                    <a:pt x="2397" y="57388"/>
                    <a:pt x="2898" y="57102"/>
                  </a:cubicBezTo>
                  <a:cubicBezTo>
                    <a:pt x="3399" y="56709"/>
                    <a:pt x="1431" y="57174"/>
                    <a:pt x="1145" y="56601"/>
                  </a:cubicBezTo>
                  <a:cubicBezTo>
                    <a:pt x="1038" y="56351"/>
                    <a:pt x="2111" y="56422"/>
                    <a:pt x="1896" y="56244"/>
                  </a:cubicBezTo>
                  <a:cubicBezTo>
                    <a:pt x="1682" y="56172"/>
                    <a:pt x="1288" y="56351"/>
                    <a:pt x="1038" y="56100"/>
                  </a:cubicBezTo>
                  <a:cubicBezTo>
                    <a:pt x="358" y="55564"/>
                    <a:pt x="1431" y="54490"/>
                    <a:pt x="2039" y="54419"/>
                  </a:cubicBezTo>
                  <a:cubicBezTo>
                    <a:pt x="2469" y="54419"/>
                    <a:pt x="3113" y="54490"/>
                    <a:pt x="3327" y="54920"/>
                  </a:cubicBezTo>
                  <a:cubicBezTo>
                    <a:pt x="3471" y="55099"/>
                    <a:pt x="3113" y="55349"/>
                    <a:pt x="3220" y="55528"/>
                  </a:cubicBezTo>
                  <a:cubicBezTo>
                    <a:pt x="3327" y="55671"/>
                    <a:pt x="3256" y="54991"/>
                    <a:pt x="3399" y="54991"/>
                  </a:cubicBezTo>
                  <a:cubicBezTo>
                    <a:pt x="3649" y="54920"/>
                    <a:pt x="3721" y="55349"/>
                    <a:pt x="3971" y="55421"/>
                  </a:cubicBezTo>
                  <a:cubicBezTo>
                    <a:pt x="4079" y="55421"/>
                    <a:pt x="3578" y="55099"/>
                    <a:pt x="3685" y="54991"/>
                  </a:cubicBezTo>
                  <a:cubicBezTo>
                    <a:pt x="3900" y="54777"/>
                    <a:pt x="4902" y="55671"/>
                    <a:pt x="5653" y="54920"/>
                  </a:cubicBezTo>
                  <a:cubicBezTo>
                    <a:pt x="5796" y="54812"/>
                    <a:pt x="5438" y="54741"/>
                    <a:pt x="5295" y="54741"/>
                  </a:cubicBezTo>
                  <a:cubicBezTo>
                    <a:pt x="3793" y="54634"/>
                    <a:pt x="5975" y="55099"/>
                    <a:pt x="4759" y="55170"/>
                  </a:cubicBezTo>
                  <a:cubicBezTo>
                    <a:pt x="4544" y="55170"/>
                    <a:pt x="3256" y="54598"/>
                    <a:pt x="2648" y="54490"/>
                  </a:cubicBezTo>
                  <a:cubicBezTo>
                    <a:pt x="2469" y="54490"/>
                    <a:pt x="2290" y="54312"/>
                    <a:pt x="2075" y="54312"/>
                  </a:cubicBezTo>
                  <a:cubicBezTo>
                    <a:pt x="1789" y="54312"/>
                    <a:pt x="1360" y="54741"/>
                    <a:pt x="1324" y="54490"/>
                  </a:cubicBezTo>
                  <a:cubicBezTo>
                    <a:pt x="1288" y="54168"/>
                    <a:pt x="1968" y="54168"/>
                    <a:pt x="2039" y="53882"/>
                  </a:cubicBezTo>
                  <a:cubicBezTo>
                    <a:pt x="2111" y="53524"/>
                    <a:pt x="1288" y="53310"/>
                    <a:pt x="1288" y="52952"/>
                  </a:cubicBezTo>
                  <a:cubicBezTo>
                    <a:pt x="1288" y="52773"/>
                    <a:pt x="1717" y="52952"/>
                    <a:pt x="1789" y="53059"/>
                  </a:cubicBezTo>
                  <a:cubicBezTo>
                    <a:pt x="1896" y="53238"/>
                    <a:pt x="1896" y="53739"/>
                    <a:pt x="2183" y="53739"/>
                  </a:cubicBezTo>
                  <a:cubicBezTo>
                    <a:pt x="2433" y="53703"/>
                    <a:pt x="1896" y="53024"/>
                    <a:pt x="2111" y="52988"/>
                  </a:cubicBezTo>
                  <a:cubicBezTo>
                    <a:pt x="2469" y="52952"/>
                    <a:pt x="2612" y="53632"/>
                    <a:pt x="2970" y="53632"/>
                  </a:cubicBezTo>
                  <a:cubicBezTo>
                    <a:pt x="3220" y="53632"/>
                    <a:pt x="3149" y="52809"/>
                    <a:pt x="3292" y="52988"/>
                  </a:cubicBezTo>
                  <a:cubicBezTo>
                    <a:pt x="3506" y="53131"/>
                    <a:pt x="3220" y="53524"/>
                    <a:pt x="3220" y="53811"/>
                  </a:cubicBezTo>
                  <a:cubicBezTo>
                    <a:pt x="3220" y="53811"/>
                    <a:pt x="3149" y="53954"/>
                    <a:pt x="3220" y="53954"/>
                  </a:cubicBezTo>
                  <a:cubicBezTo>
                    <a:pt x="3399" y="53882"/>
                    <a:pt x="3292" y="53310"/>
                    <a:pt x="3578" y="53310"/>
                  </a:cubicBezTo>
                  <a:cubicBezTo>
                    <a:pt x="3685" y="53310"/>
                    <a:pt x="3578" y="53632"/>
                    <a:pt x="3721" y="53739"/>
                  </a:cubicBezTo>
                  <a:cubicBezTo>
                    <a:pt x="3971" y="53811"/>
                    <a:pt x="4401" y="54097"/>
                    <a:pt x="4544" y="53811"/>
                  </a:cubicBezTo>
                  <a:cubicBezTo>
                    <a:pt x="4651" y="53632"/>
                    <a:pt x="3971" y="53739"/>
                    <a:pt x="3900" y="53560"/>
                  </a:cubicBezTo>
                  <a:cubicBezTo>
                    <a:pt x="3649" y="53310"/>
                    <a:pt x="3578" y="53024"/>
                    <a:pt x="3578" y="52702"/>
                  </a:cubicBezTo>
                  <a:cubicBezTo>
                    <a:pt x="3506" y="52344"/>
                    <a:pt x="4150" y="52022"/>
                    <a:pt x="4544" y="52129"/>
                  </a:cubicBezTo>
                  <a:cubicBezTo>
                    <a:pt x="4723" y="52201"/>
                    <a:pt x="4651" y="52487"/>
                    <a:pt x="4723" y="52666"/>
                  </a:cubicBezTo>
                  <a:cubicBezTo>
                    <a:pt x="4830" y="52952"/>
                    <a:pt x="5009" y="53059"/>
                    <a:pt x="5116" y="53310"/>
                  </a:cubicBezTo>
                  <a:cubicBezTo>
                    <a:pt x="5116" y="53417"/>
                    <a:pt x="4902" y="53632"/>
                    <a:pt x="5009" y="53632"/>
                  </a:cubicBezTo>
                  <a:cubicBezTo>
                    <a:pt x="5116" y="53632"/>
                    <a:pt x="5116" y="53417"/>
                    <a:pt x="5116" y="53310"/>
                  </a:cubicBezTo>
                  <a:cubicBezTo>
                    <a:pt x="5009" y="52487"/>
                    <a:pt x="4043" y="51950"/>
                    <a:pt x="5510" y="51700"/>
                  </a:cubicBezTo>
                  <a:cubicBezTo>
                    <a:pt x="6011" y="51592"/>
                    <a:pt x="6118" y="52344"/>
                    <a:pt x="6118" y="53024"/>
                  </a:cubicBezTo>
                  <a:cubicBezTo>
                    <a:pt x="6154" y="52952"/>
                    <a:pt x="6190" y="52809"/>
                    <a:pt x="6297" y="52773"/>
                  </a:cubicBezTo>
                  <a:cubicBezTo>
                    <a:pt x="6547" y="52523"/>
                    <a:pt x="7227" y="53024"/>
                    <a:pt x="7120" y="52702"/>
                  </a:cubicBezTo>
                  <a:cubicBezTo>
                    <a:pt x="7048" y="52344"/>
                    <a:pt x="6476" y="52666"/>
                    <a:pt x="6190" y="52451"/>
                  </a:cubicBezTo>
                  <a:cubicBezTo>
                    <a:pt x="5975" y="52308"/>
                    <a:pt x="6047" y="51914"/>
                    <a:pt x="5868" y="51700"/>
                  </a:cubicBezTo>
                  <a:cubicBezTo>
                    <a:pt x="5689" y="51414"/>
                    <a:pt x="4544" y="51020"/>
                    <a:pt x="4401" y="50913"/>
                  </a:cubicBezTo>
                  <a:cubicBezTo>
                    <a:pt x="4365" y="50877"/>
                    <a:pt x="4544" y="50734"/>
                    <a:pt x="4651" y="50734"/>
                  </a:cubicBezTo>
                  <a:cubicBezTo>
                    <a:pt x="4830" y="50698"/>
                    <a:pt x="5009" y="50698"/>
                    <a:pt x="5188" y="50770"/>
                  </a:cubicBezTo>
                  <a:cubicBezTo>
                    <a:pt x="5295" y="50841"/>
                    <a:pt x="5188" y="51020"/>
                    <a:pt x="5295" y="51020"/>
                  </a:cubicBezTo>
                  <a:cubicBezTo>
                    <a:pt x="5438" y="51092"/>
                    <a:pt x="5975" y="50197"/>
                    <a:pt x="6547" y="50662"/>
                  </a:cubicBezTo>
                  <a:cubicBezTo>
                    <a:pt x="6691" y="50770"/>
                    <a:pt x="6476" y="51199"/>
                    <a:pt x="6619" y="51270"/>
                  </a:cubicBezTo>
                  <a:cubicBezTo>
                    <a:pt x="6798" y="51378"/>
                    <a:pt x="6547" y="50841"/>
                    <a:pt x="6726" y="50734"/>
                  </a:cubicBezTo>
                  <a:cubicBezTo>
                    <a:pt x="7048" y="50591"/>
                    <a:pt x="7657" y="51521"/>
                    <a:pt x="7657" y="51557"/>
                  </a:cubicBezTo>
                  <a:cubicBezTo>
                    <a:pt x="7907" y="51592"/>
                    <a:pt x="8408" y="51378"/>
                    <a:pt x="8301" y="51199"/>
                  </a:cubicBezTo>
                  <a:cubicBezTo>
                    <a:pt x="8157" y="50913"/>
                    <a:pt x="7657" y="51342"/>
                    <a:pt x="7442" y="51199"/>
                  </a:cubicBezTo>
                  <a:cubicBezTo>
                    <a:pt x="7120" y="50913"/>
                    <a:pt x="7764" y="50412"/>
                    <a:pt x="8229" y="50269"/>
                  </a:cubicBezTo>
                  <a:cubicBezTo>
                    <a:pt x="7907" y="50412"/>
                    <a:pt x="7585" y="50519"/>
                    <a:pt x="7263" y="50519"/>
                  </a:cubicBezTo>
                  <a:cubicBezTo>
                    <a:pt x="4759" y="50519"/>
                    <a:pt x="7013" y="50269"/>
                    <a:pt x="6905" y="49768"/>
                  </a:cubicBezTo>
                  <a:cubicBezTo>
                    <a:pt x="6869" y="49410"/>
                    <a:pt x="6297" y="49446"/>
                    <a:pt x="6118" y="49160"/>
                  </a:cubicBezTo>
                  <a:cubicBezTo>
                    <a:pt x="5796" y="48802"/>
                    <a:pt x="5975" y="48480"/>
                    <a:pt x="7048" y="48659"/>
                  </a:cubicBezTo>
                  <a:cubicBezTo>
                    <a:pt x="7299" y="48659"/>
                    <a:pt x="7299" y="49160"/>
                    <a:pt x="7585" y="49267"/>
                  </a:cubicBezTo>
                  <a:cubicBezTo>
                    <a:pt x="7764" y="49267"/>
                    <a:pt x="7907" y="48981"/>
                    <a:pt x="8050" y="48981"/>
                  </a:cubicBezTo>
                  <a:cubicBezTo>
                    <a:pt x="8301" y="48981"/>
                    <a:pt x="8515" y="48981"/>
                    <a:pt x="8730" y="48981"/>
                  </a:cubicBezTo>
                  <a:cubicBezTo>
                    <a:pt x="8730" y="48981"/>
                    <a:pt x="8658" y="48873"/>
                    <a:pt x="8623" y="48802"/>
                  </a:cubicBezTo>
                  <a:cubicBezTo>
                    <a:pt x="8551" y="48551"/>
                    <a:pt x="8909" y="48337"/>
                    <a:pt x="9195" y="48301"/>
                  </a:cubicBezTo>
                  <a:cubicBezTo>
                    <a:pt x="9267" y="48229"/>
                    <a:pt x="9195" y="48480"/>
                    <a:pt x="9267" y="48659"/>
                  </a:cubicBezTo>
                  <a:cubicBezTo>
                    <a:pt x="9374" y="48802"/>
                    <a:pt x="9696" y="48802"/>
                    <a:pt x="9767" y="48981"/>
                  </a:cubicBezTo>
                  <a:cubicBezTo>
                    <a:pt x="9839" y="49160"/>
                    <a:pt x="9589" y="49446"/>
                    <a:pt x="9767" y="49589"/>
                  </a:cubicBezTo>
                  <a:cubicBezTo>
                    <a:pt x="9946" y="49768"/>
                    <a:pt x="10519" y="50161"/>
                    <a:pt x="10698" y="49839"/>
                  </a:cubicBezTo>
                  <a:cubicBezTo>
                    <a:pt x="10805" y="49589"/>
                    <a:pt x="10018" y="49446"/>
                    <a:pt x="9946" y="49088"/>
                  </a:cubicBezTo>
                  <a:cubicBezTo>
                    <a:pt x="9946" y="48909"/>
                    <a:pt x="10447" y="49088"/>
                    <a:pt x="10626" y="48981"/>
                  </a:cubicBezTo>
                  <a:cubicBezTo>
                    <a:pt x="10698" y="48873"/>
                    <a:pt x="10304" y="48981"/>
                    <a:pt x="10233" y="48981"/>
                  </a:cubicBezTo>
                  <a:cubicBezTo>
                    <a:pt x="10161" y="48909"/>
                    <a:pt x="10447" y="48730"/>
                    <a:pt x="10340" y="48802"/>
                  </a:cubicBezTo>
                  <a:cubicBezTo>
                    <a:pt x="10161" y="48802"/>
                    <a:pt x="10018" y="49088"/>
                    <a:pt x="9839" y="48981"/>
                  </a:cubicBezTo>
                  <a:cubicBezTo>
                    <a:pt x="9553" y="48873"/>
                    <a:pt x="9481" y="48480"/>
                    <a:pt x="9374" y="48194"/>
                  </a:cubicBezTo>
                  <a:cubicBezTo>
                    <a:pt x="9267" y="48050"/>
                    <a:pt x="9589" y="48337"/>
                    <a:pt x="9732" y="48372"/>
                  </a:cubicBezTo>
                  <a:cubicBezTo>
                    <a:pt x="9839" y="48408"/>
                    <a:pt x="9267" y="47943"/>
                    <a:pt x="9732" y="48015"/>
                  </a:cubicBezTo>
                  <a:cubicBezTo>
                    <a:pt x="9767" y="48015"/>
                    <a:pt x="11449" y="48909"/>
                    <a:pt x="11270" y="47728"/>
                  </a:cubicBezTo>
                  <a:cubicBezTo>
                    <a:pt x="11127" y="46369"/>
                    <a:pt x="9946" y="48981"/>
                    <a:pt x="10161" y="47192"/>
                  </a:cubicBezTo>
                  <a:cubicBezTo>
                    <a:pt x="10233" y="46798"/>
                    <a:pt x="11199" y="46118"/>
                    <a:pt x="11521" y="46262"/>
                  </a:cubicBezTo>
                  <a:cubicBezTo>
                    <a:pt x="11771" y="46440"/>
                    <a:pt x="11449" y="46941"/>
                    <a:pt x="11699" y="47192"/>
                  </a:cubicBezTo>
                  <a:cubicBezTo>
                    <a:pt x="11771" y="47371"/>
                    <a:pt x="11878" y="47049"/>
                    <a:pt x="12021" y="46941"/>
                  </a:cubicBezTo>
                  <a:cubicBezTo>
                    <a:pt x="12236" y="46870"/>
                    <a:pt x="12809" y="46870"/>
                    <a:pt x="12630" y="46691"/>
                  </a:cubicBezTo>
                  <a:cubicBezTo>
                    <a:pt x="12558" y="46512"/>
                    <a:pt x="11950" y="47120"/>
                    <a:pt x="11950" y="46870"/>
                  </a:cubicBezTo>
                  <a:cubicBezTo>
                    <a:pt x="11950" y="46548"/>
                    <a:pt x="12451" y="46440"/>
                    <a:pt x="12630" y="46190"/>
                  </a:cubicBezTo>
                  <a:cubicBezTo>
                    <a:pt x="12880" y="45940"/>
                    <a:pt x="12880" y="45439"/>
                    <a:pt x="13202" y="45439"/>
                  </a:cubicBezTo>
                  <a:cubicBezTo>
                    <a:pt x="13488" y="45331"/>
                    <a:pt x="13345" y="45868"/>
                    <a:pt x="13488" y="46047"/>
                  </a:cubicBezTo>
                  <a:cubicBezTo>
                    <a:pt x="13560" y="46190"/>
                    <a:pt x="13846" y="46262"/>
                    <a:pt x="13846" y="46512"/>
                  </a:cubicBezTo>
                  <a:cubicBezTo>
                    <a:pt x="13846" y="46762"/>
                    <a:pt x="13488" y="46870"/>
                    <a:pt x="13524" y="47120"/>
                  </a:cubicBezTo>
                  <a:cubicBezTo>
                    <a:pt x="13560" y="47299"/>
                    <a:pt x="13810" y="46941"/>
                    <a:pt x="13918" y="46941"/>
                  </a:cubicBezTo>
                  <a:cubicBezTo>
                    <a:pt x="14204" y="47049"/>
                    <a:pt x="14490" y="47657"/>
                    <a:pt x="14597" y="47442"/>
                  </a:cubicBezTo>
                  <a:cubicBezTo>
                    <a:pt x="14741" y="47120"/>
                    <a:pt x="14097" y="46870"/>
                    <a:pt x="14168" y="46512"/>
                  </a:cubicBezTo>
                  <a:cubicBezTo>
                    <a:pt x="14168" y="46190"/>
                    <a:pt x="15850" y="46584"/>
                    <a:pt x="15957" y="46584"/>
                  </a:cubicBezTo>
                  <a:cubicBezTo>
                    <a:pt x="16207" y="46369"/>
                    <a:pt x="16279" y="45904"/>
                    <a:pt x="16207" y="45582"/>
                  </a:cubicBezTo>
                  <a:cubicBezTo>
                    <a:pt x="16172" y="45439"/>
                    <a:pt x="15671" y="45761"/>
                    <a:pt x="15707" y="45582"/>
                  </a:cubicBezTo>
                  <a:cubicBezTo>
                    <a:pt x="15850" y="45009"/>
                    <a:pt x="17567" y="44938"/>
                    <a:pt x="17460" y="44508"/>
                  </a:cubicBezTo>
                  <a:cubicBezTo>
                    <a:pt x="17424" y="44222"/>
                    <a:pt x="16422" y="44222"/>
                    <a:pt x="16601" y="43900"/>
                  </a:cubicBezTo>
                  <a:cubicBezTo>
                    <a:pt x="16780" y="43650"/>
                    <a:pt x="17567" y="43650"/>
                    <a:pt x="17603" y="43364"/>
                  </a:cubicBezTo>
                  <a:cubicBezTo>
                    <a:pt x="17710" y="41718"/>
                    <a:pt x="16207" y="43757"/>
                    <a:pt x="15850" y="44043"/>
                  </a:cubicBezTo>
                  <a:cubicBezTo>
                    <a:pt x="15707" y="44151"/>
                    <a:pt x="15170" y="44294"/>
                    <a:pt x="15349" y="44508"/>
                  </a:cubicBezTo>
                  <a:cubicBezTo>
                    <a:pt x="15492" y="44795"/>
                    <a:pt x="16029" y="44616"/>
                    <a:pt x="16279" y="44759"/>
                  </a:cubicBezTo>
                  <a:cubicBezTo>
                    <a:pt x="16350" y="44759"/>
                    <a:pt x="16207" y="44795"/>
                    <a:pt x="16172" y="44830"/>
                  </a:cubicBezTo>
                  <a:cubicBezTo>
                    <a:pt x="15957" y="44938"/>
                    <a:pt x="15707" y="45009"/>
                    <a:pt x="15492" y="45188"/>
                  </a:cubicBezTo>
                  <a:cubicBezTo>
                    <a:pt x="15277" y="45367"/>
                    <a:pt x="14240" y="46262"/>
                    <a:pt x="13918" y="46190"/>
                  </a:cubicBezTo>
                  <a:cubicBezTo>
                    <a:pt x="13703" y="46190"/>
                    <a:pt x="13810" y="45868"/>
                    <a:pt x="13703" y="45689"/>
                  </a:cubicBezTo>
                  <a:cubicBezTo>
                    <a:pt x="13631" y="45510"/>
                    <a:pt x="13309" y="45367"/>
                    <a:pt x="13381" y="45188"/>
                  </a:cubicBezTo>
                  <a:cubicBezTo>
                    <a:pt x="13524" y="44938"/>
                    <a:pt x="13918" y="44902"/>
                    <a:pt x="14204" y="44652"/>
                  </a:cubicBezTo>
                  <a:cubicBezTo>
                    <a:pt x="14240" y="44616"/>
                    <a:pt x="14025" y="44795"/>
                    <a:pt x="13918" y="44759"/>
                  </a:cubicBezTo>
                  <a:cubicBezTo>
                    <a:pt x="13846" y="44759"/>
                    <a:pt x="14061" y="44508"/>
                    <a:pt x="14025" y="44616"/>
                  </a:cubicBezTo>
                  <a:cubicBezTo>
                    <a:pt x="13739" y="44723"/>
                    <a:pt x="13238" y="45367"/>
                    <a:pt x="12880" y="45188"/>
                  </a:cubicBezTo>
                  <a:cubicBezTo>
                    <a:pt x="12236" y="44938"/>
                    <a:pt x="13166" y="44437"/>
                    <a:pt x="13631" y="44151"/>
                  </a:cubicBezTo>
                  <a:cubicBezTo>
                    <a:pt x="13846" y="43972"/>
                    <a:pt x="14204" y="43972"/>
                    <a:pt x="14383" y="43757"/>
                  </a:cubicBezTo>
                  <a:cubicBezTo>
                    <a:pt x="14490" y="43650"/>
                    <a:pt x="13989" y="43829"/>
                    <a:pt x="13846" y="43829"/>
                  </a:cubicBezTo>
                  <a:cubicBezTo>
                    <a:pt x="13739" y="43829"/>
                    <a:pt x="13810" y="43757"/>
                    <a:pt x="13810" y="43650"/>
                  </a:cubicBezTo>
                  <a:cubicBezTo>
                    <a:pt x="13846" y="43364"/>
                    <a:pt x="13810" y="43113"/>
                    <a:pt x="13918" y="42827"/>
                  </a:cubicBezTo>
                  <a:cubicBezTo>
                    <a:pt x="14025" y="42684"/>
                    <a:pt x="14311" y="42898"/>
                    <a:pt x="14419" y="42827"/>
                  </a:cubicBezTo>
                  <a:cubicBezTo>
                    <a:pt x="14490" y="42827"/>
                    <a:pt x="14240" y="42827"/>
                    <a:pt x="14240" y="42720"/>
                  </a:cubicBezTo>
                  <a:cubicBezTo>
                    <a:pt x="14240" y="42612"/>
                    <a:pt x="14311" y="42469"/>
                    <a:pt x="14347" y="42362"/>
                  </a:cubicBezTo>
                  <a:cubicBezTo>
                    <a:pt x="14490" y="42219"/>
                    <a:pt x="14741" y="42541"/>
                    <a:pt x="14812" y="42362"/>
                  </a:cubicBezTo>
                  <a:cubicBezTo>
                    <a:pt x="14919" y="42219"/>
                    <a:pt x="14776" y="41968"/>
                    <a:pt x="14919" y="41789"/>
                  </a:cubicBezTo>
                  <a:cubicBezTo>
                    <a:pt x="15063" y="41610"/>
                    <a:pt x="15420" y="41718"/>
                    <a:pt x="15492" y="41432"/>
                  </a:cubicBezTo>
                  <a:cubicBezTo>
                    <a:pt x="15528" y="41253"/>
                    <a:pt x="14955" y="41038"/>
                    <a:pt x="15098" y="41038"/>
                  </a:cubicBezTo>
                  <a:cubicBezTo>
                    <a:pt x="15420" y="40931"/>
                    <a:pt x="15671" y="41432"/>
                    <a:pt x="15957" y="41360"/>
                  </a:cubicBezTo>
                  <a:cubicBezTo>
                    <a:pt x="16172" y="41288"/>
                    <a:pt x="15635" y="41110"/>
                    <a:pt x="15492" y="40859"/>
                  </a:cubicBezTo>
                  <a:cubicBezTo>
                    <a:pt x="15277" y="40609"/>
                    <a:pt x="15957" y="40287"/>
                    <a:pt x="16279" y="40072"/>
                  </a:cubicBezTo>
                  <a:cubicBezTo>
                    <a:pt x="16601" y="39857"/>
                    <a:pt x="16708" y="40823"/>
                    <a:pt x="17102" y="40931"/>
                  </a:cubicBezTo>
                  <a:cubicBezTo>
                    <a:pt x="17388" y="41038"/>
                    <a:pt x="17710" y="40931"/>
                    <a:pt x="17889" y="40752"/>
                  </a:cubicBezTo>
                  <a:cubicBezTo>
                    <a:pt x="17960" y="40609"/>
                    <a:pt x="17281" y="40752"/>
                    <a:pt x="17388" y="40609"/>
                  </a:cubicBezTo>
                  <a:cubicBezTo>
                    <a:pt x="17531" y="40358"/>
                    <a:pt x="18032" y="40358"/>
                    <a:pt x="18175" y="40144"/>
                  </a:cubicBezTo>
                  <a:cubicBezTo>
                    <a:pt x="18390" y="39571"/>
                    <a:pt x="16887" y="41110"/>
                    <a:pt x="17281" y="39500"/>
                  </a:cubicBezTo>
                  <a:cubicBezTo>
                    <a:pt x="17281" y="39249"/>
                    <a:pt x="17388" y="39142"/>
                    <a:pt x="17424" y="38999"/>
                  </a:cubicBezTo>
                  <a:cubicBezTo>
                    <a:pt x="17281" y="39142"/>
                    <a:pt x="17102" y="39249"/>
                    <a:pt x="16887" y="39321"/>
                  </a:cubicBezTo>
                  <a:cubicBezTo>
                    <a:pt x="16279" y="39607"/>
                    <a:pt x="18032" y="38534"/>
                    <a:pt x="17889" y="38355"/>
                  </a:cubicBezTo>
                  <a:cubicBezTo>
                    <a:pt x="17889" y="38319"/>
                    <a:pt x="17817" y="38319"/>
                    <a:pt x="17710" y="38355"/>
                  </a:cubicBezTo>
                  <a:lnTo>
                    <a:pt x="17710" y="38319"/>
                  </a:lnTo>
                  <a:cubicBezTo>
                    <a:pt x="17710" y="38212"/>
                    <a:pt x="17388" y="38319"/>
                    <a:pt x="17424" y="38212"/>
                  </a:cubicBezTo>
                  <a:cubicBezTo>
                    <a:pt x="17567" y="37890"/>
                    <a:pt x="18855" y="37997"/>
                    <a:pt x="19070" y="37890"/>
                  </a:cubicBezTo>
                  <a:cubicBezTo>
                    <a:pt x="19177" y="37818"/>
                    <a:pt x="18998" y="37639"/>
                    <a:pt x="19070" y="37568"/>
                  </a:cubicBezTo>
                  <a:cubicBezTo>
                    <a:pt x="19678" y="36959"/>
                    <a:pt x="20501" y="37317"/>
                    <a:pt x="20751" y="36101"/>
                  </a:cubicBezTo>
                  <a:cubicBezTo>
                    <a:pt x="20751" y="35922"/>
                    <a:pt x="20429" y="36280"/>
                    <a:pt x="20250" y="36387"/>
                  </a:cubicBezTo>
                  <a:cubicBezTo>
                    <a:pt x="20000" y="36458"/>
                    <a:pt x="19821" y="36387"/>
                    <a:pt x="19606" y="36387"/>
                  </a:cubicBezTo>
                  <a:cubicBezTo>
                    <a:pt x="19427" y="36458"/>
                    <a:pt x="19177" y="36709"/>
                    <a:pt x="19177" y="36530"/>
                  </a:cubicBezTo>
                  <a:cubicBezTo>
                    <a:pt x="19248" y="35993"/>
                    <a:pt x="20751" y="35993"/>
                    <a:pt x="20322" y="35278"/>
                  </a:cubicBezTo>
                  <a:cubicBezTo>
                    <a:pt x="20286" y="35135"/>
                    <a:pt x="19928" y="35242"/>
                    <a:pt x="19606" y="35242"/>
                  </a:cubicBezTo>
                  <a:cubicBezTo>
                    <a:pt x="19642" y="35314"/>
                    <a:pt x="19749" y="35421"/>
                    <a:pt x="19821" y="35528"/>
                  </a:cubicBezTo>
                  <a:cubicBezTo>
                    <a:pt x="19606" y="35779"/>
                    <a:pt x="19427" y="36029"/>
                    <a:pt x="19248" y="36208"/>
                  </a:cubicBezTo>
                  <a:cubicBezTo>
                    <a:pt x="19177" y="36280"/>
                    <a:pt x="18998" y="36530"/>
                    <a:pt x="18926" y="36387"/>
                  </a:cubicBezTo>
                  <a:cubicBezTo>
                    <a:pt x="18891" y="36208"/>
                    <a:pt x="18891" y="35027"/>
                    <a:pt x="19248" y="34956"/>
                  </a:cubicBezTo>
                  <a:cubicBezTo>
                    <a:pt x="19248" y="34848"/>
                    <a:pt x="19248" y="34777"/>
                    <a:pt x="19320" y="34598"/>
                  </a:cubicBezTo>
                  <a:cubicBezTo>
                    <a:pt x="19427" y="34312"/>
                    <a:pt x="20000" y="34491"/>
                    <a:pt x="20286" y="34312"/>
                  </a:cubicBezTo>
                  <a:cubicBezTo>
                    <a:pt x="20358" y="34240"/>
                    <a:pt x="20107" y="34312"/>
                    <a:pt x="20000" y="34240"/>
                  </a:cubicBezTo>
                  <a:cubicBezTo>
                    <a:pt x="19928" y="34061"/>
                    <a:pt x="19785" y="33847"/>
                    <a:pt x="19749" y="33704"/>
                  </a:cubicBezTo>
                  <a:cubicBezTo>
                    <a:pt x="19678" y="33417"/>
                    <a:pt x="20107" y="32451"/>
                    <a:pt x="20322" y="32451"/>
                  </a:cubicBezTo>
                  <a:cubicBezTo>
                    <a:pt x="20680" y="32416"/>
                    <a:pt x="20823" y="32988"/>
                    <a:pt x="21180" y="33060"/>
                  </a:cubicBezTo>
                  <a:cubicBezTo>
                    <a:pt x="21252" y="33060"/>
                    <a:pt x="21037" y="32773"/>
                    <a:pt x="21002" y="32559"/>
                  </a:cubicBezTo>
                  <a:cubicBezTo>
                    <a:pt x="20930" y="32416"/>
                    <a:pt x="20930" y="32022"/>
                    <a:pt x="20751" y="31879"/>
                  </a:cubicBezTo>
                  <a:cubicBezTo>
                    <a:pt x="20501" y="31736"/>
                    <a:pt x="20143" y="32094"/>
                    <a:pt x="19928" y="31915"/>
                  </a:cubicBezTo>
                  <a:cubicBezTo>
                    <a:pt x="19248" y="31378"/>
                    <a:pt x="20680" y="31557"/>
                    <a:pt x="20858" y="31521"/>
                  </a:cubicBezTo>
                  <a:cubicBezTo>
                    <a:pt x="21252" y="31342"/>
                    <a:pt x="21252" y="30806"/>
                    <a:pt x="21860" y="30877"/>
                  </a:cubicBezTo>
                  <a:cubicBezTo>
                    <a:pt x="22111" y="30949"/>
                    <a:pt x="22254" y="31342"/>
                    <a:pt x="22540" y="31342"/>
                  </a:cubicBezTo>
                  <a:cubicBezTo>
                    <a:pt x="22719" y="31342"/>
                    <a:pt x="22146" y="31092"/>
                    <a:pt x="22111" y="30877"/>
                  </a:cubicBezTo>
                  <a:lnTo>
                    <a:pt x="22111" y="30877"/>
                  </a:lnTo>
                  <a:lnTo>
                    <a:pt x="21968" y="30877"/>
                  </a:lnTo>
                  <a:cubicBezTo>
                    <a:pt x="21932" y="30877"/>
                    <a:pt x="21968" y="30662"/>
                    <a:pt x="21932" y="30627"/>
                  </a:cubicBezTo>
                  <a:cubicBezTo>
                    <a:pt x="21502" y="30519"/>
                    <a:pt x="21180" y="31271"/>
                    <a:pt x="20751" y="31271"/>
                  </a:cubicBezTo>
                  <a:cubicBezTo>
                    <a:pt x="19248" y="31092"/>
                    <a:pt x="21538" y="30770"/>
                    <a:pt x="21753" y="30519"/>
                  </a:cubicBezTo>
                  <a:cubicBezTo>
                    <a:pt x="21860" y="30484"/>
                    <a:pt x="21610" y="30484"/>
                    <a:pt x="21502" y="30484"/>
                  </a:cubicBezTo>
                  <a:cubicBezTo>
                    <a:pt x="21180" y="30484"/>
                    <a:pt x="20930" y="30591"/>
                    <a:pt x="20680" y="30519"/>
                  </a:cubicBezTo>
                  <a:cubicBezTo>
                    <a:pt x="20286" y="30484"/>
                    <a:pt x="20429" y="29840"/>
                    <a:pt x="20501" y="29446"/>
                  </a:cubicBezTo>
                  <a:cubicBezTo>
                    <a:pt x="20787" y="27908"/>
                    <a:pt x="21431" y="28552"/>
                    <a:pt x="22433" y="28158"/>
                  </a:cubicBezTo>
                  <a:cubicBezTo>
                    <a:pt x="23041" y="27908"/>
                    <a:pt x="21753" y="27478"/>
                    <a:pt x="21610" y="27192"/>
                  </a:cubicBezTo>
                  <a:cubicBezTo>
                    <a:pt x="21538" y="26977"/>
                    <a:pt x="21968" y="27120"/>
                    <a:pt x="22146" y="27049"/>
                  </a:cubicBezTo>
                  <a:cubicBezTo>
                    <a:pt x="22361" y="26977"/>
                    <a:pt x="21431" y="26333"/>
                    <a:pt x="22540" y="26691"/>
                  </a:cubicBezTo>
                  <a:cubicBezTo>
                    <a:pt x="22612" y="26691"/>
                    <a:pt x="22397" y="26870"/>
                    <a:pt x="22397" y="26906"/>
                  </a:cubicBezTo>
                  <a:cubicBezTo>
                    <a:pt x="22433" y="27550"/>
                    <a:pt x="22612" y="26620"/>
                    <a:pt x="22612" y="26548"/>
                  </a:cubicBezTo>
                  <a:cubicBezTo>
                    <a:pt x="22612" y="26512"/>
                    <a:pt x="22719" y="26333"/>
                    <a:pt x="22719" y="26441"/>
                  </a:cubicBezTo>
                  <a:cubicBezTo>
                    <a:pt x="22862" y="26512"/>
                    <a:pt x="22719" y="26906"/>
                    <a:pt x="22898" y="26906"/>
                  </a:cubicBezTo>
                  <a:cubicBezTo>
                    <a:pt x="23220" y="26977"/>
                    <a:pt x="23721" y="26798"/>
                    <a:pt x="23828" y="26512"/>
                  </a:cubicBezTo>
                  <a:cubicBezTo>
                    <a:pt x="23900" y="26226"/>
                    <a:pt x="23327" y="26119"/>
                    <a:pt x="23291" y="25797"/>
                  </a:cubicBezTo>
                  <a:cubicBezTo>
                    <a:pt x="23291" y="25761"/>
                    <a:pt x="24329" y="25153"/>
                    <a:pt x="24651" y="25332"/>
                  </a:cubicBezTo>
                  <a:cubicBezTo>
                    <a:pt x="24830" y="25439"/>
                    <a:pt x="24436" y="26119"/>
                    <a:pt x="24651" y="26047"/>
                  </a:cubicBezTo>
                  <a:cubicBezTo>
                    <a:pt x="24937" y="26047"/>
                    <a:pt x="24651" y="25475"/>
                    <a:pt x="24830" y="25332"/>
                  </a:cubicBezTo>
                  <a:lnTo>
                    <a:pt x="24937" y="25260"/>
                  </a:lnTo>
                  <a:cubicBezTo>
                    <a:pt x="24901" y="25188"/>
                    <a:pt x="24830" y="25153"/>
                    <a:pt x="24794" y="25153"/>
                  </a:cubicBezTo>
                  <a:cubicBezTo>
                    <a:pt x="24651" y="25081"/>
                    <a:pt x="25080" y="24831"/>
                    <a:pt x="24937" y="24759"/>
                  </a:cubicBezTo>
                  <a:cubicBezTo>
                    <a:pt x="24794" y="24723"/>
                    <a:pt x="24758" y="25010"/>
                    <a:pt x="24579" y="25081"/>
                  </a:cubicBezTo>
                  <a:cubicBezTo>
                    <a:pt x="24150" y="25260"/>
                    <a:pt x="23649" y="25582"/>
                    <a:pt x="23184" y="25332"/>
                  </a:cubicBezTo>
                  <a:cubicBezTo>
                    <a:pt x="23041" y="25188"/>
                    <a:pt x="23542" y="25010"/>
                    <a:pt x="23685" y="24759"/>
                  </a:cubicBezTo>
                  <a:cubicBezTo>
                    <a:pt x="23900" y="24222"/>
                    <a:pt x="24007" y="22970"/>
                    <a:pt x="24651" y="23400"/>
                  </a:cubicBezTo>
                  <a:cubicBezTo>
                    <a:pt x="24830" y="23578"/>
                    <a:pt x="24007" y="23829"/>
                    <a:pt x="24222" y="24008"/>
                  </a:cubicBezTo>
                  <a:cubicBezTo>
                    <a:pt x="24400" y="24187"/>
                    <a:pt x="24651" y="23722"/>
                    <a:pt x="24937" y="23650"/>
                  </a:cubicBezTo>
                  <a:cubicBezTo>
                    <a:pt x="25152" y="23650"/>
                    <a:pt x="25331" y="23722"/>
                    <a:pt x="25510" y="23900"/>
                  </a:cubicBezTo>
                  <a:cubicBezTo>
                    <a:pt x="25760" y="24187"/>
                    <a:pt x="26261" y="25081"/>
                    <a:pt x="26082" y="24759"/>
                  </a:cubicBezTo>
                  <a:cubicBezTo>
                    <a:pt x="26010" y="24509"/>
                    <a:pt x="25617" y="24222"/>
                    <a:pt x="25688" y="23865"/>
                  </a:cubicBezTo>
                  <a:cubicBezTo>
                    <a:pt x="25760" y="23578"/>
                    <a:pt x="26261" y="23543"/>
                    <a:pt x="26404" y="23292"/>
                  </a:cubicBezTo>
                  <a:cubicBezTo>
                    <a:pt x="26511" y="23149"/>
                    <a:pt x="26118" y="23400"/>
                    <a:pt x="26010" y="23400"/>
                  </a:cubicBezTo>
                  <a:cubicBezTo>
                    <a:pt x="25438" y="23650"/>
                    <a:pt x="25152" y="23900"/>
                    <a:pt x="24901" y="23113"/>
                  </a:cubicBezTo>
                  <a:cubicBezTo>
                    <a:pt x="24758" y="22720"/>
                    <a:pt x="25116" y="22970"/>
                    <a:pt x="25152" y="22756"/>
                  </a:cubicBezTo>
                  <a:cubicBezTo>
                    <a:pt x="25152" y="22720"/>
                    <a:pt x="25009" y="22791"/>
                    <a:pt x="25009" y="22756"/>
                  </a:cubicBezTo>
                  <a:cubicBezTo>
                    <a:pt x="24901" y="22362"/>
                    <a:pt x="26046" y="22970"/>
                    <a:pt x="26261" y="22756"/>
                  </a:cubicBezTo>
                  <a:cubicBezTo>
                    <a:pt x="26511" y="22255"/>
                    <a:pt x="25259" y="21790"/>
                    <a:pt x="25152" y="21790"/>
                  </a:cubicBezTo>
                  <a:cubicBezTo>
                    <a:pt x="25080" y="21790"/>
                    <a:pt x="25259" y="21968"/>
                    <a:pt x="25152" y="22076"/>
                  </a:cubicBezTo>
                  <a:cubicBezTo>
                    <a:pt x="25080" y="22362"/>
                    <a:pt x="24329" y="23221"/>
                    <a:pt x="24078" y="23078"/>
                  </a:cubicBezTo>
                  <a:cubicBezTo>
                    <a:pt x="23828" y="22970"/>
                    <a:pt x="23756" y="22469"/>
                    <a:pt x="23900" y="22219"/>
                  </a:cubicBezTo>
                  <a:cubicBezTo>
                    <a:pt x="24007" y="21933"/>
                    <a:pt x="24400" y="22112"/>
                    <a:pt x="24579" y="21933"/>
                  </a:cubicBezTo>
                  <a:cubicBezTo>
                    <a:pt x="24651" y="21790"/>
                    <a:pt x="24150" y="22112"/>
                    <a:pt x="24078" y="21968"/>
                  </a:cubicBezTo>
                  <a:cubicBezTo>
                    <a:pt x="23900" y="21718"/>
                    <a:pt x="24651" y="21611"/>
                    <a:pt x="24830" y="21718"/>
                  </a:cubicBezTo>
                  <a:cubicBezTo>
                    <a:pt x="24937" y="21790"/>
                    <a:pt x="24758" y="21968"/>
                    <a:pt x="24794" y="21933"/>
                  </a:cubicBezTo>
                  <a:cubicBezTo>
                    <a:pt x="25474" y="21289"/>
                    <a:pt x="26583" y="21682"/>
                    <a:pt x="26511" y="20788"/>
                  </a:cubicBezTo>
                  <a:cubicBezTo>
                    <a:pt x="26511" y="20645"/>
                    <a:pt x="26261" y="20931"/>
                    <a:pt x="26082" y="20824"/>
                  </a:cubicBezTo>
                  <a:cubicBezTo>
                    <a:pt x="26010" y="20788"/>
                    <a:pt x="26118" y="20573"/>
                    <a:pt x="26046" y="20502"/>
                  </a:cubicBezTo>
                  <a:cubicBezTo>
                    <a:pt x="26010" y="20502"/>
                    <a:pt x="26010" y="20716"/>
                    <a:pt x="26010" y="20716"/>
                  </a:cubicBezTo>
                  <a:cubicBezTo>
                    <a:pt x="25832" y="20824"/>
                    <a:pt x="25688" y="20788"/>
                    <a:pt x="25581" y="20788"/>
                  </a:cubicBezTo>
                  <a:cubicBezTo>
                    <a:pt x="25331" y="20824"/>
                    <a:pt x="24973" y="21003"/>
                    <a:pt x="24901" y="20824"/>
                  </a:cubicBezTo>
                  <a:cubicBezTo>
                    <a:pt x="24329" y="19715"/>
                    <a:pt x="26010" y="20430"/>
                    <a:pt x="26010" y="20430"/>
                  </a:cubicBezTo>
                  <a:cubicBezTo>
                    <a:pt x="26261" y="20215"/>
                    <a:pt x="26046" y="19822"/>
                    <a:pt x="26189" y="19500"/>
                  </a:cubicBezTo>
                  <a:cubicBezTo>
                    <a:pt x="26261" y="19393"/>
                    <a:pt x="26332" y="19822"/>
                    <a:pt x="26368" y="19965"/>
                  </a:cubicBezTo>
                  <a:cubicBezTo>
                    <a:pt x="26404" y="20001"/>
                    <a:pt x="26511" y="19893"/>
                    <a:pt x="26511" y="19965"/>
                  </a:cubicBezTo>
                  <a:cubicBezTo>
                    <a:pt x="26511" y="20215"/>
                    <a:pt x="26368" y="20430"/>
                    <a:pt x="26404" y="20681"/>
                  </a:cubicBezTo>
                  <a:cubicBezTo>
                    <a:pt x="26404" y="20788"/>
                    <a:pt x="27370" y="22112"/>
                    <a:pt x="27549" y="21861"/>
                  </a:cubicBezTo>
                  <a:cubicBezTo>
                    <a:pt x="28050" y="21289"/>
                    <a:pt x="26010" y="19393"/>
                    <a:pt x="26583" y="19142"/>
                  </a:cubicBezTo>
                  <a:cubicBezTo>
                    <a:pt x="26798" y="18963"/>
                    <a:pt x="27263" y="19321"/>
                    <a:pt x="27549" y="19643"/>
                  </a:cubicBezTo>
                  <a:cubicBezTo>
                    <a:pt x="27549" y="19500"/>
                    <a:pt x="27549" y="19393"/>
                    <a:pt x="27442" y="19285"/>
                  </a:cubicBezTo>
                  <a:cubicBezTo>
                    <a:pt x="27263" y="19142"/>
                    <a:pt x="26583" y="19214"/>
                    <a:pt x="26690" y="18892"/>
                  </a:cubicBezTo>
                  <a:cubicBezTo>
                    <a:pt x="26726" y="18570"/>
                    <a:pt x="27263" y="18641"/>
                    <a:pt x="27620" y="18570"/>
                  </a:cubicBezTo>
                  <a:cubicBezTo>
                    <a:pt x="29409" y="18319"/>
                    <a:pt x="27942" y="19142"/>
                    <a:pt x="29052" y="19715"/>
                  </a:cubicBezTo>
                  <a:cubicBezTo>
                    <a:pt x="29803" y="20072"/>
                    <a:pt x="28121" y="18391"/>
                    <a:pt x="28873" y="18391"/>
                  </a:cubicBezTo>
                  <a:cubicBezTo>
                    <a:pt x="29087" y="18391"/>
                    <a:pt x="29230" y="18641"/>
                    <a:pt x="29338" y="18641"/>
                  </a:cubicBezTo>
                  <a:cubicBezTo>
                    <a:pt x="29624" y="18641"/>
                    <a:pt x="29982" y="18641"/>
                    <a:pt x="29982" y="18391"/>
                  </a:cubicBezTo>
                  <a:cubicBezTo>
                    <a:pt x="29731" y="16673"/>
                    <a:pt x="28658" y="18391"/>
                    <a:pt x="28229" y="18319"/>
                  </a:cubicBezTo>
                  <a:cubicBezTo>
                    <a:pt x="28157" y="18319"/>
                    <a:pt x="28408" y="18212"/>
                    <a:pt x="28372" y="18140"/>
                  </a:cubicBezTo>
                  <a:cubicBezTo>
                    <a:pt x="28372" y="18033"/>
                    <a:pt x="28229" y="17890"/>
                    <a:pt x="28157" y="17961"/>
                  </a:cubicBezTo>
                  <a:cubicBezTo>
                    <a:pt x="28014" y="17997"/>
                    <a:pt x="28014" y="18283"/>
                    <a:pt x="27835" y="18283"/>
                  </a:cubicBezTo>
                  <a:cubicBezTo>
                    <a:pt x="27620" y="18319"/>
                    <a:pt x="27191" y="18319"/>
                    <a:pt x="27084" y="18069"/>
                  </a:cubicBezTo>
                  <a:cubicBezTo>
                    <a:pt x="26976" y="17890"/>
                    <a:pt x="27048" y="17675"/>
                    <a:pt x="27084" y="17532"/>
                  </a:cubicBezTo>
                  <a:cubicBezTo>
                    <a:pt x="26905" y="17604"/>
                    <a:pt x="26690" y="17639"/>
                    <a:pt x="26511" y="17711"/>
                  </a:cubicBezTo>
                  <a:cubicBezTo>
                    <a:pt x="26332" y="17961"/>
                    <a:pt x="26511" y="18462"/>
                    <a:pt x="26261" y="18641"/>
                  </a:cubicBezTo>
                  <a:cubicBezTo>
                    <a:pt x="26082" y="18784"/>
                    <a:pt x="26261" y="18140"/>
                    <a:pt x="26082" y="18033"/>
                  </a:cubicBezTo>
                  <a:cubicBezTo>
                    <a:pt x="25939" y="17890"/>
                    <a:pt x="25653" y="17961"/>
                    <a:pt x="25438" y="17997"/>
                  </a:cubicBezTo>
                  <a:cubicBezTo>
                    <a:pt x="25259" y="18033"/>
                    <a:pt x="25331" y="18391"/>
                    <a:pt x="25259" y="18462"/>
                  </a:cubicBezTo>
                  <a:cubicBezTo>
                    <a:pt x="25116" y="18641"/>
                    <a:pt x="24937" y="18749"/>
                    <a:pt x="24794" y="18892"/>
                  </a:cubicBezTo>
                  <a:cubicBezTo>
                    <a:pt x="24651" y="19071"/>
                    <a:pt x="24472" y="19214"/>
                    <a:pt x="24400" y="19393"/>
                  </a:cubicBezTo>
                  <a:lnTo>
                    <a:pt x="24400" y="19214"/>
                  </a:lnTo>
                  <a:cubicBezTo>
                    <a:pt x="24472" y="18892"/>
                    <a:pt x="24758" y="18641"/>
                    <a:pt x="24794" y="18319"/>
                  </a:cubicBezTo>
                  <a:cubicBezTo>
                    <a:pt x="24830" y="18140"/>
                    <a:pt x="24651" y="17961"/>
                    <a:pt x="24758" y="17783"/>
                  </a:cubicBezTo>
                  <a:cubicBezTo>
                    <a:pt x="24937" y="17604"/>
                    <a:pt x="25331" y="17639"/>
                    <a:pt x="25581" y="17461"/>
                  </a:cubicBezTo>
                  <a:cubicBezTo>
                    <a:pt x="26404" y="16602"/>
                    <a:pt x="24150" y="16852"/>
                    <a:pt x="25438" y="15564"/>
                  </a:cubicBezTo>
                  <a:cubicBezTo>
                    <a:pt x="26261" y="14563"/>
                    <a:pt x="26082" y="16423"/>
                    <a:pt x="25939" y="17353"/>
                  </a:cubicBezTo>
                  <a:cubicBezTo>
                    <a:pt x="26010" y="17174"/>
                    <a:pt x="26082" y="17031"/>
                    <a:pt x="26261" y="17031"/>
                  </a:cubicBezTo>
                  <a:cubicBezTo>
                    <a:pt x="26332" y="17031"/>
                    <a:pt x="26404" y="17282"/>
                    <a:pt x="26404" y="17174"/>
                  </a:cubicBezTo>
                  <a:cubicBezTo>
                    <a:pt x="26583" y="17031"/>
                    <a:pt x="26368" y="14992"/>
                    <a:pt x="27084" y="15922"/>
                  </a:cubicBezTo>
                  <a:cubicBezTo>
                    <a:pt x="27442" y="16423"/>
                    <a:pt x="27549" y="16852"/>
                    <a:pt x="27549" y="17031"/>
                  </a:cubicBezTo>
                  <a:cubicBezTo>
                    <a:pt x="27728" y="16924"/>
                    <a:pt x="27835" y="16852"/>
                    <a:pt x="27978" y="16852"/>
                  </a:cubicBezTo>
                  <a:cubicBezTo>
                    <a:pt x="28157" y="16852"/>
                    <a:pt x="28229" y="17174"/>
                    <a:pt x="28408" y="17174"/>
                  </a:cubicBezTo>
                  <a:cubicBezTo>
                    <a:pt x="28730" y="17210"/>
                    <a:pt x="29123" y="17139"/>
                    <a:pt x="29409" y="17031"/>
                  </a:cubicBezTo>
                  <a:cubicBezTo>
                    <a:pt x="29803" y="16745"/>
                    <a:pt x="28551" y="17031"/>
                    <a:pt x="28479" y="16530"/>
                  </a:cubicBezTo>
                  <a:cubicBezTo>
                    <a:pt x="28479" y="16351"/>
                    <a:pt x="28658" y="16173"/>
                    <a:pt x="28873" y="16173"/>
                  </a:cubicBezTo>
                  <a:lnTo>
                    <a:pt x="28980" y="16173"/>
                  </a:lnTo>
                  <a:cubicBezTo>
                    <a:pt x="28908" y="16101"/>
                    <a:pt x="28873" y="16101"/>
                    <a:pt x="28873" y="16029"/>
                  </a:cubicBezTo>
                  <a:cubicBezTo>
                    <a:pt x="28873" y="15743"/>
                    <a:pt x="29338" y="15851"/>
                    <a:pt x="29588" y="15672"/>
                  </a:cubicBezTo>
                  <a:cubicBezTo>
                    <a:pt x="29624" y="15672"/>
                    <a:pt x="29409" y="15672"/>
                    <a:pt x="29338" y="15564"/>
                  </a:cubicBezTo>
                  <a:cubicBezTo>
                    <a:pt x="29087" y="15421"/>
                    <a:pt x="28980" y="14920"/>
                    <a:pt x="29052" y="14563"/>
                  </a:cubicBezTo>
                  <a:cubicBezTo>
                    <a:pt x="29087" y="14241"/>
                    <a:pt x="29910" y="14491"/>
                    <a:pt x="29982" y="14169"/>
                  </a:cubicBezTo>
                  <a:cubicBezTo>
                    <a:pt x="30089" y="13919"/>
                    <a:pt x="29910" y="13668"/>
                    <a:pt x="29803" y="13453"/>
                  </a:cubicBezTo>
                  <a:cubicBezTo>
                    <a:pt x="29803" y="13740"/>
                    <a:pt x="29767" y="13883"/>
                    <a:pt x="29731" y="13919"/>
                  </a:cubicBezTo>
                  <a:cubicBezTo>
                    <a:pt x="29409" y="13919"/>
                    <a:pt x="29123" y="13668"/>
                    <a:pt x="28873" y="13811"/>
                  </a:cubicBezTo>
                  <a:cubicBezTo>
                    <a:pt x="28479" y="13990"/>
                    <a:pt x="28372" y="14563"/>
                    <a:pt x="28121" y="14920"/>
                  </a:cubicBezTo>
                  <a:cubicBezTo>
                    <a:pt x="27942" y="14813"/>
                    <a:pt x="27549" y="14813"/>
                    <a:pt x="27549" y="14598"/>
                  </a:cubicBezTo>
                  <a:cubicBezTo>
                    <a:pt x="27620" y="14241"/>
                    <a:pt x="28157" y="14241"/>
                    <a:pt x="28229" y="13883"/>
                  </a:cubicBezTo>
                  <a:cubicBezTo>
                    <a:pt x="28336" y="13740"/>
                    <a:pt x="27799" y="14097"/>
                    <a:pt x="27728" y="13919"/>
                  </a:cubicBezTo>
                  <a:cubicBezTo>
                    <a:pt x="27656" y="13668"/>
                    <a:pt x="28121" y="13489"/>
                    <a:pt x="28050" y="13167"/>
                  </a:cubicBezTo>
                  <a:cubicBezTo>
                    <a:pt x="28050" y="13024"/>
                    <a:pt x="27477" y="13203"/>
                    <a:pt x="27620" y="13131"/>
                  </a:cubicBezTo>
                  <a:cubicBezTo>
                    <a:pt x="28193" y="12845"/>
                    <a:pt x="29159" y="13060"/>
                    <a:pt x="28730" y="12523"/>
                  </a:cubicBezTo>
                  <a:cubicBezTo>
                    <a:pt x="28551" y="12380"/>
                    <a:pt x="27942" y="12452"/>
                    <a:pt x="28121" y="12309"/>
                  </a:cubicBezTo>
                  <a:cubicBezTo>
                    <a:pt x="28336" y="12201"/>
                    <a:pt x="28658" y="12559"/>
                    <a:pt x="28908" y="12452"/>
                  </a:cubicBezTo>
                  <a:cubicBezTo>
                    <a:pt x="29159" y="12273"/>
                    <a:pt x="29052" y="11736"/>
                    <a:pt x="29302" y="11665"/>
                  </a:cubicBezTo>
                  <a:cubicBezTo>
                    <a:pt x="29731" y="11521"/>
                    <a:pt x="29803" y="12309"/>
                    <a:pt x="29803" y="12988"/>
                  </a:cubicBezTo>
                  <a:cubicBezTo>
                    <a:pt x="29803" y="12738"/>
                    <a:pt x="29910" y="12523"/>
                    <a:pt x="29982" y="12309"/>
                  </a:cubicBezTo>
                  <a:cubicBezTo>
                    <a:pt x="30196" y="11987"/>
                    <a:pt x="30304" y="13167"/>
                    <a:pt x="30590" y="13346"/>
                  </a:cubicBezTo>
                  <a:cubicBezTo>
                    <a:pt x="30876" y="13489"/>
                    <a:pt x="31234" y="13346"/>
                    <a:pt x="31556" y="13203"/>
                  </a:cubicBezTo>
                  <a:cubicBezTo>
                    <a:pt x="31592" y="13203"/>
                    <a:pt x="30304" y="12738"/>
                    <a:pt x="30411" y="12452"/>
                  </a:cubicBezTo>
                  <a:cubicBezTo>
                    <a:pt x="30483" y="12165"/>
                    <a:pt x="30733" y="11772"/>
                    <a:pt x="31055" y="11808"/>
                  </a:cubicBezTo>
                  <a:cubicBezTo>
                    <a:pt x="31341" y="11808"/>
                    <a:pt x="31341" y="12380"/>
                    <a:pt x="31520" y="12559"/>
                  </a:cubicBezTo>
                  <a:cubicBezTo>
                    <a:pt x="31699" y="12774"/>
                    <a:pt x="32021" y="12738"/>
                    <a:pt x="32272" y="12953"/>
                  </a:cubicBezTo>
                  <a:cubicBezTo>
                    <a:pt x="32379" y="13060"/>
                    <a:pt x="32486" y="13668"/>
                    <a:pt x="32558" y="13453"/>
                  </a:cubicBezTo>
                  <a:cubicBezTo>
                    <a:pt x="32951" y="12452"/>
                    <a:pt x="30483" y="12702"/>
                    <a:pt x="31413" y="10734"/>
                  </a:cubicBezTo>
                  <a:cubicBezTo>
                    <a:pt x="31556" y="10412"/>
                    <a:pt x="32272" y="9947"/>
                    <a:pt x="32558" y="10233"/>
                  </a:cubicBezTo>
                  <a:cubicBezTo>
                    <a:pt x="32880" y="10412"/>
                    <a:pt x="32486" y="12380"/>
                    <a:pt x="32486" y="12452"/>
                  </a:cubicBezTo>
                  <a:cubicBezTo>
                    <a:pt x="32558" y="12523"/>
                    <a:pt x="32701" y="12309"/>
                    <a:pt x="32772" y="12201"/>
                  </a:cubicBezTo>
                  <a:cubicBezTo>
                    <a:pt x="32808" y="11951"/>
                    <a:pt x="32558" y="11593"/>
                    <a:pt x="32772" y="11414"/>
                  </a:cubicBezTo>
                  <a:cubicBezTo>
                    <a:pt x="32880" y="11199"/>
                    <a:pt x="33452" y="11521"/>
                    <a:pt x="33488" y="11271"/>
                  </a:cubicBezTo>
                  <a:cubicBezTo>
                    <a:pt x="33488" y="11021"/>
                    <a:pt x="32880" y="11056"/>
                    <a:pt x="32808" y="10806"/>
                  </a:cubicBezTo>
                  <a:cubicBezTo>
                    <a:pt x="32701" y="10591"/>
                    <a:pt x="33166" y="8802"/>
                    <a:pt x="33810" y="9554"/>
                  </a:cubicBezTo>
                  <a:cubicBezTo>
                    <a:pt x="33953" y="9804"/>
                    <a:pt x="33810" y="12165"/>
                    <a:pt x="33810" y="12237"/>
                  </a:cubicBezTo>
                  <a:cubicBezTo>
                    <a:pt x="33703" y="12523"/>
                    <a:pt x="33166" y="13024"/>
                    <a:pt x="33452" y="13131"/>
                  </a:cubicBezTo>
                  <a:cubicBezTo>
                    <a:pt x="34168" y="13346"/>
                    <a:pt x="33810" y="11879"/>
                    <a:pt x="34060" y="11736"/>
                  </a:cubicBezTo>
                  <a:cubicBezTo>
                    <a:pt x="34311" y="11557"/>
                    <a:pt x="34740" y="11736"/>
                    <a:pt x="34919" y="11593"/>
                  </a:cubicBezTo>
                  <a:cubicBezTo>
                    <a:pt x="35098" y="11521"/>
                    <a:pt x="34740" y="11414"/>
                    <a:pt x="34633" y="11343"/>
                  </a:cubicBezTo>
                  <a:cubicBezTo>
                    <a:pt x="34382" y="11092"/>
                    <a:pt x="33738" y="10770"/>
                    <a:pt x="33953" y="10162"/>
                  </a:cubicBezTo>
                  <a:cubicBezTo>
                    <a:pt x="35098" y="7729"/>
                    <a:pt x="33953" y="10520"/>
                    <a:pt x="35241" y="9661"/>
                  </a:cubicBezTo>
                  <a:cubicBezTo>
                    <a:pt x="35563" y="9482"/>
                    <a:pt x="35241" y="8838"/>
                    <a:pt x="35492" y="8516"/>
                  </a:cubicBezTo>
                  <a:cubicBezTo>
                    <a:pt x="35563" y="8480"/>
                    <a:pt x="35706" y="8588"/>
                    <a:pt x="35778" y="8659"/>
                  </a:cubicBezTo>
                  <a:cubicBezTo>
                    <a:pt x="35885" y="8767"/>
                    <a:pt x="35778" y="8910"/>
                    <a:pt x="35885" y="8981"/>
                  </a:cubicBezTo>
                  <a:cubicBezTo>
                    <a:pt x="36100" y="9160"/>
                    <a:pt x="36386" y="9196"/>
                    <a:pt x="36529" y="9375"/>
                  </a:cubicBezTo>
                  <a:cubicBezTo>
                    <a:pt x="36744" y="9482"/>
                    <a:pt x="36851" y="9768"/>
                    <a:pt x="37030" y="9840"/>
                  </a:cubicBezTo>
                  <a:cubicBezTo>
                    <a:pt x="37316" y="9876"/>
                    <a:pt x="36744" y="9554"/>
                    <a:pt x="36672" y="9339"/>
                  </a:cubicBezTo>
                  <a:cubicBezTo>
                    <a:pt x="36672" y="9303"/>
                    <a:pt x="36780" y="9303"/>
                    <a:pt x="36780" y="9196"/>
                  </a:cubicBezTo>
                  <a:cubicBezTo>
                    <a:pt x="36851" y="8623"/>
                    <a:pt x="36744" y="7729"/>
                    <a:pt x="36672" y="7801"/>
                  </a:cubicBezTo>
                  <a:cubicBezTo>
                    <a:pt x="36458" y="7801"/>
                    <a:pt x="35241" y="8838"/>
                    <a:pt x="34919" y="7622"/>
                  </a:cubicBezTo>
                  <a:cubicBezTo>
                    <a:pt x="34740" y="6942"/>
                    <a:pt x="35992" y="6656"/>
                    <a:pt x="36279" y="6727"/>
                  </a:cubicBezTo>
                  <a:cubicBezTo>
                    <a:pt x="36529" y="6799"/>
                    <a:pt x="36744" y="7157"/>
                    <a:pt x="37030" y="7228"/>
                  </a:cubicBezTo>
                  <a:cubicBezTo>
                    <a:pt x="37137" y="7228"/>
                    <a:pt x="37030" y="6978"/>
                    <a:pt x="37030" y="6942"/>
                  </a:cubicBezTo>
                  <a:cubicBezTo>
                    <a:pt x="37137" y="6870"/>
                    <a:pt x="37316" y="6942"/>
                    <a:pt x="37388" y="7013"/>
                  </a:cubicBezTo>
                  <a:cubicBezTo>
                    <a:pt x="37674" y="7013"/>
                    <a:pt x="37996" y="6942"/>
                    <a:pt x="38139" y="7049"/>
                  </a:cubicBezTo>
                  <a:cubicBezTo>
                    <a:pt x="38711" y="7228"/>
                    <a:pt x="37996" y="8445"/>
                    <a:pt x="39141" y="8337"/>
                  </a:cubicBezTo>
                  <a:cubicBezTo>
                    <a:pt x="39391" y="8301"/>
                    <a:pt x="39463" y="8015"/>
                    <a:pt x="39427" y="7836"/>
                  </a:cubicBezTo>
                  <a:cubicBezTo>
                    <a:pt x="39427" y="7693"/>
                    <a:pt x="39212" y="7872"/>
                    <a:pt x="39069" y="7836"/>
                  </a:cubicBezTo>
                  <a:cubicBezTo>
                    <a:pt x="38926" y="7765"/>
                    <a:pt x="38711" y="7729"/>
                    <a:pt x="38711" y="7622"/>
                  </a:cubicBezTo>
                  <a:cubicBezTo>
                    <a:pt x="38711" y="7443"/>
                    <a:pt x="39248" y="7550"/>
                    <a:pt x="39069" y="7228"/>
                  </a:cubicBezTo>
                  <a:cubicBezTo>
                    <a:pt x="38890" y="6978"/>
                    <a:pt x="38819" y="6727"/>
                    <a:pt x="38998" y="5940"/>
                  </a:cubicBezTo>
                  <a:lnTo>
                    <a:pt x="38998" y="5833"/>
                  </a:lnTo>
                  <a:cubicBezTo>
                    <a:pt x="38926" y="6012"/>
                    <a:pt x="38783" y="6191"/>
                    <a:pt x="38640" y="6405"/>
                  </a:cubicBezTo>
                  <a:cubicBezTo>
                    <a:pt x="38461" y="6191"/>
                    <a:pt x="38067" y="6047"/>
                    <a:pt x="37996" y="5797"/>
                  </a:cubicBezTo>
                  <a:cubicBezTo>
                    <a:pt x="37817" y="5046"/>
                    <a:pt x="40321" y="3221"/>
                    <a:pt x="39391" y="5260"/>
                  </a:cubicBezTo>
                  <a:cubicBezTo>
                    <a:pt x="39749" y="4938"/>
                    <a:pt x="40250" y="5296"/>
                    <a:pt x="40393" y="5153"/>
                  </a:cubicBezTo>
                  <a:cubicBezTo>
                    <a:pt x="40643" y="5046"/>
                    <a:pt x="39964" y="5046"/>
                    <a:pt x="39892" y="4831"/>
                  </a:cubicBezTo>
                  <a:cubicBezTo>
                    <a:pt x="39570" y="4151"/>
                    <a:pt x="40822" y="4259"/>
                    <a:pt x="40894" y="4151"/>
                  </a:cubicBezTo>
                  <a:cubicBezTo>
                    <a:pt x="41073" y="3758"/>
                    <a:pt x="39749" y="3293"/>
                    <a:pt x="39749" y="3185"/>
                  </a:cubicBezTo>
                  <a:cubicBezTo>
                    <a:pt x="39821" y="2899"/>
                    <a:pt x="40393" y="3507"/>
                    <a:pt x="40500" y="3293"/>
                  </a:cubicBezTo>
                  <a:cubicBezTo>
                    <a:pt x="40643" y="3006"/>
                    <a:pt x="40143" y="2649"/>
                    <a:pt x="40178" y="2327"/>
                  </a:cubicBezTo>
                  <a:cubicBezTo>
                    <a:pt x="40321" y="1969"/>
                    <a:pt x="42647" y="2219"/>
                    <a:pt x="42647" y="2327"/>
                  </a:cubicBezTo>
                  <a:cubicBezTo>
                    <a:pt x="42719" y="2434"/>
                    <a:pt x="41609" y="4473"/>
                    <a:pt x="41681" y="4652"/>
                  </a:cubicBezTo>
                  <a:cubicBezTo>
                    <a:pt x="41681" y="4652"/>
                    <a:pt x="41681" y="4652"/>
                    <a:pt x="41681" y="4652"/>
                  </a:cubicBezTo>
                  <a:cubicBezTo>
                    <a:pt x="41681" y="4652"/>
                    <a:pt x="41609" y="4652"/>
                    <a:pt x="41609" y="4724"/>
                  </a:cubicBezTo>
                  <a:cubicBezTo>
                    <a:pt x="41681" y="4831"/>
                    <a:pt x="41967" y="4652"/>
                    <a:pt x="42039" y="4724"/>
                  </a:cubicBezTo>
                  <a:cubicBezTo>
                    <a:pt x="42647" y="5117"/>
                    <a:pt x="41359" y="5260"/>
                    <a:pt x="42039" y="5439"/>
                  </a:cubicBezTo>
                  <a:cubicBezTo>
                    <a:pt x="42325" y="5547"/>
                    <a:pt x="41860" y="5940"/>
                    <a:pt x="41860" y="6191"/>
                  </a:cubicBezTo>
                  <a:cubicBezTo>
                    <a:pt x="41860" y="6262"/>
                    <a:pt x="41788" y="7479"/>
                    <a:pt x="42468" y="6763"/>
                  </a:cubicBezTo>
                  <a:cubicBezTo>
                    <a:pt x="42647" y="6656"/>
                    <a:pt x="42468" y="6405"/>
                    <a:pt x="42540" y="6226"/>
                  </a:cubicBezTo>
                  <a:cubicBezTo>
                    <a:pt x="42540" y="5976"/>
                    <a:pt x="42683" y="5797"/>
                    <a:pt x="42790" y="5618"/>
                  </a:cubicBezTo>
                  <a:cubicBezTo>
                    <a:pt x="42862" y="5332"/>
                    <a:pt x="42432" y="5654"/>
                    <a:pt x="42540" y="5260"/>
                  </a:cubicBezTo>
                  <a:cubicBezTo>
                    <a:pt x="42790" y="4545"/>
                    <a:pt x="43470" y="1754"/>
                    <a:pt x="43935" y="1539"/>
                  </a:cubicBezTo>
                  <a:cubicBezTo>
                    <a:pt x="43935" y="1539"/>
                    <a:pt x="44221" y="2613"/>
                    <a:pt x="44221" y="2720"/>
                  </a:cubicBezTo>
                  <a:cubicBezTo>
                    <a:pt x="44114" y="2935"/>
                    <a:pt x="43720" y="3078"/>
                    <a:pt x="43756" y="3364"/>
                  </a:cubicBezTo>
                  <a:cubicBezTo>
                    <a:pt x="43792" y="3507"/>
                    <a:pt x="44150" y="3078"/>
                    <a:pt x="44293" y="3221"/>
                  </a:cubicBezTo>
                  <a:cubicBezTo>
                    <a:pt x="44472" y="3471"/>
                    <a:pt x="44114" y="4008"/>
                    <a:pt x="44400" y="4151"/>
                  </a:cubicBezTo>
                  <a:cubicBezTo>
                    <a:pt x="44722" y="4330"/>
                    <a:pt x="45080" y="4151"/>
                    <a:pt x="45366" y="3901"/>
                  </a:cubicBezTo>
                  <a:cubicBezTo>
                    <a:pt x="45509" y="3758"/>
                    <a:pt x="44973" y="3615"/>
                    <a:pt x="44973" y="3400"/>
                  </a:cubicBezTo>
                  <a:cubicBezTo>
                    <a:pt x="44973" y="3114"/>
                    <a:pt x="44829" y="2720"/>
                    <a:pt x="45008" y="2505"/>
                  </a:cubicBezTo>
                  <a:cubicBezTo>
                    <a:pt x="45151" y="2219"/>
                    <a:pt x="45545" y="2148"/>
                    <a:pt x="45760" y="1897"/>
                  </a:cubicBezTo>
                  <a:cubicBezTo>
                    <a:pt x="45867" y="1826"/>
                    <a:pt x="45545" y="1897"/>
                    <a:pt x="45473" y="1861"/>
                  </a:cubicBezTo>
                  <a:cubicBezTo>
                    <a:pt x="45187" y="1754"/>
                    <a:pt x="44722" y="1647"/>
                    <a:pt x="44722" y="1325"/>
                  </a:cubicBezTo>
                  <a:cubicBezTo>
                    <a:pt x="44579" y="1110"/>
                    <a:pt x="45259" y="1396"/>
                    <a:pt x="45473" y="1146"/>
                  </a:cubicBezTo>
                  <a:cubicBezTo>
                    <a:pt x="45581" y="860"/>
                    <a:pt x="45187" y="502"/>
                    <a:pt x="45259" y="216"/>
                  </a:cubicBezTo>
                  <a:cubicBezTo>
                    <a:pt x="45366" y="1"/>
                    <a:pt x="45652" y="645"/>
                    <a:pt x="45867" y="502"/>
                  </a:cubicBezTo>
                  <a:cubicBezTo>
                    <a:pt x="46189" y="395"/>
                    <a:pt x="46439" y="108"/>
                    <a:pt x="47119" y="573"/>
                  </a:cubicBezTo>
                  <a:cubicBezTo>
                    <a:pt x="47620" y="895"/>
                    <a:pt x="46189" y="2720"/>
                    <a:pt x="46117" y="2935"/>
                  </a:cubicBezTo>
                  <a:cubicBezTo>
                    <a:pt x="46010" y="3042"/>
                    <a:pt x="46332" y="2827"/>
                    <a:pt x="46404" y="2720"/>
                  </a:cubicBezTo>
                  <a:cubicBezTo>
                    <a:pt x="46618" y="2541"/>
                    <a:pt x="46761" y="2076"/>
                    <a:pt x="47083" y="1969"/>
                  </a:cubicBezTo>
                  <a:cubicBezTo>
                    <a:pt x="47298" y="1933"/>
                    <a:pt x="47119" y="2362"/>
                    <a:pt x="47119" y="2577"/>
                  </a:cubicBezTo>
                  <a:cubicBezTo>
                    <a:pt x="46976" y="2863"/>
                    <a:pt x="46439" y="3185"/>
                    <a:pt x="46618" y="3471"/>
                  </a:cubicBezTo>
                  <a:cubicBezTo>
                    <a:pt x="46797" y="3686"/>
                    <a:pt x="47191" y="2935"/>
                    <a:pt x="47477" y="3114"/>
                  </a:cubicBezTo>
                  <a:cubicBezTo>
                    <a:pt x="47513" y="3185"/>
                    <a:pt x="47549" y="3185"/>
                    <a:pt x="47549" y="3221"/>
                  </a:cubicBezTo>
                  <a:cubicBezTo>
                    <a:pt x="47620" y="3185"/>
                    <a:pt x="47799" y="3328"/>
                    <a:pt x="47871" y="3293"/>
                  </a:cubicBezTo>
                  <a:cubicBezTo>
                    <a:pt x="48121" y="3042"/>
                    <a:pt x="47513" y="2827"/>
                    <a:pt x="47513" y="2827"/>
                  </a:cubicBezTo>
                  <a:cubicBezTo>
                    <a:pt x="47477" y="2649"/>
                    <a:pt x="47441" y="1253"/>
                    <a:pt x="47620" y="967"/>
                  </a:cubicBezTo>
                  <a:cubicBezTo>
                    <a:pt x="48371" y="1"/>
                    <a:pt x="48872" y="1861"/>
                    <a:pt x="48908" y="1861"/>
                  </a:cubicBezTo>
                  <a:cubicBezTo>
                    <a:pt x="51627" y="1969"/>
                    <a:pt x="47513" y="216"/>
                    <a:pt x="50196" y="1110"/>
                  </a:cubicBezTo>
                  <a:cubicBezTo>
                    <a:pt x="51591" y="1468"/>
                    <a:pt x="50590" y="1539"/>
                    <a:pt x="50375" y="2076"/>
                  </a:cubicBezTo>
                  <a:cubicBezTo>
                    <a:pt x="50339" y="2148"/>
                    <a:pt x="50590" y="2112"/>
                    <a:pt x="50697" y="2076"/>
                  </a:cubicBezTo>
                  <a:cubicBezTo>
                    <a:pt x="50912" y="1969"/>
                    <a:pt x="51162" y="1754"/>
                    <a:pt x="51341" y="1754"/>
                  </a:cubicBezTo>
                  <a:cubicBezTo>
                    <a:pt x="51448" y="1754"/>
                    <a:pt x="51341" y="1897"/>
                    <a:pt x="51448" y="1933"/>
                  </a:cubicBezTo>
                  <a:cubicBezTo>
                    <a:pt x="51520" y="2040"/>
                    <a:pt x="51699" y="2040"/>
                    <a:pt x="51842" y="2076"/>
                  </a:cubicBezTo>
                  <a:cubicBezTo>
                    <a:pt x="51842" y="2112"/>
                    <a:pt x="51949" y="2219"/>
                    <a:pt x="52021" y="2219"/>
                  </a:cubicBezTo>
                  <a:cubicBezTo>
                    <a:pt x="52200" y="2398"/>
                    <a:pt x="52522" y="2541"/>
                    <a:pt x="52701" y="2792"/>
                  </a:cubicBezTo>
                  <a:cubicBezTo>
                    <a:pt x="52772" y="2863"/>
                    <a:pt x="52522" y="2863"/>
                    <a:pt x="52450" y="2935"/>
                  </a:cubicBezTo>
                  <a:cubicBezTo>
                    <a:pt x="52271" y="3078"/>
                    <a:pt x="51949" y="3114"/>
                    <a:pt x="51842" y="3328"/>
                  </a:cubicBezTo>
                  <a:cubicBezTo>
                    <a:pt x="51591" y="3686"/>
                    <a:pt x="51770" y="4259"/>
                    <a:pt x="51448" y="4437"/>
                  </a:cubicBezTo>
                  <a:cubicBezTo>
                    <a:pt x="50518" y="4867"/>
                    <a:pt x="49409" y="4259"/>
                    <a:pt x="48622" y="5117"/>
                  </a:cubicBezTo>
                  <a:cubicBezTo>
                    <a:pt x="48550" y="5153"/>
                    <a:pt x="48908" y="4974"/>
                    <a:pt x="49087" y="4974"/>
                  </a:cubicBezTo>
                  <a:cubicBezTo>
                    <a:pt x="49230" y="4974"/>
                    <a:pt x="49409" y="5010"/>
                    <a:pt x="49659" y="5046"/>
                  </a:cubicBezTo>
                  <a:cubicBezTo>
                    <a:pt x="49731" y="5117"/>
                    <a:pt x="49731" y="5117"/>
                    <a:pt x="49803" y="5117"/>
                  </a:cubicBezTo>
                  <a:cubicBezTo>
                    <a:pt x="50089" y="5189"/>
                    <a:pt x="50590" y="4938"/>
                    <a:pt x="50769" y="5225"/>
                  </a:cubicBezTo>
                  <a:cubicBezTo>
                    <a:pt x="50947" y="5439"/>
                    <a:pt x="50303" y="5725"/>
                    <a:pt x="50411" y="5976"/>
                  </a:cubicBezTo>
                  <a:cubicBezTo>
                    <a:pt x="50518" y="6191"/>
                    <a:pt x="50697" y="5403"/>
                    <a:pt x="50947" y="5439"/>
                  </a:cubicBezTo>
                  <a:cubicBezTo>
                    <a:pt x="51269" y="5511"/>
                    <a:pt x="51162" y="6191"/>
                    <a:pt x="51055" y="6584"/>
                  </a:cubicBezTo>
                  <a:cubicBezTo>
                    <a:pt x="51091" y="6513"/>
                    <a:pt x="51162" y="6477"/>
                    <a:pt x="51162" y="6405"/>
                  </a:cubicBezTo>
                  <a:cubicBezTo>
                    <a:pt x="51448" y="6298"/>
                    <a:pt x="51842" y="6513"/>
                    <a:pt x="52200" y="6405"/>
                  </a:cubicBezTo>
                  <a:cubicBezTo>
                    <a:pt x="52307" y="6334"/>
                    <a:pt x="51949" y="6226"/>
                    <a:pt x="51949" y="6083"/>
                  </a:cubicBezTo>
                  <a:cubicBezTo>
                    <a:pt x="51949" y="5797"/>
                    <a:pt x="51949" y="5547"/>
                    <a:pt x="52021" y="5296"/>
                  </a:cubicBezTo>
                  <a:cubicBezTo>
                    <a:pt x="52092" y="5225"/>
                    <a:pt x="52021" y="5547"/>
                    <a:pt x="52128" y="5547"/>
                  </a:cubicBezTo>
                  <a:cubicBezTo>
                    <a:pt x="52450" y="5618"/>
                    <a:pt x="52772" y="5547"/>
                    <a:pt x="53130" y="5475"/>
                  </a:cubicBezTo>
                  <a:lnTo>
                    <a:pt x="53273" y="5475"/>
                  </a:lnTo>
                  <a:close/>
                  <a:moveTo>
                    <a:pt x="35134" y="14097"/>
                  </a:moveTo>
                  <a:close/>
                  <a:moveTo>
                    <a:pt x="35241" y="14133"/>
                  </a:moveTo>
                  <a:close/>
                  <a:moveTo>
                    <a:pt x="35313" y="14133"/>
                  </a:moveTo>
                  <a:close/>
                  <a:moveTo>
                    <a:pt x="35420" y="14169"/>
                  </a:moveTo>
                  <a:close/>
                  <a:moveTo>
                    <a:pt x="35420" y="14169"/>
                  </a:moveTo>
                  <a:close/>
                  <a:moveTo>
                    <a:pt x="42897" y="1325"/>
                  </a:moveTo>
                  <a:cubicBezTo>
                    <a:pt x="42969" y="1647"/>
                    <a:pt x="42361" y="1754"/>
                    <a:pt x="42146" y="1969"/>
                  </a:cubicBezTo>
                  <a:cubicBezTo>
                    <a:pt x="40500" y="359"/>
                    <a:pt x="42719" y="359"/>
                    <a:pt x="42897" y="1325"/>
                  </a:cubicBezTo>
                  <a:close/>
                  <a:moveTo>
                    <a:pt x="36529" y="4581"/>
                  </a:moveTo>
                  <a:cubicBezTo>
                    <a:pt x="36744" y="4581"/>
                    <a:pt x="36780" y="4867"/>
                    <a:pt x="36923" y="4795"/>
                  </a:cubicBezTo>
                  <a:cubicBezTo>
                    <a:pt x="37030" y="4652"/>
                    <a:pt x="36672" y="4187"/>
                    <a:pt x="36780" y="4259"/>
                  </a:cubicBezTo>
                  <a:cubicBezTo>
                    <a:pt x="36851" y="4294"/>
                    <a:pt x="36851" y="4473"/>
                    <a:pt x="37030" y="4473"/>
                  </a:cubicBezTo>
                  <a:cubicBezTo>
                    <a:pt x="37030" y="4437"/>
                    <a:pt x="36923" y="4259"/>
                    <a:pt x="37030" y="4187"/>
                  </a:cubicBezTo>
                  <a:cubicBezTo>
                    <a:pt x="37352" y="4044"/>
                    <a:pt x="37209" y="5117"/>
                    <a:pt x="37602" y="4545"/>
                  </a:cubicBezTo>
                  <a:cubicBezTo>
                    <a:pt x="37674" y="4473"/>
                    <a:pt x="37352" y="4294"/>
                    <a:pt x="37459" y="4187"/>
                  </a:cubicBezTo>
                  <a:cubicBezTo>
                    <a:pt x="37710" y="3865"/>
                    <a:pt x="38139" y="3758"/>
                    <a:pt x="38533" y="3507"/>
                  </a:cubicBezTo>
                  <a:cubicBezTo>
                    <a:pt x="38533" y="3507"/>
                    <a:pt x="38461" y="3507"/>
                    <a:pt x="38461" y="3507"/>
                  </a:cubicBezTo>
                  <a:cubicBezTo>
                    <a:pt x="38461" y="3579"/>
                    <a:pt x="38640" y="3579"/>
                    <a:pt x="38640" y="3615"/>
                  </a:cubicBezTo>
                  <a:cubicBezTo>
                    <a:pt x="38640" y="3793"/>
                    <a:pt x="38461" y="3972"/>
                    <a:pt x="38354" y="4151"/>
                  </a:cubicBezTo>
                  <a:cubicBezTo>
                    <a:pt x="37996" y="5046"/>
                    <a:pt x="37531" y="5439"/>
                    <a:pt x="36529" y="5618"/>
                  </a:cubicBezTo>
                  <a:cubicBezTo>
                    <a:pt x="36672" y="5332"/>
                    <a:pt x="36923" y="5046"/>
                    <a:pt x="36780" y="4795"/>
                  </a:cubicBezTo>
                  <a:cubicBezTo>
                    <a:pt x="36744" y="4759"/>
                    <a:pt x="36672" y="4724"/>
                    <a:pt x="36529" y="4724"/>
                  </a:cubicBezTo>
                  <a:cubicBezTo>
                    <a:pt x="36529" y="4652"/>
                    <a:pt x="36458" y="4581"/>
                    <a:pt x="36529" y="4581"/>
                  </a:cubicBezTo>
                  <a:close/>
                  <a:moveTo>
                    <a:pt x="36243" y="4759"/>
                  </a:moveTo>
                  <a:lnTo>
                    <a:pt x="36064" y="4759"/>
                  </a:lnTo>
                  <a:cubicBezTo>
                    <a:pt x="35992" y="4688"/>
                    <a:pt x="36064" y="4759"/>
                    <a:pt x="36243" y="4759"/>
                  </a:cubicBezTo>
                  <a:close/>
                  <a:moveTo>
                    <a:pt x="33738" y="7729"/>
                  </a:moveTo>
                  <a:cubicBezTo>
                    <a:pt x="33810" y="7550"/>
                    <a:pt x="34060" y="7479"/>
                    <a:pt x="34275" y="7371"/>
                  </a:cubicBezTo>
                  <a:cubicBezTo>
                    <a:pt x="34311" y="7335"/>
                    <a:pt x="34454" y="7371"/>
                    <a:pt x="34418" y="7443"/>
                  </a:cubicBezTo>
                  <a:cubicBezTo>
                    <a:pt x="34275" y="7765"/>
                    <a:pt x="34060" y="8051"/>
                    <a:pt x="33882" y="8337"/>
                  </a:cubicBezTo>
                  <a:cubicBezTo>
                    <a:pt x="33882" y="8158"/>
                    <a:pt x="33631" y="7944"/>
                    <a:pt x="33738" y="7729"/>
                  </a:cubicBezTo>
                  <a:close/>
                  <a:moveTo>
                    <a:pt x="32951" y="8802"/>
                  </a:moveTo>
                  <a:lnTo>
                    <a:pt x="32987" y="8838"/>
                  </a:lnTo>
                  <a:cubicBezTo>
                    <a:pt x="32987" y="8910"/>
                    <a:pt x="32951" y="8945"/>
                    <a:pt x="32951" y="8981"/>
                  </a:cubicBezTo>
                  <a:cubicBezTo>
                    <a:pt x="32951" y="8910"/>
                    <a:pt x="32880" y="8838"/>
                    <a:pt x="32951" y="8802"/>
                  </a:cubicBezTo>
                  <a:close/>
                  <a:moveTo>
                    <a:pt x="30733" y="9589"/>
                  </a:moveTo>
                  <a:cubicBezTo>
                    <a:pt x="31055" y="8659"/>
                    <a:pt x="34418" y="8838"/>
                    <a:pt x="31520" y="10198"/>
                  </a:cubicBezTo>
                  <a:cubicBezTo>
                    <a:pt x="31341" y="9947"/>
                    <a:pt x="30662" y="9876"/>
                    <a:pt x="30733" y="9589"/>
                  </a:cubicBezTo>
                  <a:close/>
                  <a:moveTo>
                    <a:pt x="24901" y="16387"/>
                  </a:moveTo>
                  <a:cubicBezTo>
                    <a:pt x="24973" y="16459"/>
                    <a:pt x="24758" y="16530"/>
                    <a:pt x="24758" y="16709"/>
                  </a:cubicBezTo>
                  <a:cubicBezTo>
                    <a:pt x="24830" y="17139"/>
                    <a:pt x="25939" y="17103"/>
                    <a:pt x="24436" y="17711"/>
                  </a:cubicBezTo>
                  <a:cubicBezTo>
                    <a:pt x="24257" y="17783"/>
                    <a:pt x="24078" y="17604"/>
                    <a:pt x="23900" y="17496"/>
                  </a:cubicBezTo>
                  <a:cubicBezTo>
                    <a:pt x="24973" y="16602"/>
                    <a:pt x="24329" y="16459"/>
                    <a:pt x="24329" y="16745"/>
                  </a:cubicBezTo>
                  <a:cubicBezTo>
                    <a:pt x="24400" y="17210"/>
                    <a:pt x="23864" y="16924"/>
                    <a:pt x="23578" y="17031"/>
                  </a:cubicBezTo>
                  <a:cubicBezTo>
                    <a:pt x="23363" y="17139"/>
                    <a:pt x="23184" y="17854"/>
                    <a:pt x="23184" y="17639"/>
                  </a:cubicBezTo>
                  <a:cubicBezTo>
                    <a:pt x="23041" y="16924"/>
                    <a:pt x="24150" y="15672"/>
                    <a:pt x="24901" y="16387"/>
                  </a:cubicBezTo>
                  <a:close/>
                  <a:moveTo>
                    <a:pt x="21538" y="20215"/>
                  </a:moveTo>
                  <a:cubicBezTo>
                    <a:pt x="21610" y="19965"/>
                    <a:pt x="21431" y="19500"/>
                    <a:pt x="21681" y="19464"/>
                  </a:cubicBezTo>
                  <a:cubicBezTo>
                    <a:pt x="23220" y="19142"/>
                    <a:pt x="21860" y="20645"/>
                    <a:pt x="21359" y="20788"/>
                  </a:cubicBezTo>
                  <a:cubicBezTo>
                    <a:pt x="21359" y="20716"/>
                    <a:pt x="21252" y="20716"/>
                    <a:pt x="21252" y="20681"/>
                  </a:cubicBezTo>
                  <a:cubicBezTo>
                    <a:pt x="21359" y="20502"/>
                    <a:pt x="21502" y="20394"/>
                    <a:pt x="21538" y="20215"/>
                  </a:cubicBezTo>
                  <a:close/>
                  <a:moveTo>
                    <a:pt x="11199" y="44151"/>
                  </a:moveTo>
                  <a:cubicBezTo>
                    <a:pt x="11377" y="44222"/>
                    <a:pt x="11270" y="44508"/>
                    <a:pt x="11270" y="44723"/>
                  </a:cubicBezTo>
                  <a:cubicBezTo>
                    <a:pt x="11270" y="44759"/>
                    <a:pt x="11199" y="44795"/>
                    <a:pt x="11127" y="44795"/>
                  </a:cubicBezTo>
                  <a:cubicBezTo>
                    <a:pt x="10984" y="44830"/>
                    <a:pt x="10769" y="44830"/>
                    <a:pt x="10626" y="44902"/>
                  </a:cubicBezTo>
                  <a:cubicBezTo>
                    <a:pt x="8837" y="45117"/>
                    <a:pt x="11127" y="44151"/>
                    <a:pt x="11199" y="44151"/>
                  </a:cubicBezTo>
                  <a:close/>
                  <a:moveTo>
                    <a:pt x="3399" y="52022"/>
                  </a:moveTo>
                  <a:cubicBezTo>
                    <a:pt x="3578" y="51914"/>
                    <a:pt x="3793" y="52022"/>
                    <a:pt x="3971" y="52022"/>
                  </a:cubicBezTo>
                  <a:cubicBezTo>
                    <a:pt x="3971" y="52022"/>
                    <a:pt x="3971" y="51950"/>
                    <a:pt x="4007" y="51950"/>
                  </a:cubicBezTo>
                  <a:cubicBezTo>
                    <a:pt x="4007" y="51914"/>
                    <a:pt x="4043" y="52022"/>
                    <a:pt x="4043" y="52022"/>
                  </a:cubicBezTo>
                  <a:cubicBezTo>
                    <a:pt x="4007" y="52093"/>
                    <a:pt x="3971" y="52093"/>
                    <a:pt x="3971" y="52129"/>
                  </a:cubicBezTo>
                  <a:lnTo>
                    <a:pt x="3971" y="52093"/>
                  </a:lnTo>
                  <a:cubicBezTo>
                    <a:pt x="3793" y="52201"/>
                    <a:pt x="3649" y="52344"/>
                    <a:pt x="3471" y="52344"/>
                  </a:cubicBezTo>
                  <a:cubicBezTo>
                    <a:pt x="3327" y="52344"/>
                    <a:pt x="3292" y="52093"/>
                    <a:pt x="3399" y="52022"/>
                  </a:cubicBezTo>
                  <a:close/>
                  <a:moveTo>
                    <a:pt x="680" y="68122"/>
                  </a:moveTo>
                  <a:cubicBezTo>
                    <a:pt x="680" y="68050"/>
                    <a:pt x="680" y="68050"/>
                    <a:pt x="751" y="68014"/>
                  </a:cubicBezTo>
                  <a:cubicBezTo>
                    <a:pt x="823" y="68444"/>
                    <a:pt x="966" y="68909"/>
                    <a:pt x="787" y="69302"/>
                  </a:cubicBezTo>
                  <a:cubicBezTo>
                    <a:pt x="358" y="70161"/>
                    <a:pt x="573" y="68587"/>
                    <a:pt x="680" y="68122"/>
                  </a:cubicBezTo>
                  <a:close/>
                  <a:moveTo>
                    <a:pt x="1324" y="65009"/>
                  </a:moveTo>
                  <a:lnTo>
                    <a:pt x="1324" y="64973"/>
                  </a:lnTo>
                  <a:lnTo>
                    <a:pt x="1324" y="64902"/>
                  </a:lnTo>
                  <a:cubicBezTo>
                    <a:pt x="1431" y="65009"/>
                    <a:pt x="1539" y="65045"/>
                    <a:pt x="1539" y="65152"/>
                  </a:cubicBezTo>
                  <a:cubicBezTo>
                    <a:pt x="1789" y="66941"/>
                    <a:pt x="859" y="65653"/>
                    <a:pt x="1217" y="65045"/>
                  </a:cubicBezTo>
                  <a:lnTo>
                    <a:pt x="1217" y="65152"/>
                  </a:lnTo>
                  <a:cubicBezTo>
                    <a:pt x="1217" y="65045"/>
                    <a:pt x="1324" y="65045"/>
                    <a:pt x="1324" y="65009"/>
                  </a:cubicBezTo>
                  <a:close/>
                  <a:moveTo>
                    <a:pt x="17424" y="38462"/>
                  </a:moveTo>
                  <a:cubicBezTo>
                    <a:pt x="17281" y="38462"/>
                    <a:pt x="17102" y="38498"/>
                    <a:pt x="17030" y="38498"/>
                  </a:cubicBezTo>
                  <a:cubicBezTo>
                    <a:pt x="16708" y="38462"/>
                    <a:pt x="17102" y="38462"/>
                    <a:pt x="17424" y="38462"/>
                  </a:cubicBezTo>
                  <a:close/>
                  <a:moveTo>
                    <a:pt x="42039" y="4652"/>
                  </a:moveTo>
                  <a:cubicBezTo>
                    <a:pt x="41967" y="4652"/>
                    <a:pt x="41788" y="4652"/>
                    <a:pt x="41681" y="4652"/>
                  </a:cubicBezTo>
                  <a:cubicBezTo>
                    <a:pt x="41860" y="4652"/>
                    <a:pt x="42110" y="4581"/>
                    <a:pt x="42039" y="4652"/>
                  </a:cubicBezTo>
                  <a:close/>
                  <a:moveTo>
                    <a:pt x="34919" y="14062"/>
                  </a:moveTo>
                  <a:lnTo>
                    <a:pt x="34991" y="14062"/>
                  </a:lnTo>
                  <a:close/>
                  <a:moveTo>
                    <a:pt x="35098" y="14097"/>
                  </a:moveTo>
                  <a:lnTo>
                    <a:pt x="35134" y="14097"/>
                  </a:lnTo>
                  <a:close/>
                  <a:moveTo>
                    <a:pt x="35241" y="14097"/>
                  </a:moveTo>
                  <a:lnTo>
                    <a:pt x="35241" y="14133"/>
                  </a:lnTo>
                  <a:close/>
                  <a:moveTo>
                    <a:pt x="35241" y="14133"/>
                  </a:moveTo>
                  <a:close/>
                </a:path>
              </a:pathLst>
            </a:custGeom>
            <a:noFill/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5"/>
            <p:cNvSpPr/>
            <p:nvPr/>
          </p:nvSpPr>
          <p:spPr>
            <a:xfrm>
              <a:off x="4122150" y="2716350"/>
              <a:ext cx="1564400" cy="1083400"/>
            </a:xfrm>
            <a:custGeom>
              <a:avLst/>
              <a:gdLst/>
              <a:ahLst/>
              <a:cxnLst/>
              <a:rect l="l" t="t" r="r" b="b"/>
              <a:pathLst>
                <a:path w="62576" h="43336" extrusionOk="0">
                  <a:moveTo>
                    <a:pt x="61393" y="9880"/>
                  </a:moveTo>
                  <a:cubicBezTo>
                    <a:pt x="61391" y="9880"/>
                    <a:pt x="61388" y="9883"/>
                    <a:pt x="61385" y="9888"/>
                  </a:cubicBezTo>
                  <a:lnTo>
                    <a:pt x="61385" y="9888"/>
                  </a:lnTo>
                  <a:cubicBezTo>
                    <a:pt x="61388" y="9887"/>
                    <a:pt x="61391" y="9886"/>
                    <a:pt x="61395" y="9886"/>
                  </a:cubicBezTo>
                  <a:cubicBezTo>
                    <a:pt x="61395" y="9882"/>
                    <a:pt x="61394" y="9880"/>
                    <a:pt x="61393" y="9880"/>
                  </a:cubicBezTo>
                  <a:close/>
                  <a:moveTo>
                    <a:pt x="34430" y="1"/>
                  </a:moveTo>
                  <a:cubicBezTo>
                    <a:pt x="34165" y="1"/>
                    <a:pt x="34130" y="655"/>
                    <a:pt x="33596" y="655"/>
                  </a:cubicBezTo>
                  <a:lnTo>
                    <a:pt x="33596" y="405"/>
                  </a:lnTo>
                  <a:cubicBezTo>
                    <a:pt x="33468" y="394"/>
                    <a:pt x="33353" y="389"/>
                    <a:pt x="33249" y="389"/>
                  </a:cubicBezTo>
                  <a:cubicBezTo>
                    <a:pt x="31920" y="389"/>
                    <a:pt x="32373" y="1190"/>
                    <a:pt x="31842" y="1621"/>
                  </a:cubicBezTo>
                  <a:lnTo>
                    <a:pt x="29803" y="1764"/>
                  </a:lnTo>
                  <a:lnTo>
                    <a:pt x="29803" y="3374"/>
                  </a:lnTo>
                  <a:cubicBezTo>
                    <a:pt x="29195" y="3553"/>
                    <a:pt x="29195" y="3768"/>
                    <a:pt x="28622" y="3875"/>
                  </a:cubicBezTo>
                  <a:lnTo>
                    <a:pt x="28622" y="3481"/>
                  </a:lnTo>
                  <a:cubicBezTo>
                    <a:pt x="28622" y="3479"/>
                    <a:pt x="28622" y="3478"/>
                    <a:pt x="28622" y="3478"/>
                  </a:cubicBezTo>
                  <a:cubicBezTo>
                    <a:pt x="28620" y="3478"/>
                    <a:pt x="28593" y="3637"/>
                    <a:pt x="28240" y="3637"/>
                  </a:cubicBezTo>
                  <a:cubicBezTo>
                    <a:pt x="28185" y="3637"/>
                    <a:pt x="28122" y="3634"/>
                    <a:pt x="28050" y="3625"/>
                  </a:cubicBezTo>
                  <a:cubicBezTo>
                    <a:pt x="28050" y="3768"/>
                    <a:pt x="27442" y="3732"/>
                    <a:pt x="27156" y="3947"/>
                  </a:cubicBezTo>
                  <a:cubicBezTo>
                    <a:pt x="26869" y="4054"/>
                    <a:pt x="26869" y="4340"/>
                    <a:pt x="26869" y="4447"/>
                  </a:cubicBezTo>
                  <a:cubicBezTo>
                    <a:pt x="26726" y="4483"/>
                    <a:pt x="26503" y="4483"/>
                    <a:pt x="26315" y="4483"/>
                  </a:cubicBezTo>
                  <a:cubicBezTo>
                    <a:pt x="26127" y="4483"/>
                    <a:pt x="25975" y="4483"/>
                    <a:pt x="25975" y="4519"/>
                  </a:cubicBezTo>
                  <a:cubicBezTo>
                    <a:pt x="25402" y="4519"/>
                    <a:pt x="25402" y="4984"/>
                    <a:pt x="25402" y="6129"/>
                  </a:cubicBezTo>
                  <a:cubicBezTo>
                    <a:pt x="24830" y="6451"/>
                    <a:pt x="24830" y="7274"/>
                    <a:pt x="24830" y="7560"/>
                  </a:cubicBezTo>
                  <a:cubicBezTo>
                    <a:pt x="24830" y="8025"/>
                    <a:pt x="26869" y="9170"/>
                    <a:pt x="25402" y="9349"/>
                  </a:cubicBezTo>
                  <a:cubicBezTo>
                    <a:pt x="25333" y="9384"/>
                    <a:pt x="25273" y="9399"/>
                    <a:pt x="25218" y="9399"/>
                  </a:cubicBezTo>
                  <a:cubicBezTo>
                    <a:pt x="24821" y="9399"/>
                    <a:pt x="24757" y="8589"/>
                    <a:pt x="24222" y="8526"/>
                  </a:cubicBezTo>
                  <a:cubicBezTo>
                    <a:pt x="23942" y="8506"/>
                    <a:pt x="23744" y="8498"/>
                    <a:pt x="23608" y="8498"/>
                  </a:cubicBezTo>
                  <a:cubicBezTo>
                    <a:pt x="22756" y="8498"/>
                    <a:pt x="24351" y="8847"/>
                    <a:pt x="23363" y="9063"/>
                  </a:cubicBezTo>
                  <a:cubicBezTo>
                    <a:pt x="23302" y="9070"/>
                    <a:pt x="23246" y="9073"/>
                    <a:pt x="23196" y="9073"/>
                  </a:cubicBezTo>
                  <a:cubicBezTo>
                    <a:pt x="22799" y="9073"/>
                    <a:pt x="22714" y="8873"/>
                    <a:pt x="22340" y="8873"/>
                  </a:cubicBezTo>
                  <a:cubicBezTo>
                    <a:pt x="22292" y="8873"/>
                    <a:pt x="22240" y="8877"/>
                    <a:pt x="22182" y="8884"/>
                  </a:cubicBezTo>
                  <a:cubicBezTo>
                    <a:pt x="21610" y="9027"/>
                    <a:pt x="22182" y="9743"/>
                    <a:pt x="21610" y="9886"/>
                  </a:cubicBezTo>
                  <a:cubicBezTo>
                    <a:pt x="21596" y="9890"/>
                    <a:pt x="21582" y="9893"/>
                    <a:pt x="21568" y="9893"/>
                  </a:cubicBezTo>
                  <a:cubicBezTo>
                    <a:pt x="21263" y="9893"/>
                    <a:pt x="20989" y="8805"/>
                    <a:pt x="20716" y="8633"/>
                  </a:cubicBezTo>
                  <a:cubicBezTo>
                    <a:pt x="20690" y="8624"/>
                    <a:pt x="20663" y="8619"/>
                    <a:pt x="20633" y="8619"/>
                  </a:cubicBezTo>
                  <a:cubicBezTo>
                    <a:pt x="20332" y="8619"/>
                    <a:pt x="19857" y="9091"/>
                    <a:pt x="19857" y="9385"/>
                  </a:cubicBezTo>
                  <a:cubicBezTo>
                    <a:pt x="19544" y="9628"/>
                    <a:pt x="19839" y="10209"/>
                    <a:pt x="19561" y="10209"/>
                  </a:cubicBezTo>
                  <a:cubicBezTo>
                    <a:pt x="19553" y="10209"/>
                    <a:pt x="19544" y="10209"/>
                    <a:pt x="19535" y="10208"/>
                  </a:cubicBezTo>
                  <a:cubicBezTo>
                    <a:pt x="18390" y="9993"/>
                    <a:pt x="20143" y="10243"/>
                    <a:pt x="18962" y="9492"/>
                  </a:cubicBezTo>
                  <a:cubicBezTo>
                    <a:pt x="18844" y="9403"/>
                    <a:pt x="18750" y="9368"/>
                    <a:pt x="18673" y="9368"/>
                  </a:cubicBezTo>
                  <a:cubicBezTo>
                    <a:pt x="18376" y="9368"/>
                    <a:pt x="18323" y="9886"/>
                    <a:pt x="18068" y="9886"/>
                  </a:cubicBezTo>
                  <a:cubicBezTo>
                    <a:pt x="17209" y="9886"/>
                    <a:pt x="18068" y="9528"/>
                    <a:pt x="17782" y="9277"/>
                  </a:cubicBezTo>
                  <a:cubicBezTo>
                    <a:pt x="17760" y="9269"/>
                    <a:pt x="17740" y="9265"/>
                    <a:pt x="17721" y="9265"/>
                  </a:cubicBezTo>
                  <a:cubicBezTo>
                    <a:pt x="17494" y="9265"/>
                    <a:pt x="17474" y="9822"/>
                    <a:pt x="17209" y="9921"/>
                  </a:cubicBezTo>
                  <a:cubicBezTo>
                    <a:pt x="17121" y="10021"/>
                    <a:pt x="17032" y="10056"/>
                    <a:pt x="16942" y="10056"/>
                  </a:cubicBezTo>
                  <a:cubicBezTo>
                    <a:pt x="16742" y="10056"/>
                    <a:pt x="16537" y="9886"/>
                    <a:pt x="16315" y="9886"/>
                  </a:cubicBezTo>
                  <a:lnTo>
                    <a:pt x="16315" y="10780"/>
                  </a:lnTo>
                  <a:cubicBezTo>
                    <a:pt x="16243" y="10807"/>
                    <a:pt x="16190" y="10818"/>
                    <a:pt x="16149" y="10818"/>
                  </a:cubicBezTo>
                  <a:cubicBezTo>
                    <a:pt x="16029" y="10818"/>
                    <a:pt x="16029" y="10717"/>
                    <a:pt x="16029" y="10637"/>
                  </a:cubicBezTo>
                  <a:cubicBezTo>
                    <a:pt x="15372" y="10446"/>
                    <a:pt x="16242" y="9982"/>
                    <a:pt x="15905" y="9982"/>
                  </a:cubicBezTo>
                  <a:cubicBezTo>
                    <a:pt x="15802" y="9982"/>
                    <a:pt x="15583" y="10026"/>
                    <a:pt x="15170" y="10136"/>
                  </a:cubicBezTo>
                  <a:cubicBezTo>
                    <a:pt x="14924" y="10218"/>
                    <a:pt x="15054" y="10635"/>
                    <a:pt x="14857" y="10635"/>
                  </a:cubicBezTo>
                  <a:cubicBezTo>
                    <a:pt x="14797" y="10635"/>
                    <a:pt x="14705" y="10595"/>
                    <a:pt x="14562" y="10494"/>
                  </a:cubicBezTo>
                  <a:cubicBezTo>
                    <a:pt x="14276" y="10494"/>
                    <a:pt x="14562" y="10208"/>
                    <a:pt x="14562" y="10136"/>
                  </a:cubicBezTo>
                  <a:cubicBezTo>
                    <a:pt x="14504" y="10114"/>
                    <a:pt x="14457" y="10106"/>
                    <a:pt x="14420" y="10106"/>
                  </a:cubicBezTo>
                  <a:cubicBezTo>
                    <a:pt x="14290" y="10106"/>
                    <a:pt x="14277" y="10212"/>
                    <a:pt x="14276" y="10212"/>
                  </a:cubicBezTo>
                  <a:cubicBezTo>
                    <a:pt x="14276" y="10212"/>
                    <a:pt x="14276" y="10210"/>
                    <a:pt x="14276" y="10208"/>
                  </a:cubicBezTo>
                  <a:cubicBezTo>
                    <a:pt x="14029" y="10023"/>
                    <a:pt x="14207" y="9678"/>
                    <a:pt x="13895" y="9678"/>
                  </a:cubicBezTo>
                  <a:cubicBezTo>
                    <a:pt x="13845" y="9678"/>
                    <a:pt x="13782" y="9687"/>
                    <a:pt x="13703" y="9707"/>
                  </a:cubicBezTo>
                  <a:cubicBezTo>
                    <a:pt x="13059" y="9861"/>
                    <a:pt x="12116" y="9979"/>
                    <a:pt x="11292" y="9979"/>
                  </a:cubicBezTo>
                  <a:cubicBezTo>
                    <a:pt x="10973" y="9979"/>
                    <a:pt x="10671" y="9961"/>
                    <a:pt x="10412" y="9921"/>
                  </a:cubicBezTo>
                  <a:cubicBezTo>
                    <a:pt x="10269" y="9886"/>
                    <a:pt x="10233" y="9743"/>
                    <a:pt x="10090" y="9743"/>
                  </a:cubicBezTo>
                  <a:cubicBezTo>
                    <a:pt x="10063" y="9741"/>
                    <a:pt x="10035" y="9740"/>
                    <a:pt x="10008" y="9740"/>
                  </a:cubicBezTo>
                  <a:cubicBezTo>
                    <a:pt x="9460" y="9740"/>
                    <a:pt x="8880" y="10070"/>
                    <a:pt x="8301" y="10172"/>
                  </a:cubicBezTo>
                  <a:lnTo>
                    <a:pt x="7693" y="10172"/>
                  </a:lnTo>
                  <a:cubicBezTo>
                    <a:pt x="7505" y="10172"/>
                    <a:pt x="7377" y="10112"/>
                    <a:pt x="7220" y="10112"/>
                  </a:cubicBezTo>
                  <a:cubicBezTo>
                    <a:pt x="7167" y="10112"/>
                    <a:pt x="7111" y="10118"/>
                    <a:pt x="7049" y="10136"/>
                  </a:cubicBezTo>
                  <a:cubicBezTo>
                    <a:pt x="6512" y="10315"/>
                    <a:pt x="6118" y="10673"/>
                    <a:pt x="5617" y="10923"/>
                  </a:cubicBezTo>
                  <a:cubicBezTo>
                    <a:pt x="5331" y="11066"/>
                    <a:pt x="4866" y="10959"/>
                    <a:pt x="4580" y="11138"/>
                  </a:cubicBezTo>
                  <a:cubicBezTo>
                    <a:pt x="4409" y="11241"/>
                    <a:pt x="3844" y="13081"/>
                    <a:pt x="3451" y="13081"/>
                  </a:cubicBezTo>
                  <a:cubicBezTo>
                    <a:pt x="3433" y="13081"/>
                    <a:pt x="3416" y="13078"/>
                    <a:pt x="3399" y="13070"/>
                  </a:cubicBezTo>
                  <a:cubicBezTo>
                    <a:pt x="3220" y="13070"/>
                    <a:pt x="3220" y="12855"/>
                    <a:pt x="3113" y="12855"/>
                  </a:cubicBezTo>
                  <a:cubicBezTo>
                    <a:pt x="3017" y="12823"/>
                    <a:pt x="2913" y="12805"/>
                    <a:pt x="2805" y="12805"/>
                  </a:cubicBezTo>
                  <a:cubicBezTo>
                    <a:pt x="2673" y="12805"/>
                    <a:pt x="2535" y="12832"/>
                    <a:pt x="2397" y="12891"/>
                  </a:cubicBezTo>
                  <a:cubicBezTo>
                    <a:pt x="1718" y="13070"/>
                    <a:pt x="2719" y="13463"/>
                    <a:pt x="2219" y="13607"/>
                  </a:cubicBezTo>
                  <a:lnTo>
                    <a:pt x="2199" y="13626"/>
                  </a:lnTo>
                  <a:lnTo>
                    <a:pt x="2199" y="13626"/>
                  </a:lnTo>
                  <a:cubicBezTo>
                    <a:pt x="2194" y="13620"/>
                    <a:pt x="2188" y="13613"/>
                    <a:pt x="2183" y="13607"/>
                  </a:cubicBezTo>
                  <a:lnTo>
                    <a:pt x="2183" y="13642"/>
                  </a:lnTo>
                  <a:lnTo>
                    <a:pt x="2199" y="13626"/>
                  </a:lnTo>
                  <a:lnTo>
                    <a:pt x="2199" y="13626"/>
                  </a:lnTo>
                  <a:cubicBezTo>
                    <a:pt x="2337" y="13793"/>
                    <a:pt x="2472" y="13898"/>
                    <a:pt x="2541" y="14036"/>
                  </a:cubicBezTo>
                  <a:cubicBezTo>
                    <a:pt x="2648" y="14322"/>
                    <a:pt x="2469" y="14573"/>
                    <a:pt x="2541" y="14823"/>
                  </a:cubicBezTo>
                  <a:cubicBezTo>
                    <a:pt x="2970" y="15610"/>
                    <a:pt x="4151" y="16433"/>
                    <a:pt x="4830" y="16898"/>
                  </a:cubicBezTo>
                  <a:cubicBezTo>
                    <a:pt x="4938" y="17041"/>
                    <a:pt x="3972" y="17005"/>
                    <a:pt x="4186" y="17399"/>
                  </a:cubicBezTo>
                  <a:cubicBezTo>
                    <a:pt x="4258" y="17435"/>
                    <a:pt x="5081" y="18186"/>
                    <a:pt x="5081" y="18544"/>
                  </a:cubicBezTo>
                  <a:cubicBezTo>
                    <a:pt x="4938" y="20047"/>
                    <a:pt x="4473" y="19152"/>
                    <a:pt x="3757" y="19796"/>
                  </a:cubicBezTo>
                  <a:cubicBezTo>
                    <a:pt x="3399" y="20047"/>
                    <a:pt x="859" y="24805"/>
                    <a:pt x="966" y="25127"/>
                  </a:cubicBezTo>
                  <a:cubicBezTo>
                    <a:pt x="1074" y="25592"/>
                    <a:pt x="1467" y="25914"/>
                    <a:pt x="1610" y="26343"/>
                  </a:cubicBezTo>
                  <a:cubicBezTo>
                    <a:pt x="1646" y="26522"/>
                    <a:pt x="1288" y="26844"/>
                    <a:pt x="1467" y="27023"/>
                  </a:cubicBezTo>
                  <a:cubicBezTo>
                    <a:pt x="1632" y="27212"/>
                    <a:pt x="1737" y="27273"/>
                    <a:pt x="1809" y="27273"/>
                  </a:cubicBezTo>
                  <a:cubicBezTo>
                    <a:pt x="1938" y="27273"/>
                    <a:pt x="1956" y="27077"/>
                    <a:pt x="2004" y="27077"/>
                  </a:cubicBezTo>
                  <a:cubicBezTo>
                    <a:pt x="2046" y="27077"/>
                    <a:pt x="2111" y="27224"/>
                    <a:pt x="2290" y="27775"/>
                  </a:cubicBezTo>
                  <a:cubicBezTo>
                    <a:pt x="2297" y="27788"/>
                    <a:pt x="2296" y="27794"/>
                    <a:pt x="2289" y="27794"/>
                  </a:cubicBezTo>
                  <a:cubicBezTo>
                    <a:pt x="2260" y="27794"/>
                    <a:pt x="2127" y="27689"/>
                    <a:pt x="2040" y="27631"/>
                  </a:cubicBezTo>
                  <a:cubicBezTo>
                    <a:pt x="2014" y="27626"/>
                    <a:pt x="1988" y="27624"/>
                    <a:pt x="1961" y="27624"/>
                  </a:cubicBezTo>
                  <a:cubicBezTo>
                    <a:pt x="1799" y="27624"/>
                    <a:pt x="1615" y="27703"/>
                    <a:pt x="1431" y="27703"/>
                  </a:cubicBezTo>
                  <a:cubicBezTo>
                    <a:pt x="1288" y="27631"/>
                    <a:pt x="1181" y="27631"/>
                    <a:pt x="1038" y="27596"/>
                  </a:cubicBezTo>
                  <a:lnTo>
                    <a:pt x="1038" y="27596"/>
                  </a:lnTo>
                  <a:cubicBezTo>
                    <a:pt x="1074" y="28025"/>
                    <a:pt x="752" y="28633"/>
                    <a:pt x="716" y="29027"/>
                  </a:cubicBezTo>
                  <a:cubicBezTo>
                    <a:pt x="680" y="29313"/>
                    <a:pt x="716" y="29635"/>
                    <a:pt x="573" y="29885"/>
                  </a:cubicBezTo>
                  <a:cubicBezTo>
                    <a:pt x="501" y="30136"/>
                    <a:pt x="72" y="30243"/>
                    <a:pt x="36" y="30565"/>
                  </a:cubicBezTo>
                  <a:cubicBezTo>
                    <a:pt x="0" y="30816"/>
                    <a:pt x="179" y="31138"/>
                    <a:pt x="179" y="31424"/>
                  </a:cubicBezTo>
                  <a:cubicBezTo>
                    <a:pt x="1181" y="31495"/>
                    <a:pt x="537" y="31925"/>
                    <a:pt x="1181" y="32211"/>
                  </a:cubicBezTo>
                  <a:cubicBezTo>
                    <a:pt x="1189" y="32214"/>
                    <a:pt x="1198" y="32215"/>
                    <a:pt x="1207" y="32215"/>
                  </a:cubicBezTo>
                  <a:cubicBezTo>
                    <a:pt x="1299" y="32215"/>
                    <a:pt x="1429" y="32089"/>
                    <a:pt x="1546" y="32089"/>
                  </a:cubicBezTo>
                  <a:cubicBezTo>
                    <a:pt x="1568" y="32089"/>
                    <a:pt x="1590" y="32093"/>
                    <a:pt x="1610" y="32104"/>
                  </a:cubicBezTo>
                  <a:cubicBezTo>
                    <a:pt x="1861" y="32283"/>
                    <a:pt x="1861" y="32676"/>
                    <a:pt x="2147" y="32855"/>
                  </a:cubicBezTo>
                  <a:cubicBezTo>
                    <a:pt x="2169" y="32864"/>
                    <a:pt x="2191" y="32868"/>
                    <a:pt x="2213" y="32868"/>
                  </a:cubicBezTo>
                  <a:cubicBezTo>
                    <a:pt x="2362" y="32868"/>
                    <a:pt x="2491" y="32676"/>
                    <a:pt x="2648" y="32676"/>
                  </a:cubicBezTo>
                  <a:cubicBezTo>
                    <a:pt x="2719" y="32676"/>
                    <a:pt x="2863" y="32783"/>
                    <a:pt x="2970" y="32783"/>
                  </a:cubicBezTo>
                  <a:cubicBezTo>
                    <a:pt x="3471" y="33177"/>
                    <a:pt x="2791" y="33105"/>
                    <a:pt x="3292" y="33499"/>
                  </a:cubicBezTo>
                  <a:cubicBezTo>
                    <a:pt x="3322" y="33517"/>
                    <a:pt x="3355" y="33527"/>
                    <a:pt x="3389" y="33527"/>
                  </a:cubicBezTo>
                  <a:cubicBezTo>
                    <a:pt x="3556" y="33527"/>
                    <a:pt x="3764" y="33288"/>
                    <a:pt x="3972" y="32605"/>
                  </a:cubicBezTo>
                  <a:cubicBezTo>
                    <a:pt x="4079" y="32533"/>
                    <a:pt x="4079" y="32426"/>
                    <a:pt x="4079" y="32426"/>
                  </a:cubicBezTo>
                  <a:cubicBezTo>
                    <a:pt x="4258" y="32426"/>
                    <a:pt x="5331" y="32927"/>
                    <a:pt x="5403" y="32927"/>
                  </a:cubicBezTo>
                  <a:cubicBezTo>
                    <a:pt x="5510" y="32927"/>
                    <a:pt x="5510" y="32676"/>
                    <a:pt x="5617" y="32676"/>
                  </a:cubicBezTo>
                  <a:cubicBezTo>
                    <a:pt x="5701" y="32648"/>
                    <a:pt x="5804" y="32637"/>
                    <a:pt x="5923" y="32637"/>
                  </a:cubicBezTo>
                  <a:cubicBezTo>
                    <a:pt x="6472" y="32637"/>
                    <a:pt x="7336" y="32881"/>
                    <a:pt x="7936" y="32881"/>
                  </a:cubicBezTo>
                  <a:cubicBezTo>
                    <a:pt x="8044" y="32881"/>
                    <a:pt x="8142" y="32873"/>
                    <a:pt x="8229" y="32855"/>
                  </a:cubicBezTo>
                  <a:cubicBezTo>
                    <a:pt x="8623" y="32676"/>
                    <a:pt x="8837" y="32354"/>
                    <a:pt x="9231" y="32354"/>
                  </a:cubicBezTo>
                  <a:cubicBezTo>
                    <a:pt x="9256" y="32351"/>
                    <a:pt x="9280" y="32350"/>
                    <a:pt x="9304" y="32350"/>
                  </a:cubicBezTo>
                  <a:cubicBezTo>
                    <a:pt x="9911" y="32350"/>
                    <a:pt x="10359" y="33181"/>
                    <a:pt x="10841" y="33284"/>
                  </a:cubicBezTo>
                  <a:cubicBezTo>
                    <a:pt x="10884" y="33303"/>
                    <a:pt x="10925" y="33311"/>
                    <a:pt x="10964" y="33311"/>
                  </a:cubicBezTo>
                  <a:cubicBezTo>
                    <a:pt x="11391" y="33311"/>
                    <a:pt x="11656" y="32339"/>
                    <a:pt x="11950" y="32175"/>
                  </a:cubicBezTo>
                  <a:cubicBezTo>
                    <a:pt x="12809" y="31352"/>
                    <a:pt x="14562" y="31424"/>
                    <a:pt x="15170" y="30887"/>
                  </a:cubicBezTo>
                  <a:cubicBezTo>
                    <a:pt x="16315" y="29778"/>
                    <a:pt x="14562" y="30673"/>
                    <a:pt x="15170" y="29635"/>
                  </a:cubicBezTo>
                  <a:cubicBezTo>
                    <a:pt x="15743" y="29385"/>
                    <a:pt x="16029" y="29206"/>
                    <a:pt x="16315" y="29134"/>
                  </a:cubicBezTo>
                  <a:lnTo>
                    <a:pt x="16315" y="28991"/>
                  </a:lnTo>
                  <a:lnTo>
                    <a:pt x="16637" y="28633"/>
                  </a:lnTo>
                  <a:lnTo>
                    <a:pt x="16637" y="28526"/>
                  </a:lnTo>
                  <a:lnTo>
                    <a:pt x="16637" y="28347"/>
                  </a:lnTo>
                  <a:lnTo>
                    <a:pt x="16923" y="28454"/>
                  </a:lnTo>
                  <a:lnTo>
                    <a:pt x="16923" y="28168"/>
                  </a:lnTo>
                  <a:cubicBezTo>
                    <a:pt x="16923" y="28132"/>
                    <a:pt x="18390" y="27953"/>
                    <a:pt x="18390" y="27846"/>
                  </a:cubicBezTo>
                  <a:cubicBezTo>
                    <a:pt x="18919" y="27548"/>
                    <a:pt x="18959" y="26975"/>
                    <a:pt x="19895" y="26975"/>
                  </a:cubicBezTo>
                  <a:cubicBezTo>
                    <a:pt x="19972" y="26975"/>
                    <a:pt x="20054" y="26979"/>
                    <a:pt x="20143" y="26987"/>
                  </a:cubicBezTo>
                  <a:cubicBezTo>
                    <a:pt x="20716" y="27023"/>
                    <a:pt x="21288" y="27202"/>
                    <a:pt x="21610" y="27453"/>
                  </a:cubicBezTo>
                  <a:lnTo>
                    <a:pt x="21610" y="27846"/>
                  </a:lnTo>
                  <a:cubicBezTo>
                    <a:pt x="21610" y="27846"/>
                    <a:pt x="22155" y="27539"/>
                    <a:pt x="22714" y="27525"/>
                  </a:cubicBezTo>
                  <a:lnTo>
                    <a:pt x="22714" y="27525"/>
                  </a:lnTo>
                  <a:cubicBezTo>
                    <a:pt x="22593" y="27580"/>
                    <a:pt x="22280" y="27877"/>
                    <a:pt x="22755" y="28025"/>
                  </a:cubicBezTo>
                  <a:lnTo>
                    <a:pt x="22755" y="27846"/>
                  </a:lnTo>
                  <a:cubicBezTo>
                    <a:pt x="22755" y="28025"/>
                    <a:pt x="22755" y="28204"/>
                    <a:pt x="23363" y="28347"/>
                  </a:cubicBezTo>
                  <a:cubicBezTo>
                    <a:pt x="23363" y="28366"/>
                    <a:pt x="23363" y="28374"/>
                    <a:pt x="23363" y="28374"/>
                  </a:cubicBezTo>
                  <a:cubicBezTo>
                    <a:pt x="23366" y="28374"/>
                    <a:pt x="23394" y="27771"/>
                    <a:pt x="23649" y="27739"/>
                  </a:cubicBezTo>
                  <a:cubicBezTo>
                    <a:pt x="23857" y="27676"/>
                    <a:pt x="24010" y="27648"/>
                    <a:pt x="24126" y="27648"/>
                  </a:cubicBezTo>
                  <a:cubicBezTo>
                    <a:pt x="24671" y="27648"/>
                    <a:pt x="24430" y="28250"/>
                    <a:pt x="25402" y="28633"/>
                  </a:cubicBezTo>
                  <a:lnTo>
                    <a:pt x="25402" y="28132"/>
                  </a:lnTo>
                  <a:cubicBezTo>
                    <a:pt x="26869" y="28776"/>
                    <a:pt x="25975" y="29635"/>
                    <a:pt x="25975" y="30601"/>
                  </a:cubicBezTo>
                  <a:cubicBezTo>
                    <a:pt x="26583" y="30744"/>
                    <a:pt x="27442" y="31531"/>
                    <a:pt x="27728" y="31603"/>
                  </a:cubicBezTo>
                  <a:cubicBezTo>
                    <a:pt x="27762" y="31625"/>
                    <a:pt x="27789" y="31635"/>
                    <a:pt x="27810" y="31635"/>
                  </a:cubicBezTo>
                  <a:cubicBezTo>
                    <a:pt x="27956" y="31635"/>
                    <a:pt x="27832" y="31162"/>
                    <a:pt x="27938" y="31162"/>
                  </a:cubicBezTo>
                  <a:cubicBezTo>
                    <a:pt x="27962" y="31162"/>
                    <a:pt x="27997" y="31186"/>
                    <a:pt x="28050" y="31245"/>
                  </a:cubicBezTo>
                  <a:cubicBezTo>
                    <a:pt x="28562" y="31565"/>
                    <a:pt x="28159" y="32541"/>
                    <a:pt x="28476" y="32541"/>
                  </a:cubicBezTo>
                  <a:cubicBezTo>
                    <a:pt x="28514" y="32541"/>
                    <a:pt x="28562" y="32528"/>
                    <a:pt x="28622" y="32497"/>
                  </a:cubicBezTo>
                  <a:lnTo>
                    <a:pt x="28622" y="33177"/>
                  </a:lnTo>
                  <a:cubicBezTo>
                    <a:pt x="28622" y="33356"/>
                    <a:pt x="29803" y="33356"/>
                    <a:pt x="30376" y="33606"/>
                  </a:cubicBezTo>
                  <a:lnTo>
                    <a:pt x="30662" y="34894"/>
                  </a:lnTo>
                  <a:cubicBezTo>
                    <a:pt x="30662" y="34966"/>
                    <a:pt x="30376" y="34966"/>
                    <a:pt x="30662" y="35073"/>
                  </a:cubicBezTo>
                  <a:cubicBezTo>
                    <a:pt x="30662" y="35324"/>
                    <a:pt x="31270" y="35467"/>
                    <a:pt x="31270" y="35503"/>
                  </a:cubicBezTo>
                  <a:cubicBezTo>
                    <a:pt x="31270" y="35717"/>
                    <a:pt x="30948" y="35717"/>
                    <a:pt x="30948" y="35896"/>
                  </a:cubicBezTo>
                  <a:cubicBezTo>
                    <a:pt x="30662" y="36003"/>
                    <a:pt x="30948" y="36075"/>
                    <a:pt x="30662" y="36146"/>
                  </a:cubicBezTo>
                  <a:cubicBezTo>
                    <a:pt x="30662" y="36172"/>
                    <a:pt x="30658" y="36184"/>
                    <a:pt x="30649" y="36184"/>
                  </a:cubicBezTo>
                  <a:cubicBezTo>
                    <a:pt x="30589" y="36184"/>
                    <a:pt x="30307" y="35574"/>
                    <a:pt x="29803" y="35574"/>
                  </a:cubicBezTo>
                  <a:lnTo>
                    <a:pt x="29803" y="36325"/>
                  </a:lnTo>
                  <a:cubicBezTo>
                    <a:pt x="29195" y="36254"/>
                    <a:pt x="28622" y="35896"/>
                    <a:pt x="28622" y="35896"/>
                  </a:cubicBezTo>
                  <a:lnTo>
                    <a:pt x="28622" y="36075"/>
                  </a:lnTo>
                  <a:cubicBezTo>
                    <a:pt x="28050" y="36218"/>
                    <a:pt x="28622" y="36540"/>
                    <a:pt x="28050" y="36683"/>
                  </a:cubicBezTo>
                  <a:lnTo>
                    <a:pt x="28050" y="36433"/>
                  </a:lnTo>
                  <a:lnTo>
                    <a:pt x="28050" y="35896"/>
                  </a:lnTo>
                  <a:cubicBezTo>
                    <a:pt x="28050" y="35831"/>
                    <a:pt x="28025" y="35804"/>
                    <a:pt x="27986" y="35804"/>
                  </a:cubicBezTo>
                  <a:cubicBezTo>
                    <a:pt x="27830" y="35804"/>
                    <a:pt x="27442" y="36233"/>
                    <a:pt x="27442" y="36433"/>
                  </a:cubicBezTo>
                  <a:cubicBezTo>
                    <a:pt x="26869" y="37112"/>
                    <a:pt x="27728" y="37434"/>
                    <a:pt x="27728" y="37792"/>
                  </a:cubicBezTo>
                  <a:cubicBezTo>
                    <a:pt x="28050" y="38007"/>
                    <a:pt x="27728" y="38186"/>
                    <a:pt x="27728" y="38436"/>
                  </a:cubicBezTo>
                  <a:cubicBezTo>
                    <a:pt x="27728" y="38615"/>
                    <a:pt x="28050" y="38794"/>
                    <a:pt x="27728" y="38937"/>
                  </a:cubicBezTo>
                  <a:cubicBezTo>
                    <a:pt x="27728" y="39116"/>
                    <a:pt x="27442" y="39116"/>
                    <a:pt x="27442" y="39259"/>
                  </a:cubicBezTo>
                  <a:cubicBezTo>
                    <a:pt x="26869" y="39581"/>
                    <a:pt x="27442" y="39760"/>
                    <a:pt x="27442" y="40046"/>
                  </a:cubicBezTo>
                  <a:cubicBezTo>
                    <a:pt x="27156" y="40225"/>
                    <a:pt x="26869" y="40404"/>
                    <a:pt x="26869" y="40547"/>
                  </a:cubicBezTo>
                  <a:cubicBezTo>
                    <a:pt x="25975" y="41155"/>
                    <a:pt x="27156" y="42086"/>
                    <a:pt x="26869" y="42086"/>
                  </a:cubicBezTo>
                  <a:cubicBezTo>
                    <a:pt x="26774" y="42109"/>
                    <a:pt x="26643" y="42117"/>
                    <a:pt x="26510" y="42117"/>
                  </a:cubicBezTo>
                  <a:cubicBezTo>
                    <a:pt x="26245" y="42117"/>
                    <a:pt x="25975" y="42086"/>
                    <a:pt x="25975" y="42086"/>
                  </a:cubicBezTo>
                  <a:lnTo>
                    <a:pt x="25975" y="42408"/>
                  </a:lnTo>
                  <a:cubicBezTo>
                    <a:pt x="25975" y="42468"/>
                    <a:pt x="25975" y="42603"/>
                    <a:pt x="25637" y="42603"/>
                  </a:cubicBezTo>
                  <a:cubicBezTo>
                    <a:pt x="25572" y="42603"/>
                    <a:pt x="25495" y="42598"/>
                    <a:pt x="25403" y="42587"/>
                  </a:cubicBezTo>
                  <a:lnTo>
                    <a:pt x="25403" y="42587"/>
                  </a:lnTo>
                  <a:cubicBezTo>
                    <a:pt x="25689" y="42622"/>
                    <a:pt x="25832" y="42622"/>
                    <a:pt x="25903" y="42622"/>
                  </a:cubicBezTo>
                  <a:cubicBezTo>
                    <a:pt x="25975" y="42622"/>
                    <a:pt x="25975" y="42622"/>
                    <a:pt x="25975" y="42658"/>
                  </a:cubicBezTo>
                  <a:lnTo>
                    <a:pt x="25975" y="43159"/>
                  </a:lnTo>
                  <a:cubicBezTo>
                    <a:pt x="26313" y="43258"/>
                    <a:pt x="26916" y="43336"/>
                    <a:pt x="27385" y="43336"/>
                  </a:cubicBezTo>
                  <a:cubicBezTo>
                    <a:pt x="27760" y="43336"/>
                    <a:pt x="28050" y="43286"/>
                    <a:pt x="28050" y="43159"/>
                  </a:cubicBezTo>
                  <a:cubicBezTo>
                    <a:pt x="28050" y="43159"/>
                    <a:pt x="27728" y="43016"/>
                    <a:pt x="28050" y="42765"/>
                  </a:cubicBezTo>
                  <a:cubicBezTo>
                    <a:pt x="28050" y="42658"/>
                    <a:pt x="28622" y="42658"/>
                    <a:pt x="28622" y="42586"/>
                  </a:cubicBezTo>
                  <a:cubicBezTo>
                    <a:pt x="29195" y="42336"/>
                    <a:pt x="29195" y="41764"/>
                    <a:pt x="29803" y="41585"/>
                  </a:cubicBezTo>
                  <a:cubicBezTo>
                    <a:pt x="30103" y="41491"/>
                    <a:pt x="30347" y="41446"/>
                    <a:pt x="30543" y="41446"/>
                  </a:cubicBezTo>
                  <a:cubicBezTo>
                    <a:pt x="31095" y="41446"/>
                    <a:pt x="31270" y="41800"/>
                    <a:pt x="31270" y="42408"/>
                  </a:cubicBezTo>
                  <a:cubicBezTo>
                    <a:pt x="31270" y="42157"/>
                    <a:pt x="31842" y="41191"/>
                    <a:pt x="31270" y="41012"/>
                  </a:cubicBezTo>
                  <a:cubicBezTo>
                    <a:pt x="31270" y="41005"/>
                    <a:pt x="31270" y="41002"/>
                    <a:pt x="31270" y="41002"/>
                  </a:cubicBezTo>
                  <a:cubicBezTo>
                    <a:pt x="31269" y="41002"/>
                    <a:pt x="31258" y="41345"/>
                    <a:pt x="31139" y="41345"/>
                  </a:cubicBezTo>
                  <a:cubicBezTo>
                    <a:pt x="31093" y="41345"/>
                    <a:pt x="31031" y="41294"/>
                    <a:pt x="30948" y="41155"/>
                  </a:cubicBezTo>
                  <a:cubicBezTo>
                    <a:pt x="30662" y="40726"/>
                    <a:pt x="30662" y="40154"/>
                    <a:pt x="30662" y="39760"/>
                  </a:cubicBezTo>
                  <a:cubicBezTo>
                    <a:pt x="30662" y="39596"/>
                    <a:pt x="30420" y="39251"/>
                    <a:pt x="30603" y="39251"/>
                  </a:cubicBezTo>
                  <a:cubicBezTo>
                    <a:pt x="30619" y="39251"/>
                    <a:pt x="30638" y="39253"/>
                    <a:pt x="30662" y="39259"/>
                  </a:cubicBezTo>
                  <a:cubicBezTo>
                    <a:pt x="30933" y="39361"/>
                    <a:pt x="30947" y="40233"/>
                    <a:pt x="31222" y="40233"/>
                  </a:cubicBezTo>
                  <a:cubicBezTo>
                    <a:pt x="31237" y="40233"/>
                    <a:pt x="31253" y="40231"/>
                    <a:pt x="31270" y="40225"/>
                  </a:cubicBezTo>
                  <a:cubicBezTo>
                    <a:pt x="32415" y="39724"/>
                    <a:pt x="31843" y="39581"/>
                    <a:pt x="31842" y="39045"/>
                  </a:cubicBezTo>
                  <a:lnTo>
                    <a:pt x="31842" y="39045"/>
                  </a:lnTo>
                  <a:lnTo>
                    <a:pt x="31842" y="39188"/>
                  </a:lnTo>
                  <a:cubicBezTo>
                    <a:pt x="31842" y="39116"/>
                    <a:pt x="31270" y="38794"/>
                    <a:pt x="31842" y="38687"/>
                  </a:cubicBezTo>
                  <a:cubicBezTo>
                    <a:pt x="31842" y="38674"/>
                    <a:pt x="31842" y="38669"/>
                    <a:pt x="31846" y="38669"/>
                  </a:cubicBezTo>
                  <a:cubicBezTo>
                    <a:pt x="31856" y="38669"/>
                    <a:pt x="31900" y="38722"/>
                    <a:pt x="32091" y="38722"/>
                  </a:cubicBezTo>
                  <a:cubicBezTo>
                    <a:pt x="32171" y="38722"/>
                    <a:pt x="32276" y="38713"/>
                    <a:pt x="32415" y="38687"/>
                  </a:cubicBezTo>
                  <a:lnTo>
                    <a:pt x="32415" y="38329"/>
                  </a:lnTo>
                  <a:cubicBezTo>
                    <a:pt x="33023" y="37578"/>
                    <a:pt x="33596" y="36683"/>
                    <a:pt x="33596" y="35824"/>
                  </a:cubicBezTo>
                  <a:lnTo>
                    <a:pt x="33596" y="35288"/>
                  </a:lnTo>
                  <a:lnTo>
                    <a:pt x="33596" y="35037"/>
                  </a:lnTo>
                  <a:cubicBezTo>
                    <a:pt x="34168" y="34465"/>
                    <a:pt x="33023" y="34537"/>
                    <a:pt x="33596" y="34107"/>
                  </a:cubicBezTo>
                  <a:cubicBezTo>
                    <a:pt x="34490" y="32927"/>
                    <a:pt x="35635" y="33427"/>
                    <a:pt x="35635" y="33034"/>
                  </a:cubicBezTo>
                  <a:lnTo>
                    <a:pt x="35635" y="32032"/>
                  </a:lnTo>
                  <a:cubicBezTo>
                    <a:pt x="35635" y="32015"/>
                    <a:pt x="35635" y="32007"/>
                    <a:pt x="35635" y="32007"/>
                  </a:cubicBezTo>
                  <a:cubicBezTo>
                    <a:pt x="35641" y="32007"/>
                    <a:pt x="35694" y="32693"/>
                    <a:pt x="36243" y="32855"/>
                  </a:cubicBezTo>
                  <a:cubicBezTo>
                    <a:pt x="36243" y="32880"/>
                    <a:pt x="36243" y="32891"/>
                    <a:pt x="36246" y="32891"/>
                  </a:cubicBezTo>
                  <a:cubicBezTo>
                    <a:pt x="36261" y="32891"/>
                    <a:pt x="36345" y="32663"/>
                    <a:pt x="36816" y="32605"/>
                  </a:cubicBezTo>
                  <a:lnTo>
                    <a:pt x="37388" y="32605"/>
                  </a:lnTo>
                  <a:cubicBezTo>
                    <a:pt x="37710" y="32533"/>
                    <a:pt x="37388" y="31567"/>
                    <a:pt x="37388" y="31567"/>
                  </a:cubicBezTo>
                  <a:cubicBezTo>
                    <a:pt x="36816" y="31066"/>
                    <a:pt x="37388" y="31173"/>
                    <a:pt x="37388" y="30744"/>
                  </a:cubicBezTo>
                  <a:cubicBezTo>
                    <a:pt x="37388" y="31967"/>
                    <a:pt x="37759" y="32385"/>
                    <a:pt x="38277" y="32385"/>
                  </a:cubicBezTo>
                  <a:cubicBezTo>
                    <a:pt x="38790" y="32385"/>
                    <a:pt x="39448" y="31976"/>
                    <a:pt x="40035" y="31531"/>
                  </a:cubicBezTo>
                  <a:cubicBezTo>
                    <a:pt x="40098" y="31520"/>
                    <a:pt x="40146" y="31514"/>
                    <a:pt x="40183" y="31514"/>
                  </a:cubicBezTo>
                  <a:cubicBezTo>
                    <a:pt x="40484" y="31514"/>
                    <a:pt x="39973" y="31873"/>
                    <a:pt x="39463" y="32032"/>
                  </a:cubicBezTo>
                  <a:cubicBezTo>
                    <a:pt x="39463" y="32247"/>
                    <a:pt x="40035" y="32676"/>
                    <a:pt x="39463" y="32783"/>
                  </a:cubicBezTo>
                  <a:cubicBezTo>
                    <a:pt x="38855" y="32855"/>
                    <a:pt x="37710" y="32927"/>
                    <a:pt x="37388" y="32998"/>
                  </a:cubicBezTo>
                  <a:cubicBezTo>
                    <a:pt x="37388" y="32998"/>
                    <a:pt x="36243" y="32998"/>
                    <a:pt x="36243" y="33105"/>
                  </a:cubicBezTo>
                  <a:cubicBezTo>
                    <a:pt x="36243" y="33356"/>
                    <a:pt x="36816" y="33642"/>
                    <a:pt x="36816" y="33714"/>
                  </a:cubicBezTo>
                  <a:cubicBezTo>
                    <a:pt x="36860" y="33719"/>
                    <a:pt x="36897" y="33722"/>
                    <a:pt x="36928" y="33722"/>
                  </a:cubicBezTo>
                  <a:cubicBezTo>
                    <a:pt x="37303" y="33722"/>
                    <a:pt x="36816" y="33356"/>
                    <a:pt x="36816" y="33356"/>
                  </a:cubicBezTo>
                  <a:cubicBezTo>
                    <a:pt x="37006" y="33296"/>
                    <a:pt x="37134" y="33276"/>
                    <a:pt x="37230" y="33276"/>
                  </a:cubicBezTo>
                  <a:cubicBezTo>
                    <a:pt x="37424" y="33276"/>
                    <a:pt x="37495" y="33356"/>
                    <a:pt x="37710" y="33356"/>
                  </a:cubicBezTo>
                  <a:cubicBezTo>
                    <a:pt x="38092" y="33356"/>
                    <a:pt x="38219" y="33245"/>
                    <a:pt x="38261" y="33245"/>
                  </a:cubicBezTo>
                  <a:cubicBezTo>
                    <a:pt x="38282" y="33245"/>
                    <a:pt x="38282" y="33272"/>
                    <a:pt x="38282" y="33356"/>
                  </a:cubicBezTo>
                  <a:cubicBezTo>
                    <a:pt x="38282" y="33785"/>
                    <a:pt x="37388" y="34107"/>
                    <a:pt x="37710" y="34393"/>
                  </a:cubicBezTo>
                  <a:cubicBezTo>
                    <a:pt x="37710" y="34420"/>
                    <a:pt x="37770" y="34430"/>
                    <a:pt x="37869" y="34430"/>
                  </a:cubicBezTo>
                  <a:cubicBezTo>
                    <a:pt x="38246" y="34430"/>
                    <a:pt x="39182" y="34276"/>
                    <a:pt x="39412" y="34276"/>
                  </a:cubicBezTo>
                  <a:cubicBezTo>
                    <a:pt x="39445" y="34276"/>
                    <a:pt x="39463" y="34279"/>
                    <a:pt x="39463" y="34286"/>
                  </a:cubicBezTo>
                  <a:lnTo>
                    <a:pt x="39463" y="34608"/>
                  </a:lnTo>
                  <a:cubicBezTo>
                    <a:pt x="39785" y="34688"/>
                    <a:pt x="39925" y="34735"/>
                    <a:pt x="40089" y="34735"/>
                  </a:cubicBezTo>
                  <a:cubicBezTo>
                    <a:pt x="40216" y="34735"/>
                    <a:pt x="40357" y="34707"/>
                    <a:pt x="40608" y="34644"/>
                  </a:cubicBezTo>
                  <a:cubicBezTo>
                    <a:pt x="40894" y="34608"/>
                    <a:pt x="40894" y="34179"/>
                    <a:pt x="41502" y="34036"/>
                  </a:cubicBezTo>
                  <a:cubicBezTo>
                    <a:pt x="41502" y="33857"/>
                    <a:pt x="42075" y="33964"/>
                    <a:pt x="42075" y="33857"/>
                  </a:cubicBezTo>
                  <a:cubicBezTo>
                    <a:pt x="42683" y="33785"/>
                    <a:pt x="42075" y="33606"/>
                    <a:pt x="42075" y="33535"/>
                  </a:cubicBezTo>
                  <a:cubicBezTo>
                    <a:pt x="42163" y="33524"/>
                    <a:pt x="42238" y="33520"/>
                    <a:pt x="42302" y="33520"/>
                  </a:cubicBezTo>
                  <a:cubicBezTo>
                    <a:pt x="42648" y="33520"/>
                    <a:pt x="42680" y="33646"/>
                    <a:pt x="42683" y="33646"/>
                  </a:cubicBezTo>
                  <a:cubicBezTo>
                    <a:pt x="42683" y="33646"/>
                    <a:pt x="42683" y="33645"/>
                    <a:pt x="42683" y="33642"/>
                  </a:cubicBezTo>
                  <a:cubicBezTo>
                    <a:pt x="42683" y="33541"/>
                    <a:pt x="42683" y="33028"/>
                    <a:pt x="43161" y="33028"/>
                  </a:cubicBezTo>
                  <a:cubicBezTo>
                    <a:pt x="43190" y="33028"/>
                    <a:pt x="43222" y="33030"/>
                    <a:pt x="43255" y="33034"/>
                  </a:cubicBezTo>
                  <a:cubicBezTo>
                    <a:pt x="43255" y="33095"/>
                    <a:pt x="43677" y="33736"/>
                    <a:pt x="43797" y="33736"/>
                  </a:cubicBezTo>
                  <a:cubicBezTo>
                    <a:pt x="43816" y="33736"/>
                    <a:pt x="43828" y="33718"/>
                    <a:pt x="43828" y="33678"/>
                  </a:cubicBezTo>
                  <a:cubicBezTo>
                    <a:pt x="44114" y="33463"/>
                    <a:pt x="44114" y="33105"/>
                    <a:pt x="44436" y="32927"/>
                  </a:cubicBezTo>
                  <a:cubicBezTo>
                    <a:pt x="44562" y="32869"/>
                    <a:pt x="44644" y="32843"/>
                    <a:pt x="44695" y="32843"/>
                  </a:cubicBezTo>
                  <a:cubicBezTo>
                    <a:pt x="44987" y="32843"/>
                    <a:pt x="44203" y="33700"/>
                    <a:pt x="44722" y="34036"/>
                  </a:cubicBezTo>
                  <a:cubicBezTo>
                    <a:pt x="44796" y="34054"/>
                    <a:pt x="44859" y="34062"/>
                    <a:pt x="44915" y="34062"/>
                  </a:cubicBezTo>
                  <a:cubicBezTo>
                    <a:pt x="45227" y="34062"/>
                    <a:pt x="45283" y="33818"/>
                    <a:pt x="45293" y="33818"/>
                  </a:cubicBezTo>
                  <a:cubicBezTo>
                    <a:pt x="45295" y="33818"/>
                    <a:pt x="45295" y="33829"/>
                    <a:pt x="45295" y="33857"/>
                  </a:cubicBezTo>
                  <a:cubicBezTo>
                    <a:pt x="45295" y="34036"/>
                    <a:pt x="43828" y="35324"/>
                    <a:pt x="43828" y="35467"/>
                  </a:cubicBezTo>
                  <a:cubicBezTo>
                    <a:pt x="43828" y="35470"/>
                    <a:pt x="43828" y="35471"/>
                    <a:pt x="43828" y="35471"/>
                  </a:cubicBezTo>
                  <a:cubicBezTo>
                    <a:pt x="43825" y="35471"/>
                    <a:pt x="43799" y="35365"/>
                    <a:pt x="43539" y="35365"/>
                  </a:cubicBezTo>
                  <a:cubicBezTo>
                    <a:pt x="43465" y="35365"/>
                    <a:pt x="43372" y="35373"/>
                    <a:pt x="43255" y="35395"/>
                  </a:cubicBezTo>
                  <a:cubicBezTo>
                    <a:pt x="43255" y="35467"/>
                    <a:pt x="43828" y="35574"/>
                    <a:pt x="43828" y="35646"/>
                  </a:cubicBezTo>
                  <a:lnTo>
                    <a:pt x="42683" y="36433"/>
                  </a:lnTo>
                  <a:lnTo>
                    <a:pt x="42683" y="36755"/>
                  </a:lnTo>
                  <a:lnTo>
                    <a:pt x="42683" y="36934"/>
                  </a:lnTo>
                  <a:cubicBezTo>
                    <a:pt x="42683" y="37005"/>
                    <a:pt x="40894" y="38007"/>
                    <a:pt x="41502" y="38257"/>
                  </a:cubicBezTo>
                  <a:cubicBezTo>
                    <a:pt x="41765" y="38353"/>
                    <a:pt x="41969" y="38390"/>
                    <a:pt x="42134" y="38390"/>
                  </a:cubicBezTo>
                  <a:cubicBezTo>
                    <a:pt x="42711" y="38390"/>
                    <a:pt x="42810" y="37935"/>
                    <a:pt x="43255" y="37935"/>
                  </a:cubicBezTo>
                  <a:cubicBezTo>
                    <a:pt x="43770" y="38000"/>
                    <a:pt x="44313" y="38642"/>
                    <a:pt x="44626" y="38642"/>
                  </a:cubicBezTo>
                  <a:cubicBezTo>
                    <a:pt x="44661" y="38642"/>
                    <a:pt x="44693" y="38633"/>
                    <a:pt x="44722" y="38615"/>
                  </a:cubicBezTo>
                  <a:cubicBezTo>
                    <a:pt x="45110" y="38542"/>
                    <a:pt x="45235" y="38289"/>
                    <a:pt x="45465" y="38289"/>
                  </a:cubicBezTo>
                  <a:cubicBezTo>
                    <a:pt x="45574" y="38289"/>
                    <a:pt x="45707" y="38346"/>
                    <a:pt x="45903" y="38508"/>
                  </a:cubicBezTo>
                  <a:cubicBezTo>
                    <a:pt x="47048" y="39724"/>
                    <a:pt x="46475" y="39545"/>
                    <a:pt x="46475" y="40225"/>
                  </a:cubicBezTo>
                  <a:cubicBezTo>
                    <a:pt x="46475" y="40798"/>
                    <a:pt x="47048" y="41012"/>
                    <a:pt x="47048" y="41048"/>
                  </a:cubicBezTo>
                  <a:cubicBezTo>
                    <a:pt x="46475" y="41227"/>
                    <a:pt x="45903" y="41227"/>
                    <a:pt x="46475" y="41477"/>
                  </a:cubicBezTo>
                  <a:cubicBezTo>
                    <a:pt x="46475" y="41764"/>
                    <a:pt x="47048" y="41585"/>
                    <a:pt x="47048" y="41728"/>
                  </a:cubicBezTo>
                  <a:cubicBezTo>
                    <a:pt x="47334" y="41835"/>
                    <a:pt x="47334" y="42086"/>
                    <a:pt x="47656" y="42086"/>
                  </a:cubicBezTo>
                  <a:cubicBezTo>
                    <a:pt x="49695" y="41835"/>
                    <a:pt x="49695" y="39402"/>
                    <a:pt x="50554" y="38508"/>
                  </a:cubicBezTo>
                  <a:cubicBezTo>
                    <a:pt x="50876" y="38293"/>
                    <a:pt x="51162" y="38114"/>
                    <a:pt x="51449" y="38114"/>
                  </a:cubicBezTo>
                  <a:cubicBezTo>
                    <a:pt x="51669" y="38114"/>
                    <a:pt x="51889" y="38220"/>
                    <a:pt x="51979" y="38220"/>
                  </a:cubicBezTo>
                  <a:cubicBezTo>
                    <a:pt x="52006" y="38220"/>
                    <a:pt x="52021" y="38211"/>
                    <a:pt x="52021" y="38186"/>
                  </a:cubicBezTo>
                  <a:cubicBezTo>
                    <a:pt x="52343" y="37935"/>
                    <a:pt x="52021" y="37327"/>
                    <a:pt x="52343" y="37077"/>
                  </a:cubicBezTo>
                  <a:cubicBezTo>
                    <a:pt x="52915" y="36862"/>
                    <a:pt x="52915" y="36934"/>
                    <a:pt x="52915" y="36576"/>
                  </a:cubicBezTo>
                  <a:lnTo>
                    <a:pt x="52915" y="36540"/>
                  </a:lnTo>
                  <a:lnTo>
                    <a:pt x="52915" y="35896"/>
                  </a:lnTo>
                  <a:cubicBezTo>
                    <a:pt x="53266" y="35786"/>
                    <a:pt x="53402" y="35744"/>
                    <a:pt x="53594" y="35744"/>
                  </a:cubicBezTo>
                  <a:cubicBezTo>
                    <a:pt x="53716" y="35744"/>
                    <a:pt x="53860" y="35761"/>
                    <a:pt x="54096" y="35789"/>
                  </a:cubicBezTo>
                  <a:cubicBezTo>
                    <a:pt x="54096" y="35821"/>
                    <a:pt x="54096" y="36085"/>
                    <a:pt x="54305" y="36085"/>
                  </a:cubicBezTo>
                  <a:cubicBezTo>
                    <a:pt x="54328" y="36085"/>
                    <a:pt x="54354" y="36082"/>
                    <a:pt x="54382" y="36075"/>
                  </a:cubicBezTo>
                  <a:cubicBezTo>
                    <a:pt x="54669" y="36075"/>
                    <a:pt x="54955" y="35717"/>
                    <a:pt x="54955" y="35574"/>
                  </a:cubicBezTo>
                  <a:cubicBezTo>
                    <a:pt x="55098" y="35520"/>
                    <a:pt x="55250" y="35520"/>
                    <a:pt x="55438" y="35520"/>
                  </a:cubicBezTo>
                  <a:cubicBezTo>
                    <a:pt x="55626" y="35520"/>
                    <a:pt x="55849" y="35520"/>
                    <a:pt x="56135" y="35467"/>
                  </a:cubicBezTo>
                  <a:cubicBezTo>
                    <a:pt x="56708" y="35216"/>
                    <a:pt x="56135" y="34393"/>
                    <a:pt x="56135" y="33714"/>
                  </a:cubicBezTo>
                  <a:cubicBezTo>
                    <a:pt x="56135" y="33356"/>
                    <a:pt x="56708" y="33034"/>
                    <a:pt x="56708" y="32783"/>
                  </a:cubicBezTo>
                  <a:lnTo>
                    <a:pt x="56708" y="32783"/>
                  </a:lnTo>
                  <a:cubicBezTo>
                    <a:pt x="56708" y="32783"/>
                    <a:pt x="54669" y="33105"/>
                    <a:pt x="54669" y="33177"/>
                  </a:cubicBezTo>
                  <a:cubicBezTo>
                    <a:pt x="54382" y="33356"/>
                    <a:pt x="54669" y="33857"/>
                    <a:pt x="54382" y="33964"/>
                  </a:cubicBezTo>
                  <a:cubicBezTo>
                    <a:pt x="54302" y="33984"/>
                    <a:pt x="54245" y="33993"/>
                    <a:pt x="54203" y="33993"/>
                  </a:cubicBezTo>
                  <a:cubicBezTo>
                    <a:pt x="54096" y="33993"/>
                    <a:pt x="54096" y="33934"/>
                    <a:pt x="54096" y="33857"/>
                  </a:cubicBezTo>
                  <a:cubicBezTo>
                    <a:pt x="54096" y="33857"/>
                    <a:pt x="54096" y="33606"/>
                    <a:pt x="53488" y="33606"/>
                  </a:cubicBezTo>
                  <a:lnTo>
                    <a:pt x="53488" y="34465"/>
                  </a:lnTo>
                  <a:cubicBezTo>
                    <a:pt x="53488" y="34644"/>
                    <a:pt x="52915" y="34930"/>
                    <a:pt x="52915" y="35037"/>
                  </a:cubicBezTo>
                  <a:cubicBezTo>
                    <a:pt x="52876" y="35047"/>
                    <a:pt x="52833" y="35052"/>
                    <a:pt x="52788" y="35052"/>
                  </a:cubicBezTo>
                  <a:cubicBezTo>
                    <a:pt x="51817" y="35052"/>
                    <a:pt x="49670" y="32942"/>
                    <a:pt x="49123" y="32497"/>
                  </a:cubicBezTo>
                  <a:cubicBezTo>
                    <a:pt x="49123" y="32354"/>
                    <a:pt x="48515" y="31245"/>
                    <a:pt x="48515" y="31245"/>
                  </a:cubicBezTo>
                  <a:cubicBezTo>
                    <a:pt x="48593" y="31222"/>
                    <a:pt x="48662" y="31212"/>
                    <a:pt x="48723" y="31212"/>
                  </a:cubicBezTo>
                  <a:cubicBezTo>
                    <a:pt x="49106" y="31212"/>
                    <a:pt x="49187" y="31609"/>
                    <a:pt x="49604" y="31609"/>
                  </a:cubicBezTo>
                  <a:cubicBezTo>
                    <a:pt x="49633" y="31609"/>
                    <a:pt x="49663" y="31607"/>
                    <a:pt x="49695" y="31603"/>
                  </a:cubicBezTo>
                  <a:cubicBezTo>
                    <a:pt x="50268" y="31424"/>
                    <a:pt x="50268" y="29528"/>
                    <a:pt x="50554" y="28955"/>
                  </a:cubicBezTo>
                  <a:cubicBezTo>
                    <a:pt x="50554" y="28776"/>
                    <a:pt x="50876" y="28705"/>
                    <a:pt x="50876" y="28526"/>
                  </a:cubicBezTo>
                  <a:cubicBezTo>
                    <a:pt x="51162" y="28275"/>
                    <a:pt x="51162" y="27846"/>
                    <a:pt x="51449" y="27631"/>
                  </a:cubicBezTo>
                  <a:cubicBezTo>
                    <a:pt x="51782" y="27131"/>
                    <a:pt x="52031" y="26959"/>
                    <a:pt x="52293" y="26959"/>
                  </a:cubicBezTo>
                  <a:cubicBezTo>
                    <a:pt x="52481" y="26959"/>
                    <a:pt x="52677" y="27047"/>
                    <a:pt x="52915" y="27166"/>
                  </a:cubicBezTo>
                  <a:lnTo>
                    <a:pt x="52915" y="27023"/>
                  </a:lnTo>
                  <a:cubicBezTo>
                    <a:pt x="53488" y="26594"/>
                    <a:pt x="52915" y="25807"/>
                    <a:pt x="54096" y="25771"/>
                  </a:cubicBezTo>
                  <a:cubicBezTo>
                    <a:pt x="54096" y="25770"/>
                    <a:pt x="54096" y="25770"/>
                    <a:pt x="54097" y="25770"/>
                  </a:cubicBezTo>
                  <a:cubicBezTo>
                    <a:pt x="54109" y="25770"/>
                    <a:pt x="54327" y="26266"/>
                    <a:pt x="54569" y="26266"/>
                  </a:cubicBezTo>
                  <a:cubicBezTo>
                    <a:pt x="54602" y="26266"/>
                    <a:pt x="54635" y="26257"/>
                    <a:pt x="54669" y="26236"/>
                  </a:cubicBezTo>
                  <a:cubicBezTo>
                    <a:pt x="54955" y="26021"/>
                    <a:pt x="54669" y="25556"/>
                    <a:pt x="54669" y="25234"/>
                  </a:cubicBezTo>
                  <a:cubicBezTo>
                    <a:pt x="54669" y="25127"/>
                    <a:pt x="55563" y="24018"/>
                    <a:pt x="56135" y="24018"/>
                  </a:cubicBezTo>
                  <a:lnTo>
                    <a:pt x="56135" y="24233"/>
                  </a:lnTo>
                  <a:cubicBezTo>
                    <a:pt x="56135" y="24125"/>
                    <a:pt x="56708" y="23016"/>
                    <a:pt x="56708" y="22766"/>
                  </a:cubicBezTo>
                  <a:cubicBezTo>
                    <a:pt x="57316" y="22551"/>
                    <a:pt x="57889" y="22157"/>
                    <a:pt x="58461" y="22050"/>
                  </a:cubicBezTo>
                  <a:cubicBezTo>
                    <a:pt x="58461" y="22050"/>
                    <a:pt x="58461" y="22355"/>
                    <a:pt x="58656" y="22355"/>
                  </a:cubicBezTo>
                  <a:cubicBezTo>
                    <a:pt x="58683" y="22355"/>
                    <a:pt x="58713" y="22349"/>
                    <a:pt x="58747" y="22336"/>
                  </a:cubicBezTo>
                  <a:lnTo>
                    <a:pt x="58747" y="21692"/>
                  </a:lnTo>
                  <a:lnTo>
                    <a:pt x="58747" y="21657"/>
                  </a:lnTo>
                  <a:cubicBezTo>
                    <a:pt x="58461" y="21299"/>
                    <a:pt x="58747" y="21156"/>
                    <a:pt x="58747" y="20762"/>
                  </a:cubicBezTo>
                  <a:cubicBezTo>
                    <a:pt x="58747" y="20623"/>
                    <a:pt x="58696" y="20580"/>
                    <a:pt x="58625" y="20580"/>
                  </a:cubicBezTo>
                  <a:cubicBezTo>
                    <a:pt x="58506" y="20580"/>
                    <a:pt x="58331" y="20699"/>
                    <a:pt x="58238" y="20699"/>
                  </a:cubicBezTo>
                  <a:cubicBezTo>
                    <a:pt x="58199" y="20699"/>
                    <a:pt x="58175" y="20678"/>
                    <a:pt x="58175" y="20619"/>
                  </a:cubicBezTo>
                  <a:cubicBezTo>
                    <a:pt x="58461" y="20333"/>
                    <a:pt x="58175" y="19331"/>
                    <a:pt x="58175" y="19116"/>
                  </a:cubicBezTo>
                  <a:lnTo>
                    <a:pt x="59355" y="17971"/>
                  </a:lnTo>
                  <a:cubicBezTo>
                    <a:pt x="59928" y="17793"/>
                    <a:pt x="59355" y="17578"/>
                    <a:pt x="59355" y="17399"/>
                  </a:cubicBezTo>
                  <a:lnTo>
                    <a:pt x="59355" y="16862"/>
                  </a:lnTo>
                  <a:cubicBezTo>
                    <a:pt x="59928" y="16111"/>
                    <a:pt x="61967" y="16469"/>
                    <a:pt x="62575" y="15574"/>
                  </a:cubicBezTo>
                  <a:cubicBezTo>
                    <a:pt x="62575" y="15395"/>
                    <a:pt x="62575" y="15145"/>
                    <a:pt x="62289" y="14966"/>
                  </a:cubicBezTo>
                  <a:lnTo>
                    <a:pt x="62289" y="14716"/>
                  </a:lnTo>
                  <a:cubicBezTo>
                    <a:pt x="62289" y="14573"/>
                    <a:pt x="62575" y="14573"/>
                    <a:pt x="62575" y="14537"/>
                  </a:cubicBezTo>
                  <a:cubicBezTo>
                    <a:pt x="62575" y="14394"/>
                    <a:pt x="62289" y="14322"/>
                    <a:pt x="62289" y="14179"/>
                  </a:cubicBezTo>
                  <a:lnTo>
                    <a:pt x="62289" y="13463"/>
                  </a:lnTo>
                  <a:lnTo>
                    <a:pt x="62289" y="13249"/>
                  </a:lnTo>
                  <a:cubicBezTo>
                    <a:pt x="62400" y="13054"/>
                    <a:pt x="62333" y="12994"/>
                    <a:pt x="62209" y="12994"/>
                  </a:cubicBezTo>
                  <a:cubicBezTo>
                    <a:pt x="62015" y="12994"/>
                    <a:pt x="61681" y="13141"/>
                    <a:pt x="61681" y="13141"/>
                  </a:cubicBezTo>
                  <a:cubicBezTo>
                    <a:pt x="61681" y="13070"/>
                    <a:pt x="61967" y="12891"/>
                    <a:pt x="61967" y="12748"/>
                  </a:cubicBezTo>
                  <a:cubicBezTo>
                    <a:pt x="61681" y="12390"/>
                    <a:pt x="61395" y="12104"/>
                    <a:pt x="61395" y="11925"/>
                  </a:cubicBezTo>
                  <a:cubicBezTo>
                    <a:pt x="61336" y="11859"/>
                    <a:pt x="61264" y="11835"/>
                    <a:pt x="61189" y="11835"/>
                  </a:cubicBezTo>
                  <a:cubicBezTo>
                    <a:pt x="60997" y="11835"/>
                    <a:pt x="60776" y="11986"/>
                    <a:pt x="60647" y="11986"/>
                  </a:cubicBezTo>
                  <a:cubicBezTo>
                    <a:pt x="60579" y="11986"/>
                    <a:pt x="60536" y="11945"/>
                    <a:pt x="60536" y="11818"/>
                  </a:cubicBezTo>
                  <a:cubicBezTo>
                    <a:pt x="60536" y="10494"/>
                    <a:pt x="60536" y="10887"/>
                    <a:pt x="61108" y="10565"/>
                  </a:cubicBezTo>
                  <a:cubicBezTo>
                    <a:pt x="61108" y="10502"/>
                    <a:pt x="61335" y="9956"/>
                    <a:pt x="61385" y="9888"/>
                  </a:cubicBezTo>
                  <a:lnTo>
                    <a:pt x="61385" y="9888"/>
                  </a:lnTo>
                  <a:cubicBezTo>
                    <a:pt x="61002" y="9962"/>
                    <a:pt x="60746" y="10180"/>
                    <a:pt x="60434" y="10180"/>
                  </a:cubicBezTo>
                  <a:cubicBezTo>
                    <a:pt x="60285" y="10180"/>
                    <a:pt x="60123" y="10131"/>
                    <a:pt x="59928" y="9993"/>
                  </a:cubicBezTo>
                  <a:cubicBezTo>
                    <a:pt x="59355" y="9528"/>
                    <a:pt x="60536" y="9385"/>
                    <a:pt x="60536" y="9170"/>
                  </a:cubicBezTo>
                  <a:lnTo>
                    <a:pt x="60536" y="8705"/>
                  </a:lnTo>
                  <a:cubicBezTo>
                    <a:pt x="60536" y="8204"/>
                    <a:pt x="61108" y="7918"/>
                    <a:pt x="60536" y="7345"/>
                  </a:cubicBezTo>
                  <a:cubicBezTo>
                    <a:pt x="60536" y="7167"/>
                    <a:pt x="60536" y="7095"/>
                    <a:pt x="59928" y="6952"/>
                  </a:cubicBezTo>
                  <a:cubicBezTo>
                    <a:pt x="59928" y="6666"/>
                    <a:pt x="60536" y="6129"/>
                    <a:pt x="59928" y="6093"/>
                  </a:cubicBezTo>
                  <a:cubicBezTo>
                    <a:pt x="59907" y="6092"/>
                    <a:pt x="59887" y="6092"/>
                    <a:pt x="59868" y="6092"/>
                  </a:cubicBezTo>
                  <a:cubicBezTo>
                    <a:pt x="59110" y="6092"/>
                    <a:pt x="59907" y="6775"/>
                    <a:pt x="59069" y="6845"/>
                  </a:cubicBezTo>
                  <a:cubicBezTo>
                    <a:pt x="58579" y="6911"/>
                    <a:pt x="58329" y="6940"/>
                    <a:pt x="58223" y="6940"/>
                  </a:cubicBezTo>
                  <a:cubicBezTo>
                    <a:pt x="57818" y="6940"/>
                    <a:pt x="59505" y="6527"/>
                    <a:pt x="57889" y="6272"/>
                  </a:cubicBezTo>
                  <a:cubicBezTo>
                    <a:pt x="57841" y="6263"/>
                    <a:pt x="57798" y="6259"/>
                    <a:pt x="57758" y="6259"/>
                  </a:cubicBezTo>
                  <a:cubicBezTo>
                    <a:pt x="57406" y="6259"/>
                    <a:pt x="57303" y="6564"/>
                    <a:pt x="57002" y="6564"/>
                  </a:cubicBezTo>
                  <a:cubicBezTo>
                    <a:pt x="56921" y="6564"/>
                    <a:pt x="56826" y="6542"/>
                    <a:pt x="56708" y="6487"/>
                  </a:cubicBezTo>
                  <a:lnTo>
                    <a:pt x="56708" y="6093"/>
                  </a:lnTo>
                  <a:cubicBezTo>
                    <a:pt x="56634" y="6056"/>
                    <a:pt x="56570" y="6040"/>
                    <a:pt x="56512" y="6040"/>
                  </a:cubicBezTo>
                  <a:cubicBezTo>
                    <a:pt x="56126" y="6040"/>
                    <a:pt x="56062" y="6773"/>
                    <a:pt x="55563" y="6773"/>
                  </a:cubicBezTo>
                  <a:cubicBezTo>
                    <a:pt x="55241" y="6773"/>
                    <a:pt x="54955" y="6773"/>
                    <a:pt x="54669" y="6594"/>
                  </a:cubicBezTo>
                  <a:cubicBezTo>
                    <a:pt x="54669" y="6494"/>
                    <a:pt x="54669" y="6269"/>
                    <a:pt x="54435" y="6269"/>
                  </a:cubicBezTo>
                  <a:cubicBezTo>
                    <a:pt x="54419" y="6269"/>
                    <a:pt x="54401" y="6270"/>
                    <a:pt x="54382" y="6272"/>
                  </a:cubicBezTo>
                  <a:cubicBezTo>
                    <a:pt x="54096" y="6272"/>
                    <a:pt x="54096" y="6666"/>
                    <a:pt x="54096" y="6666"/>
                  </a:cubicBezTo>
                  <a:cubicBezTo>
                    <a:pt x="53488" y="6666"/>
                    <a:pt x="53488" y="6415"/>
                    <a:pt x="52915" y="6344"/>
                  </a:cubicBezTo>
                  <a:cubicBezTo>
                    <a:pt x="52870" y="6335"/>
                    <a:pt x="52831" y="6330"/>
                    <a:pt x="52797" y="6330"/>
                  </a:cubicBezTo>
                  <a:cubicBezTo>
                    <a:pt x="52209" y="6330"/>
                    <a:pt x="53254" y="7621"/>
                    <a:pt x="52546" y="7621"/>
                  </a:cubicBezTo>
                  <a:cubicBezTo>
                    <a:pt x="52490" y="7621"/>
                    <a:pt x="52423" y="7613"/>
                    <a:pt x="52343" y="7596"/>
                  </a:cubicBezTo>
                  <a:cubicBezTo>
                    <a:pt x="52021" y="7560"/>
                    <a:pt x="52021" y="7167"/>
                    <a:pt x="51735" y="7095"/>
                  </a:cubicBezTo>
                  <a:cubicBezTo>
                    <a:pt x="51735" y="7053"/>
                    <a:pt x="51692" y="7044"/>
                    <a:pt x="51622" y="7044"/>
                  </a:cubicBezTo>
                  <a:cubicBezTo>
                    <a:pt x="51566" y="7044"/>
                    <a:pt x="51492" y="7050"/>
                    <a:pt x="51410" y="7050"/>
                  </a:cubicBezTo>
                  <a:cubicBezTo>
                    <a:pt x="51332" y="7050"/>
                    <a:pt x="51247" y="7045"/>
                    <a:pt x="51162" y="7023"/>
                  </a:cubicBezTo>
                  <a:cubicBezTo>
                    <a:pt x="50554" y="6773"/>
                    <a:pt x="50268" y="5986"/>
                    <a:pt x="49695" y="5592"/>
                  </a:cubicBezTo>
                  <a:cubicBezTo>
                    <a:pt x="49695" y="5589"/>
                    <a:pt x="49694" y="5587"/>
                    <a:pt x="49690" y="5587"/>
                  </a:cubicBezTo>
                  <a:cubicBezTo>
                    <a:pt x="49584" y="5587"/>
                    <a:pt x="47923" y="7119"/>
                    <a:pt x="47334" y="7846"/>
                  </a:cubicBezTo>
                  <a:cubicBezTo>
                    <a:pt x="47281" y="7886"/>
                    <a:pt x="47237" y="7903"/>
                    <a:pt x="47198" y="7903"/>
                  </a:cubicBezTo>
                  <a:cubicBezTo>
                    <a:pt x="47028" y="7903"/>
                    <a:pt x="46941" y="7589"/>
                    <a:pt x="46475" y="7560"/>
                  </a:cubicBezTo>
                  <a:lnTo>
                    <a:pt x="46475" y="7918"/>
                  </a:lnTo>
                  <a:cubicBezTo>
                    <a:pt x="46421" y="7928"/>
                    <a:pt x="46371" y="7933"/>
                    <a:pt x="46326" y="7933"/>
                  </a:cubicBezTo>
                  <a:cubicBezTo>
                    <a:pt x="45903" y="7933"/>
                    <a:pt x="45903" y="7514"/>
                    <a:pt x="45903" y="7417"/>
                  </a:cubicBezTo>
                  <a:cubicBezTo>
                    <a:pt x="45787" y="7397"/>
                    <a:pt x="45677" y="7388"/>
                    <a:pt x="45575" y="7388"/>
                  </a:cubicBezTo>
                  <a:cubicBezTo>
                    <a:pt x="44527" y="7388"/>
                    <a:pt x="44174" y="8332"/>
                    <a:pt x="43925" y="8332"/>
                  </a:cubicBezTo>
                  <a:cubicBezTo>
                    <a:pt x="43891" y="8332"/>
                    <a:pt x="43859" y="8315"/>
                    <a:pt x="43828" y="8276"/>
                  </a:cubicBezTo>
                  <a:cubicBezTo>
                    <a:pt x="43255" y="8133"/>
                    <a:pt x="43255" y="8025"/>
                    <a:pt x="42683" y="7739"/>
                  </a:cubicBezTo>
                  <a:lnTo>
                    <a:pt x="42683" y="7167"/>
                  </a:lnTo>
                  <a:lnTo>
                    <a:pt x="42683" y="6845"/>
                  </a:lnTo>
                  <a:cubicBezTo>
                    <a:pt x="42683" y="6666"/>
                    <a:pt x="41502" y="5735"/>
                    <a:pt x="41502" y="5592"/>
                  </a:cubicBezTo>
                  <a:cubicBezTo>
                    <a:pt x="41502" y="5485"/>
                    <a:pt x="42075" y="5235"/>
                    <a:pt x="41502" y="5163"/>
                  </a:cubicBezTo>
                  <a:cubicBezTo>
                    <a:pt x="41502" y="5163"/>
                    <a:pt x="41502" y="5306"/>
                    <a:pt x="40894" y="5306"/>
                  </a:cubicBezTo>
                  <a:cubicBezTo>
                    <a:pt x="40884" y="5307"/>
                    <a:pt x="40875" y="5308"/>
                    <a:pt x="40866" y="5308"/>
                  </a:cubicBezTo>
                  <a:cubicBezTo>
                    <a:pt x="40608" y="5308"/>
                    <a:pt x="40608" y="4834"/>
                    <a:pt x="40608" y="4626"/>
                  </a:cubicBezTo>
                  <a:lnTo>
                    <a:pt x="40608" y="4555"/>
                  </a:lnTo>
                  <a:cubicBezTo>
                    <a:pt x="40035" y="4662"/>
                    <a:pt x="39463" y="5235"/>
                    <a:pt x="39463" y="5235"/>
                  </a:cubicBezTo>
                  <a:cubicBezTo>
                    <a:pt x="38855" y="5235"/>
                    <a:pt x="38855" y="5020"/>
                    <a:pt x="38855" y="5020"/>
                  </a:cubicBezTo>
                  <a:cubicBezTo>
                    <a:pt x="38855" y="5020"/>
                    <a:pt x="38282" y="5056"/>
                    <a:pt x="38282" y="5163"/>
                  </a:cubicBezTo>
                  <a:cubicBezTo>
                    <a:pt x="38282" y="5163"/>
                    <a:pt x="37970" y="5495"/>
                    <a:pt x="37676" y="5495"/>
                  </a:cubicBezTo>
                  <a:cubicBezTo>
                    <a:pt x="37573" y="5495"/>
                    <a:pt x="37472" y="5454"/>
                    <a:pt x="37388" y="5342"/>
                  </a:cubicBezTo>
                  <a:cubicBezTo>
                    <a:pt x="37388" y="5235"/>
                    <a:pt x="37710" y="5163"/>
                    <a:pt x="37710" y="5091"/>
                  </a:cubicBezTo>
                  <a:cubicBezTo>
                    <a:pt x="37710" y="4984"/>
                    <a:pt x="37710" y="4805"/>
                    <a:pt x="37388" y="4698"/>
                  </a:cubicBezTo>
                  <a:lnTo>
                    <a:pt x="37388" y="4519"/>
                  </a:lnTo>
                  <a:cubicBezTo>
                    <a:pt x="36816" y="4447"/>
                    <a:pt x="37388" y="3982"/>
                    <a:pt x="37388" y="3875"/>
                  </a:cubicBezTo>
                  <a:cubicBezTo>
                    <a:pt x="36816" y="3625"/>
                    <a:pt x="36243" y="3481"/>
                    <a:pt x="36243" y="3267"/>
                  </a:cubicBezTo>
                  <a:cubicBezTo>
                    <a:pt x="36816" y="3016"/>
                    <a:pt x="37388" y="2837"/>
                    <a:pt x="37388" y="2444"/>
                  </a:cubicBezTo>
                  <a:cubicBezTo>
                    <a:pt x="36816" y="1943"/>
                    <a:pt x="36243" y="2015"/>
                    <a:pt x="36243" y="1764"/>
                  </a:cubicBezTo>
                  <a:cubicBezTo>
                    <a:pt x="35635" y="1657"/>
                    <a:pt x="35635" y="1478"/>
                    <a:pt x="35635" y="1335"/>
                  </a:cubicBezTo>
                  <a:lnTo>
                    <a:pt x="35635" y="834"/>
                  </a:lnTo>
                  <a:cubicBezTo>
                    <a:pt x="35635" y="655"/>
                    <a:pt x="35062" y="655"/>
                    <a:pt x="35062" y="583"/>
                  </a:cubicBezTo>
                  <a:cubicBezTo>
                    <a:pt x="35062" y="405"/>
                    <a:pt x="34490" y="47"/>
                    <a:pt x="34490" y="11"/>
                  </a:cubicBezTo>
                  <a:cubicBezTo>
                    <a:pt x="34469" y="4"/>
                    <a:pt x="34448" y="1"/>
                    <a:pt x="34430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5"/>
            <p:cNvSpPr/>
            <p:nvPr/>
          </p:nvSpPr>
          <p:spPr>
            <a:xfrm>
              <a:off x="5877025" y="4344325"/>
              <a:ext cx="621675" cy="892275"/>
            </a:xfrm>
            <a:custGeom>
              <a:avLst/>
              <a:gdLst/>
              <a:ahLst/>
              <a:cxnLst/>
              <a:rect l="l" t="t" r="r" b="b"/>
              <a:pathLst>
                <a:path w="24867" h="35691" extrusionOk="0">
                  <a:moveTo>
                    <a:pt x="23763" y="1"/>
                  </a:moveTo>
                  <a:cubicBezTo>
                    <a:pt x="23382" y="1"/>
                    <a:pt x="23329" y="677"/>
                    <a:pt x="23113" y="866"/>
                  </a:cubicBezTo>
                  <a:cubicBezTo>
                    <a:pt x="22827" y="1474"/>
                    <a:pt x="21933" y="1975"/>
                    <a:pt x="21646" y="2226"/>
                  </a:cubicBezTo>
                  <a:cubicBezTo>
                    <a:pt x="20466" y="2905"/>
                    <a:pt x="19285" y="3084"/>
                    <a:pt x="18140" y="3764"/>
                  </a:cubicBezTo>
                  <a:cubicBezTo>
                    <a:pt x="16673" y="4837"/>
                    <a:pt x="15779" y="6805"/>
                    <a:pt x="14312" y="7807"/>
                  </a:cubicBezTo>
                  <a:cubicBezTo>
                    <a:pt x="13167" y="8451"/>
                    <a:pt x="11986" y="9489"/>
                    <a:pt x="10806" y="9489"/>
                  </a:cubicBezTo>
                  <a:cubicBezTo>
                    <a:pt x="10004" y="9489"/>
                    <a:pt x="9421" y="9052"/>
                    <a:pt x="8882" y="9052"/>
                  </a:cubicBezTo>
                  <a:cubicBezTo>
                    <a:pt x="8843" y="9052"/>
                    <a:pt x="8805" y="9054"/>
                    <a:pt x="8766" y="9059"/>
                  </a:cubicBezTo>
                  <a:cubicBezTo>
                    <a:pt x="7300" y="9167"/>
                    <a:pt x="6727" y="11385"/>
                    <a:pt x="5547" y="11957"/>
                  </a:cubicBezTo>
                  <a:cubicBezTo>
                    <a:pt x="4974" y="12208"/>
                    <a:pt x="4652" y="12100"/>
                    <a:pt x="4080" y="12387"/>
                  </a:cubicBezTo>
                  <a:lnTo>
                    <a:pt x="4080" y="12709"/>
                  </a:lnTo>
                  <a:cubicBezTo>
                    <a:pt x="3991" y="12747"/>
                    <a:pt x="3923" y="12764"/>
                    <a:pt x="3872" y="12764"/>
                  </a:cubicBezTo>
                  <a:cubicBezTo>
                    <a:pt x="3589" y="12764"/>
                    <a:pt x="3793" y="12268"/>
                    <a:pt x="3793" y="12208"/>
                  </a:cubicBezTo>
                  <a:cubicBezTo>
                    <a:pt x="3660" y="12141"/>
                    <a:pt x="3272" y="12113"/>
                    <a:pt x="2866" y="12113"/>
                  </a:cubicBezTo>
                  <a:cubicBezTo>
                    <a:pt x="2399" y="12113"/>
                    <a:pt x="1907" y="12150"/>
                    <a:pt x="1754" y="12208"/>
                  </a:cubicBezTo>
                  <a:cubicBezTo>
                    <a:pt x="1754" y="12709"/>
                    <a:pt x="2040" y="14211"/>
                    <a:pt x="2327" y="14641"/>
                  </a:cubicBezTo>
                  <a:cubicBezTo>
                    <a:pt x="2327" y="14712"/>
                    <a:pt x="3221" y="15177"/>
                    <a:pt x="2899" y="15285"/>
                  </a:cubicBezTo>
                  <a:cubicBezTo>
                    <a:pt x="2899" y="15356"/>
                    <a:pt x="1754" y="15785"/>
                    <a:pt x="1754" y="15857"/>
                  </a:cubicBezTo>
                  <a:lnTo>
                    <a:pt x="2040" y="16930"/>
                  </a:lnTo>
                  <a:cubicBezTo>
                    <a:pt x="2040" y="17181"/>
                    <a:pt x="1432" y="17217"/>
                    <a:pt x="1432" y="17431"/>
                  </a:cubicBezTo>
                  <a:cubicBezTo>
                    <a:pt x="1432" y="17717"/>
                    <a:pt x="1754" y="18111"/>
                    <a:pt x="1432" y="18290"/>
                  </a:cubicBezTo>
                  <a:cubicBezTo>
                    <a:pt x="1432" y="18326"/>
                    <a:pt x="1407" y="18341"/>
                    <a:pt x="1364" y="18341"/>
                  </a:cubicBezTo>
                  <a:cubicBezTo>
                    <a:pt x="1186" y="18341"/>
                    <a:pt x="699" y="18086"/>
                    <a:pt x="413" y="18086"/>
                  </a:cubicBezTo>
                  <a:cubicBezTo>
                    <a:pt x="365" y="18086"/>
                    <a:pt x="322" y="18094"/>
                    <a:pt x="287" y="18111"/>
                  </a:cubicBezTo>
                  <a:cubicBezTo>
                    <a:pt x="1" y="18290"/>
                    <a:pt x="1" y="18540"/>
                    <a:pt x="1" y="18719"/>
                  </a:cubicBezTo>
                  <a:cubicBezTo>
                    <a:pt x="1" y="18970"/>
                    <a:pt x="287" y="19041"/>
                    <a:pt x="287" y="19220"/>
                  </a:cubicBezTo>
                  <a:lnTo>
                    <a:pt x="287" y="20079"/>
                  </a:lnTo>
                  <a:cubicBezTo>
                    <a:pt x="1" y="20615"/>
                    <a:pt x="860" y="20329"/>
                    <a:pt x="1146" y="20794"/>
                  </a:cubicBezTo>
                  <a:cubicBezTo>
                    <a:pt x="1754" y="21689"/>
                    <a:pt x="1432" y="22547"/>
                    <a:pt x="1754" y="23478"/>
                  </a:cubicBezTo>
                  <a:cubicBezTo>
                    <a:pt x="1754" y="23871"/>
                    <a:pt x="2327" y="24300"/>
                    <a:pt x="2613" y="24658"/>
                  </a:cubicBezTo>
                  <a:cubicBezTo>
                    <a:pt x="3204" y="24484"/>
                    <a:pt x="4031" y="23905"/>
                    <a:pt x="4078" y="23905"/>
                  </a:cubicBezTo>
                  <a:cubicBezTo>
                    <a:pt x="4079" y="23905"/>
                    <a:pt x="4080" y="23906"/>
                    <a:pt x="4080" y="23907"/>
                  </a:cubicBezTo>
                  <a:cubicBezTo>
                    <a:pt x="4366" y="23978"/>
                    <a:pt x="4652" y="24014"/>
                    <a:pt x="4652" y="24157"/>
                  </a:cubicBezTo>
                  <a:cubicBezTo>
                    <a:pt x="4652" y="24479"/>
                    <a:pt x="4366" y="24587"/>
                    <a:pt x="4366" y="24801"/>
                  </a:cubicBezTo>
                  <a:cubicBezTo>
                    <a:pt x="4366" y="24849"/>
                    <a:pt x="4388" y="24867"/>
                    <a:pt x="4428" y="24867"/>
                  </a:cubicBezTo>
                  <a:cubicBezTo>
                    <a:pt x="4544" y="24867"/>
                    <a:pt x="4811" y="24716"/>
                    <a:pt x="5117" y="24716"/>
                  </a:cubicBezTo>
                  <a:cubicBezTo>
                    <a:pt x="5255" y="24716"/>
                    <a:pt x="5402" y="24747"/>
                    <a:pt x="5547" y="24837"/>
                  </a:cubicBezTo>
                  <a:cubicBezTo>
                    <a:pt x="5833" y="25266"/>
                    <a:pt x="5547" y="25481"/>
                    <a:pt x="5833" y="25910"/>
                  </a:cubicBezTo>
                  <a:cubicBezTo>
                    <a:pt x="5833" y="25916"/>
                    <a:pt x="5840" y="25918"/>
                    <a:pt x="5852" y="25918"/>
                  </a:cubicBezTo>
                  <a:cubicBezTo>
                    <a:pt x="5884" y="25918"/>
                    <a:pt x="5947" y="25905"/>
                    <a:pt x="6004" y="25905"/>
                  </a:cubicBezTo>
                  <a:cubicBezTo>
                    <a:pt x="6065" y="25905"/>
                    <a:pt x="6119" y="25920"/>
                    <a:pt x="6119" y="25982"/>
                  </a:cubicBezTo>
                  <a:cubicBezTo>
                    <a:pt x="6119" y="26662"/>
                    <a:pt x="4974" y="27198"/>
                    <a:pt x="5260" y="27986"/>
                  </a:cubicBezTo>
                  <a:cubicBezTo>
                    <a:pt x="5260" y="28164"/>
                    <a:pt x="5833" y="28057"/>
                    <a:pt x="5833" y="28272"/>
                  </a:cubicBezTo>
                  <a:lnTo>
                    <a:pt x="4652" y="28701"/>
                  </a:lnTo>
                  <a:cubicBezTo>
                    <a:pt x="4366" y="28916"/>
                    <a:pt x="4080" y="29238"/>
                    <a:pt x="4080" y="29488"/>
                  </a:cubicBezTo>
                  <a:cubicBezTo>
                    <a:pt x="3793" y="30275"/>
                    <a:pt x="4652" y="29953"/>
                    <a:pt x="4652" y="30096"/>
                  </a:cubicBezTo>
                  <a:cubicBezTo>
                    <a:pt x="4652" y="30597"/>
                    <a:pt x="3793" y="32028"/>
                    <a:pt x="3507" y="32529"/>
                  </a:cubicBezTo>
                  <a:cubicBezTo>
                    <a:pt x="3507" y="32529"/>
                    <a:pt x="4366" y="34998"/>
                    <a:pt x="4366" y="34998"/>
                  </a:cubicBezTo>
                  <a:cubicBezTo>
                    <a:pt x="4366" y="35316"/>
                    <a:pt x="4366" y="35426"/>
                    <a:pt x="4389" y="35426"/>
                  </a:cubicBezTo>
                  <a:cubicBezTo>
                    <a:pt x="4441" y="35426"/>
                    <a:pt x="4613" y="34854"/>
                    <a:pt x="5176" y="34854"/>
                  </a:cubicBezTo>
                  <a:cubicBezTo>
                    <a:pt x="5284" y="34854"/>
                    <a:pt x="5407" y="34876"/>
                    <a:pt x="5547" y="34926"/>
                  </a:cubicBezTo>
                  <a:cubicBezTo>
                    <a:pt x="5547" y="34926"/>
                    <a:pt x="6405" y="35499"/>
                    <a:pt x="6405" y="35570"/>
                  </a:cubicBezTo>
                  <a:cubicBezTo>
                    <a:pt x="6787" y="35647"/>
                    <a:pt x="7378" y="35691"/>
                    <a:pt x="7999" y="35691"/>
                  </a:cubicBezTo>
                  <a:cubicBezTo>
                    <a:pt x="8833" y="35691"/>
                    <a:pt x="9721" y="35612"/>
                    <a:pt x="10233" y="35427"/>
                  </a:cubicBezTo>
                  <a:cubicBezTo>
                    <a:pt x="10520" y="35141"/>
                    <a:pt x="14026" y="30168"/>
                    <a:pt x="14920" y="29309"/>
                  </a:cubicBezTo>
                  <a:cubicBezTo>
                    <a:pt x="17246" y="26268"/>
                    <a:pt x="19607" y="23227"/>
                    <a:pt x="21933" y="20186"/>
                  </a:cubicBezTo>
                  <a:cubicBezTo>
                    <a:pt x="23113" y="18648"/>
                    <a:pt x="24866" y="17038"/>
                    <a:pt x="24580" y="14855"/>
                  </a:cubicBezTo>
                  <a:cubicBezTo>
                    <a:pt x="24580" y="14140"/>
                    <a:pt x="23972" y="13460"/>
                    <a:pt x="23686" y="12744"/>
                  </a:cubicBezTo>
                  <a:cubicBezTo>
                    <a:pt x="23400" y="11635"/>
                    <a:pt x="23972" y="10061"/>
                    <a:pt x="23113" y="9167"/>
                  </a:cubicBezTo>
                  <a:cubicBezTo>
                    <a:pt x="22505" y="8236"/>
                    <a:pt x="21933" y="8236"/>
                    <a:pt x="21646" y="6769"/>
                  </a:cubicBezTo>
                  <a:cubicBezTo>
                    <a:pt x="21646" y="5231"/>
                    <a:pt x="22827" y="5410"/>
                    <a:pt x="23400" y="4408"/>
                  </a:cubicBezTo>
                  <a:cubicBezTo>
                    <a:pt x="23686" y="4229"/>
                    <a:pt x="24580" y="1260"/>
                    <a:pt x="24580" y="1009"/>
                  </a:cubicBezTo>
                  <a:cubicBezTo>
                    <a:pt x="24580" y="759"/>
                    <a:pt x="24580" y="437"/>
                    <a:pt x="24258" y="258"/>
                  </a:cubicBezTo>
                  <a:cubicBezTo>
                    <a:pt x="24047" y="73"/>
                    <a:pt x="23887" y="1"/>
                    <a:pt x="23763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5"/>
            <p:cNvSpPr/>
            <p:nvPr/>
          </p:nvSpPr>
          <p:spPr>
            <a:xfrm>
              <a:off x="4691000" y="3774375"/>
              <a:ext cx="2042050" cy="1211475"/>
            </a:xfrm>
            <a:custGeom>
              <a:avLst/>
              <a:gdLst/>
              <a:ahLst/>
              <a:cxnLst/>
              <a:rect l="l" t="t" r="r" b="b"/>
              <a:pathLst>
                <a:path w="81682" h="48459" extrusionOk="0">
                  <a:moveTo>
                    <a:pt x="9662" y="23305"/>
                  </a:moveTo>
                  <a:cubicBezTo>
                    <a:pt x="9663" y="23305"/>
                    <a:pt x="9667" y="23330"/>
                    <a:pt x="9677" y="23368"/>
                  </a:cubicBezTo>
                  <a:lnTo>
                    <a:pt x="9677" y="23368"/>
                  </a:lnTo>
                  <a:cubicBezTo>
                    <a:pt x="9672" y="23360"/>
                    <a:pt x="9666" y="23351"/>
                    <a:pt x="9661" y="23342"/>
                  </a:cubicBezTo>
                  <a:cubicBezTo>
                    <a:pt x="9661" y="23316"/>
                    <a:pt x="9661" y="23305"/>
                    <a:pt x="9662" y="23305"/>
                  </a:cubicBezTo>
                  <a:close/>
                  <a:moveTo>
                    <a:pt x="6441" y="19049"/>
                  </a:moveTo>
                  <a:cubicBezTo>
                    <a:pt x="6441" y="19102"/>
                    <a:pt x="6298" y="19102"/>
                    <a:pt x="6155" y="19102"/>
                  </a:cubicBezTo>
                  <a:cubicBezTo>
                    <a:pt x="6012" y="19102"/>
                    <a:pt x="5868" y="19102"/>
                    <a:pt x="5868" y="19156"/>
                  </a:cubicBezTo>
                  <a:cubicBezTo>
                    <a:pt x="5296" y="19263"/>
                    <a:pt x="5296" y="19585"/>
                    <a:pt x="4974" y="19800"/>
                  </a:cubicBezTo>
                  <a:lnTo>
                    <a:pt x="4974" y="19943"/>
                  </a:lnTo>
                  <a:cubicBezTo>
                    <a:pt x="4329" y="19755"/>
                    <a:pt x="4007" y="19304"/>
                    <a:pt x="3386" y="19304"/>
                  </a:cubicBezTo>
                  <a:cubicBezTo>
                    <a:pt x="3180" y="19304"/>
                    <a:pt x="2942" y="19354"/>
                    <a:pt x="2648" y="19478"/>
                  </a:cubicBezTo>
                  <a:lnTo>
                    <a:pt x="2076" y="20265"/>
                  </a:lnTo>
                  <a:cubicBezTo>
                    <a:pt x="1989" y="20294"/>
                    <a:pt x="1906" y="20302"/>
                    <a:pt x="1823" y="20302"/>
                  </a:cubicBezTo>
                  <a:cubicBezTo>
                    <a:pt x="1716" y="20302"/>
                    <a:pt x="1612" y="20288"/>
                    <a:pt x="1510" y="20288"/>
                  </a:cubicBezTo>
                  <a:cubicBezTo>
                    <a:pt x="1399" y="20288"/>
                    <a:pt x="1290" y="20305"/>
                    <a:pt x="1182" y="20373"/>
                  </a:cubicBezTo>
                  <a:cubicBezTo>
                    <a:pt x="895" y="20587"/>
                    <a:pt x="1182" y="21052"/>
                    <a:pt x="895" y="21267"/>
                  </a:cubicBezTo>
                  <a:cubicBezTo>
                    <a:pt x="895" y="21553"/>
                    <a:pt x="1" y="21446"/>
                    <a:pt x="1" y="22054"/>
                  </a:cubicBezTo>
                  <a:cubicBezTo>
                    <a:pt x="1182" y="22305"/>
                    <a:pt x="2076" y="23163"/>
                    <a:pt x="1754" y="23915"/>
                  </a:cubicBezTo>
                  <a:cubicBezTo>
                    <a:pt x="1468" y="24451"/>
                    <a:pt x="895" y="24165"/>
                    <a:pt x="895" y="25024"/>
                  </a:cubicBezTo>
                  <a:lnTo>
                    <a:pt x="1182" y="26204"/>
                  </a:lnTo>
                  <a:cubicBezTo>
                    <a:pt x="1182" y="26562"/>
                    <a:pt x="609" y="27492"/>
                    <a:pt x="1" y="27635"/>
                  </a:cubicBezTo>
                  <a:lnTo>
                    <a:pt x="1" y="28136"/>
                  </a:lnTo>
                  <a:cubicBezTo>
                    <a:pt x="1" y="28208"/>
                    <a:pt x="1" y="28244"/>
                    <a:pt x="609" y="28315"/>
                  </a:cubicBezTo>
                  <a:cubicBezTo>
                    <a:pt x="638" y="28324"/>
                    <a:pt x="673" y="28329"/>
                    <a:pt x="713" y="28329"/>
                  </a:cubicBezTo>
                  <a:cubicBezTo>
                    <a:pt x="1291" y="28329"/>
                    <a:pt x="2883" y="27407"/>
                    <a:pt x="3240" y="27407"/>
                  </a:cubicBezTo>
                  <a:cubicBezTo>
                    <a:pt x="3334" y="27407"/>
                    <a:pt x="3342" y="27472"/>
                    <a:pt x="3221" y="27635"/>
                  </a:cubicBezTo>
                  <a:cubicBezTo>
                    <a:pt x="3221" y="28244"/>
                    <a:pt x="1468" y="29102"/>
                    <a:pt x="1182" y="29746"/>
                  </a:cubicBezTo>
                  <a:cubicBezTo>
                    <a:pt x="1182" y="29854"/>
                    <a:pt x="1468" y="29925"/>
                    <a:pt x="1468" y="30033"/>
                  </a:cubicBezTo>
                  <a:cubicBezTo>
                    <a:pt x="1754" y="30176"/>
                    <a:pt x="1754" y="30319"/>
                    <a:pt x="1468" y="30426"/>
                  </a:cubicBezTo>
                  <a:cubicBezTo>
                    <a:pt x="1468" y="30653"/>
                    <a:pt x="1233" y="31233"/>
                    <a:pt x="1402" y="31233"/>
                  </a:cubicBezTo>
                  <a:cubicBezTo>
                    <a:pt x="1419" y="31233"/>
                    <a:pt x="1441" y="31227"/>
                    <a:pt x="1468" y="31213"/>
                  </a:cubicBezTo>
                  <a:cubicBezTo>
                    <a:pt x="2076" y="30533"/>
                    <a:pt x="2076" y="29460"/>
                    <a:pt x="3221" y="28566"/>
                  </a:cubicBezTo>
                  <a:cubicBezTo>
                    <a:pt x="3829" y="27707"/>
                    <a:pt x="4688" y="27564"/>
                    <a:pt x="5296" y="26634"/>
                  </a:cubicBezTo>
                  <a:cubicBezTo>
                    <a:pt x="5296" y="26383"/>
                    <a:pt x="5296" y="26025"/>
                    <a:pt x="5868" y="25703"/>
                  </a:cubicBezTo>
                  <a:cubicBezTo>
                    <a:pt x="5868" y="25417"/>
                    <a:pt x="5296" y="25095"/>
                    <a:pt x="5868" y="24952"/>
                  </a:cubicBezTo>
                  <a:cubicBezTo>
                    <a:pt x="6092" y="24575"/>
                    <a:pt x="6228" y="24476"/>
                    <a:pt x="6381" y="24476"/>
                  </a:cubicBezTo>
                  <a:cubicBezTo>
                    <a:pt x="6551" y="24476"/>
                    <a:pt x="6743" y="24599"/>
                    <a:pt x="7099" y="24599"/>
                  </a:cubicBezTo>
                  <a:cubicBezTo>
                    <a:pt x="7243" y="24599"/>
                    <a:pt x="7414" y="24579"/>
                    <a:pt x="7622" y="24523"/>
                  </a:cubicBezTo>
                  <a:cubicBezTo>
                    <a:pt x="7908" y="24523"/>
                    <a:pt x="7622" y="24272"/>
                    <a:pt x="7908" y="24129"/>
                  </a:cubicBezTo>
                  <a:cubicBezTo>
                    <a:pt x="8194" y="23915"/>
                    <a:pt x="8516" y="23771"/>
                    <a:pt x="8516" y="23664"/>
                  </a:cubicBezTo>
                  <a:cubicBezTo>
                    <a:pt x="8688" y="23616"/>
                    <a:pt x="8847" y="23597"/>
                    <a:pt x="8992" y="23597"/>
                  </a:cubicBezTo>
                  <a:cubicBezTo>
                    <a:pt x="9473" y="23597"/>
                    <a:pt x="9796" y="23800"/>
                    <a:pt x="9880" y="23800"/>
                  </a:cubicBezTo>
                  <a:cubicBezTo>
                    <a:pt x="9898" y="23800"/>
                    <a:pt x="9905" y="23790"/>
                    <a:pt x="9898" y="23764"/>
                  </a:cubicBezTo>
                  <a:lnTo>
                    <a:pt x="9898" y="23764"/>
                  </a:lnTo>
                  <a:cubicBezTo>
                    <a:pt x="9979" y="23832"/>
                    <a:pt x="10086" y="23880"/>
                    <a:pt x="10229" y="23880"/>
                  </a:cubicBezTo>
                  <a:cubicBezTo>
                    <a:pt x="10242" y="23880"/>
                    <a:pt x="10256" y="23880"/>
                    <a:pt x="10269" y="23879"/>
                  </a:cubicBezTo>
                  <a:cubicBezTo>
                    <a:pt x="10269" y="23807"/>
                    <a:pt x="11736" y="23664"/>
                    <a:pt x="11736" y="23306"/>
                  </a:cubicBezTo>
                  <a:lnTo>
                    <a:pt x="11736" y="22483"/>
                  </a:lnTo>
                  <a:cubicBezTo>
                    <a:pt x="11736" y="22305"/>
                    <a:pt x="12308" y="21983"/>
                    <a:pt x="11736" y="21875"/>
                  </a:cubicBezTo>
                  <a:cubicBezTo>
                    <a:pt x="10842" y="21625"/>
                    <a:pt x="9088" y="21947"/>
                    <a:pt x="7908" y="21267"/>
                  </a:cubicBezTo>
                  <a:cubicBezTo>
                    <a:pt x="6441" y="20265"/>
                    <a:pt x="7049" y="19693"/>
                    <a:pt x="6441" y="19049"/>
                  </a:cubicBezTo>
                  <a:close/>
                  <a:moveTo>
                    <a:pt x="45137" y="37612"/>
                  </a:moveTo>
                  <a:cubicBezTo>
                    <a:pt x="45115" y="37649"/>
                    <a:pt x="45097" y="37673"/>
                    <a:pt x="45088" y="37673"/>
                  </a:cubicBezTo>
                  <a:cubicBezTo>
                    <a:pt x="45083" y="37673"/>
                    <a:pt x="45081" y="37667"/>
                    <a:pt x="45081" y="37653"/>
                  </a:cubicBezTo>
                  <a:cubicBezTo>
                    <a:pt x="45099" y="37639"/>
                    <a:pt x="45118" y="37625"/>
                    <a:pt x="45137" y="37612"/>
                  </a:cubicBezTo>
                  <a:close/>
                  <a:moveTo>
                    <a:pt x="16690" y="46844"/>
                  </a:moveTo>
                  <a:cubicBezTo>
                    <a:pt x="16702" y="46883"/>
                    <a:pt x="16709" y="46920"/>
                    <a:pt x="16709" y="46955"/>
                  </a:cubicBezTo>
                  <a:lnTo>
                    <a:pt x="16709" y="46848"/>
                  </a:lnTo>
                  <a:cubicBezTo>
                    <a:pt x="16703" y="46847"/>
                    <a:pt x="16696" y="46845"/>
                    <a:pt x="16690" y="46844"/>
                  </a:cubicBezTo>
                  <a:close/>
                  <a:moveTo>
                    <a:pt x="64297" y="1"/>
                  </a:moveTo>
                  <a:cubicBezTo>
                    <a:pt x="64109" y="1"/>
                    <a:pt x="64075" y="173"/>
                    <a:pt x="63828" y="265"/>
                  </a:cubicBezTo>
                  <a:cubicBezTo>
                    <a:pt x="63828" y="337"/>
                    <a:pt x="63506" y="337"/>
                    <a:pt x="63220" y="516"/>
                  </a:cubicBezTo>
                  <a:cubicBezTo>
                    <a:pt x="63220" y="766"/>
                    <a:pt x="63506" y="1124"/>
                    <a:pt x="63220" y="1303"/>
                  </a:cubicBezTo>
                  <a:cubicBezTo>
                    <a:pt x="63220" y="1518"/>
                    <a:pt x="62934" y="1446"/>
                    <a:pt x="62647" y="1518"/>
                  </a:cubicBezTo>
                  <a:cubicBezTo>
                    <a:pt x="62361" y="1697"/>
                    <a:pt x="61467" y="1625"/>
                    <a:pt x="61181" y="1983"/>
                  </a:cubicBezTo>
                  <a:cubicBezTo>
                    <a:pt x="60894" y="2126"/>
                    <a:pt x="61181" y="2448"/>
                    <a:pt x="60894" y="2627"/>
                  </a:cubicBezTo>
                  <a:cubicBezTo>
                    <a:pt x="60772" y="2673"/>
                    <a:pt x="60642" y="2686"/>
                    <a:pt x="60535" y="2686"/>
                  </a:cubicBezTo>
                  <a:cubicBezTo>
                    <a:pt x="60391" y="2686"/>
                    <a:pt x="60286" y="2663"/>
                    <a:pt x="60286" y="2663"/>
                  </a:cubicBezTo>
                  <a:cubicBezTo>
                    <a:pt x="60000" y="2663"/>
                    <a:pt x="59714" y="2734"/>
                    <a:pt x="59427" y="2734"/>
                  </a:cubicBezTo>
                  <a:cubicBezTo>
                    <a:pt x="59141" y="3736"/>
                    <a:pt x="58855" y="4523"/>
                    <a:pt x="57961" y="5346"/>
                  </a:cubicBezTo>
                  <a:cubicBezTo>
                    <a:pt x="57961" y="5489"/>
                    <a:pt x="57674" y="5453"/>
                    <a:pt x="57674" y="5596"/>
                  </a:cubicBezTo>
                  <a:cubicBezTo>
                    <a:pt x="57066" y="6169"/>
                    <a:pt x="56494" y="7815"/>
                    <a:pt x="55635" y="8208"/>
                  </a:cubicBezTo>
                  <a:cubicBezTo>
                    <a:pt x="55578" y="8227"/>
                    <a:pt x="55523" y="8235"/>
                    <a:pt x="55469" y="8235"/>
                  </a:cubicBezTo>
                  <a:cubicBezTo>
                    <a:pt x="55221" y="8235"/>
                    <a:pt x="55027" y="8065"/>
                    <a:pt x="55027" y="8065"/>
                  </a:cubicBezTo>
                  <a:cubicBezTo>
                    <a:pt x="54741" y="8137"/>
                    <a:pt x="54741" y="8387"/>
                    <a:pt x="54454" y="8423"/>
                  </a:cubicBezTo>
                  <a:cubicBezTo>
                    <a:pt x="54454" y="8441"/>
                    <a:pt x="54437" y="8447"/>
                    <a:pt x="54410" y="8447"/>
                  </a:cubicBezTo>
                  <a:cubicBezTo>
                    <a:pt x="54329" y="8447"/>
                    <a:pt x="54168" y="8387"/>
                    <a:pt x="54168" y="8387"/>
                  </a:cubicBezTo>
                  <a:cubicBezTo>
                    <a:pt x="53886" y="8387"/>
                    <a:pt x="53851" y="8579"/>
                    <a:pt x="53655" y="8579"/>
                  </a:cubicBezTo>
                  <a:cubicBezTo>
                    <a:pt x="53627" y="8579"/>
                    <a:pt x="53596" y="8575"/>
                    <a:pt x="53560" y="8566"/>
                  </a:cubicBezTo>
                  <a:cubicBezTo>
                    <a:pt x="53560" y="8566"/>
                    <a:pt x="53030" y="8323"/>
                    <a:pt x="52664" y="8323"/>
                  </a:cubicBezTo>
                  <a:cubicBezTo>
                    <a:pt x="52564" y="8323"/>
                    <a:pt x="52476" y="8341"/>
                    <a:pt x="52415" y="8387"/>
                  </a:cubicBezTo>
                  <a:cubicBezTo>
                    <a:pt x="52093" y="8530"/>
                    <a:pt x="52093" y="8852"/>
                    <a:pt x="52093" y="8995"/>
                  </a:cubicBezTo>
                  <a:cubicBezTo>
                    <a:pt x="52043" y="9008"/>
                    <a:pt x="52001" y="9013"/>
                    <a:pt x="51965" y="9013"/>
                  </a:cubicBezTo>
                  <a:cubicBezTo>
                    <a:pt x="51847" y="9013"/>
                    <a:pt x="51792" y="8960"/>
                    <a:pt x="51687" y="8960"/>
                  </a:cubicBezTo>
                  <a:cubicBezTo>
                    <a:pt x="51643" y="8960"/>
                    <a:pt x="51590" y="8969"/>
                    <a:pt x="51521" y="8995"/>
                  </a:cubicBezTo>
                  <a:cubicBezTo>
                    <a:pt x="51234" y="9067"/>
                    <a:pt x="51234" y="9281"/>
                    <a:pt x="51234" y="9425"/>
                  </a:cubicBezTo>
                  <a:cubicBezTo>
                    <a:pt x="50948" y="9639"/>
                    <a:pt x="50662" y="9639"/>
                    <a:pt x="50340" y="9925"/>
                  </a:cubicBezTo>
                  <a:cubicBezTo>
                    <a:pt x="49768" y="10247"/>
                    <a:pt x="49768" y="10534"/>
                    <a:pt x="49481" y="10891"/>
                  </a:cubicBezTo>
                  <a:cubicBezTo>
                    <a:pt x="48873" y="11285"/>
                    <a:pt x="47442" y="11464"/>
                    <a:pt x="46834" y="11464"/>
                  </a:cubicBezTo>
                  <a:cubicBezTo>
                    <a:pt x="45367" y="11464"/>
                    <a:pt x="47120" y="11357"/>
                    <a:pt x="46261" y="10999"/>
                  </a:cubicBezTo>
                  <a:cubicBezTo>
                    <a:pt x="46216" y="10988"/>
                    <a:pt x="46173" y="10983"/>
                    <a:pt x="46132" y="10983"/>
                  </a:cubicBezTo>
                  <a:cubicBezTo>
                    <a:pt x="45612" y="10983"/>
                    <a:pt x="45367" y="11758"/>
                    <a:pt x="45367" y="11857"/>
                  </a:cubicBezTo>
                  <a:cubicBezTo>
                    <a:pt x="45302" y="11882"/>
                    <a:pt x="45238" y="11891"/>
                    <a:pt x="45170" y="11891"/>
                  </a:cubicBezTo>
                  <a:cubicBezTo>
                    <a:pt x="44937" y="11891"/>
                    <a:pt x="44665" y="11778"/>
                    <a:pt x="44222" y="11750"/>
                  </a:cubicBezTo>
                  <a:lnTo>
                    <a:pt x="44222" y="11571"/>
                  </a:lnTo>
                  <a:cubicBezTo>
                    <a:pt x="43919" y="11639"/>
                    <a:pt x="43647" y="11896"/>
                    <a:pt x="43139" y="11896"/>
                  </a:cubicBezTo>
                  <a:cubicBezTo>
                    <a:pt x="43107" y="11896"/>
                    <a:pt x="43075" y="11895"/>
                    <a:pt x="43041" y="11893"/>
                  </a:cubicBezTo>
                  <a:lnTo>
                    <a:pt x="43041" y="11464"/>
                  </a:lnTo>
                  <a:cubicBezTo>
                    <a:pt x="42755" y="11357"/>
                    <a:pt x="42433" y="11213"/>
                    <a:pt x="42147" y="11213"/>
                  </a:cubicBezTo>
                  <a:cubicBezTo>
                    <a:pt x="40693" y="11243"/>
                    <a:pt x="41060" y="12380"/>
                    <a:pt x="40391" y="12380"/>
                  </a:cubicBezTo>
                  <a:cubicBezTo>
                    <a:pt x="40254" y="12380"/>
                    <a:pt x="40072" y="12331"/>
                    <a:pt x="39821" y="12215"/>
                  </a:cubicBezTo>
                  <a:cubicBezTo>
                    <a:pt x="39237" y="11940"/>
                    <a:pt x="38950" y="10706"/>
                    <a:pt x="38420" y="10706"/>
                  </a:cubicBezTo>
                  <a:cubicBezTo>
                    <a:pt x="38398" y="10706"/>
                    <a:pt x="38377" y="10708"/>
                    <a:pt x="38354" y="10713"/>
                  </a:cubicBezTo>
                  <a:cubicBezTo>
                    <a:pt x="38078" y="10713"/>
                    <a:pt x="38069" y="11180"/>
                    <a:pt x="38068" y="11180"/>
                  </a:cubicBezTo>
                  <a:cubicBezTo>
                    <a:pt x="38068" y="11180"/>
                    <a:pt x="38068" y="11179"/>
                    <a:pt x="38068" y="11178"/>
                  </a:cubicBezTo>
                  <a:cubicBezTo>
                    <a:pt x="37782" y="11106"/>
                    <a:pt x="38068" y="10605"/>
                    <a:pt x="38068" y="10605"/>
                  </a:cubicBezTo>
                  <a:cubicBezTo>
                    <a:pt x="37825" y="10605"/>
                    <a:pt x="37350" y="11766"/>
                    <a:pt x="36139" y="11766"/>
                  </a:cubicBezTo>
                  <a:cubicBezTo>
                    <a:pt x="35924" y="11766"/>
                    <a:pt x="35685" y="11729"/>
                    <a:pt x="35421" y="11643"/>
                  </a:cubicBezTo>
                  <a:cubicBezTo>
                    <a:pt x="33954" y="11106"/>
                    <a:pt x="34848" y="10247"/>
                    <a:pt x="34562" y="10176"/>
                  </a:cubicBezTo>
                  <a:cubicBezTo>
                    <a:pt x="34562" y="10073"/>
                    <a:pt x="34459" y="10042"/>
                    <a:pt x="34338" y="10042"/>
                  </a:cubicBezTo>
                  <a:cubicBezTo>
                    <a:pt x="34164" y="10042"/>
                    <a:pt x="33954" y="10104"/>
                    <a:pt x="33954" y="10104"/>
                  </a:cubicBezTo>
                  <a:cubicBezTo>
                    <a:pt x="33954" y="10104"/>
                    <a:pt x="33699" y="10057"/>
                    <a:pt x="33530" y="10057"/>
                  </a:cubicBezTo>
                  <a:cubicBezTo>
                    <a:pt x="33445" y="10057"/>
                    <a:pt x="33381" y="10069"/>
                    <a:pt x="33381" y="10104"/>
                  </a:cubicBezTo>
                  <a:lnTo>
                    <a:pt x="33381" y="10856"/>
                  </a:lnTo>
                  <a:cubicBezTo>
                    <a:pt x="32809" y="11643"/>
                    <a:pt x="28408" y="12215"/>
                    <a:pt x="27514" y="12716"/>
                  </a:cubicBezTo>
                  <a:cubicBezTo>
                    <a:pt x="26941" y="12895"/>
                    <a:pt x="26369" y="13575"/>
                    <a:pt x="26369" y="13897"/>
                  </a:cubicBezTo>
                  <a:cubicBezTo>
                    <a:pt x="25761" y="14255"/>
                    <a:pt x="25188" y="14398"/>
                    <a:pt x="24580" y="14612"/>
                  </a:cubicBezTo>
                  <a:cubicBezTo>
                    <a:pt x="23721" y="15435"/>
                    <a:pt x="23149" y="16759"/>
                    <a:pt x="21968" y="17797"/>
                  </a:cubicBezTo>
                  <a:cubicBezTo>
                    <a:pt x="21682" y="18083"/>
                    <a:pt x="21360" y="18548"/>
                    <a:pt x="21074" y="18763"/>
                  </a:cubicBezTo>
                  <a:lnTo>
                    <a:pt x="21074" y="18834"/>
                  </a:lnTo>
                  <a:cubicBezTo>
                    <a:pt x="20501" y="19693"/>
                    <a:pt x="21360" y="19693"/>
                    <a:pt x="20501" y="20265"/>
                  </a:cubicBezTo>
                  <a:cubicBezTo>
                    <a:pt x="20501" y="20301"/>
                    <a:pt x="20501" y="20313"/>
                    <a:pt x="20480" y="20313"/>
                  </a:cubicBezTo>
                  <a:cubicBezTo>
                    <a:pt x="20438" y="20313"/>
                    <a:pt x="20311" y="20265"/>
                    <a:pt x="19929" y="20265"/>
                  </a:cubicBezTo>
                  <a:cubicBezTo>
                    <a:pt x="19321" y="20695"/>
                    <a:pt x="19929" y="20838"/>
                    <a:pt x="18748" y="20873"/>
                  </a:cubicBezTo>
                  <a:cubicBezTo>
                    <a:pt x="18251" y="20873"/>
                    <a:pt x="17585" y="20658"/>
                    <a:pt x="17046" y="20658"/>
                  </a:cubicBezTo>
                  <a:cubicBezTo>
                    <a:pt x="16927" y="20658"/>
                    <a:pt x="16813" y="20669"/>
                    <a:pt x="16709" y="20695"/>
                  </a:cubicBezTo>
                  <a:cubicBezTo>
                    <a:pt x="16709" y="20766"/>
                    <a:pt x="16709" y="20945"/>
                    <a:pt x="16101" y="21052"/>
                  </a:cubicBezTo>
                  <a:cubicBezTo>
                    <a:pt x="16101" y="21446"/>
                    <a:pt x="14956" y="21625"/>
                    <a:pt x="14634" y="21625"/>
                  </a:cubicBezTo>
                  <a:cubicBezTo>
                    <a:pt x="14062" y="21732"/>
                    <a:pt x="12308" y="21804"/>
                    <a:pt x="12308" y="21875"/>
                  </a:cubicBezTo>
                  <a:cubicBezTo>
                    <a:pt x="11736" y="22197"/>
                    <a:pt x="11736" y="22662"/>
                    <a:pt x="11736" y="23056"/>
                  </a:cubicBezTo>
                  <a:cubicBezTo>
                    <a:pt x="11736" y="23664"/>
                    <a:pt x="12881" y="23664"/>
                    <a:pt x="12881" y="23664"/>
                  </a:cubicBezTo>
                  <a:lnTo>
                    <a:pt x="12881" y="23771"/>
                  </a:lnTo>
                  <a:lnTo>
                    <a:pt x="12881" y="24093"/>
                  </a:lnTo>
                  <a:cubicBezTo>
                    <a:pt x="12881" y="24096"/>
                    <a:pt x="12884" y="24097"/>
                    <a:pt x="12889" y="24097"/>
                  </a:cubicBezTo>
                  <a:cubicBezTo>
                    <a:pt x="12959" y="24097"/>
                    <a:pt x="13489" y="23879"/>
                    <a:pt x="13489" y="23879"/>
                  </a:cubicBezTo>
                  <a:lnTo>
                    <a:pt x="13489" y="24129"/>
                  </a:lnTo>
                  <a:cubicBezTo>
                    <a:pt x="13524" y="24136"/>
                    <a:pt x="13561" y="24139"/>
                    <a:pt x="13598" y="24139"/>
                  </a:cubicBezTo>
                  <a:cubicBezTo>
                    <a:pt x="14145" y="24139"/>
                    <a:pt x="14918" y="23481"/>
                    <a:pt x="15455" y="23481"/>
                  </a:cubicBezTo>
                  <a:cubicBezTo>
                    <a:pt x="15480" y="23481"/>
                    <a:pt x="15504" y="23482"/>
                    <a:pt x="15528" y="23485"/>
                  </a:cubicBezTo>
                  <a:cubicBezTo>
                    <a:pt x="16709" y="23557"/>
                    <a:pt x="14634" y="24344"/>
                    <a:pt x="14634" y="24344"/>
                  </a:cubicBezTo>
                  <a:cubicBezTo>
                    <a:pt x="14100" y="24344"/>
                    <a:pt x="14064" y="24126"/>
                    <a:pt x="14062" y="24126"/>
                  </a:cubicBezTo>
                  <a:cubicBezTo>
                    <a:pt x="14062" y="24126"/>
                    <a:pt x="14062" y="24127"/>
                    <a:pt x="14062" y="24129"/>
                  </a:cubicBezTo>
                  <a:cubicBezTo>
                    <a:pt x="14062" y="24165"/>
                    <a:pt x="11736" y="25703"/>
                    <a:pt x="11736" y="25882"/>
                  </a:cubicBezTo>
                  <a:cubicBezTo>
                    <a:pt x="11486" y="26113"/>
                    <a:pt x="11513" y="26178"/>
                    <a:pt x="11668" y="26178"/>
                  </a:cubicBezTo>
                  <a:cubicBezTo>
                    <a:pt x="11870" y="26178"/>
                    <a:pt x="12286" y="26069"/>
                    <a:pt x="12594" y="26069"/>
                  </a:cubicBezTo>
                  <a:cubicBezTo>
                    <a:pt x="12899" y="26069"/>
                    <a:pt x="13099" y="26175"/>
                    <a:pt x="12881" y="26598"/>
                  </a:cubicBezTo>
                  <a:cubicBezTo>
                    <a:pt x="12881" y="26813"/>
                    <a:pt x="10842" y="26956"/>
                    <a:pt x="10269" y="27027"/>
                  </a:cubicBezTo>
                  <a:cubicBezTo>
                    <a:pt x="9117" y="27167"/>
                    <a:pt x="8544" y="27851"/>
                    <a:pt x="8517" y="27851"/>
                  </a:cubicBezTo>
                  <a:cubicBezTo>
                    <a:pt x="8516" y="27851"/>
                    <a:pt x="8516" y="27851"/>
                    <a:pt x="8516" y="27850"/>
                  </a:cubicBezTo>
                  <a:cubicBezTo>
                    <a:pt x="8194" y="27635"/>
                    <a:pt x="8516" y="27206"/>
                    <a:pt x="8516" y="27027"/>
                  </a:cubicBezTo>
                  <a:cubicBezTo>
                    <a:pt x="8516" y="26984"/>
                    <a:pt x="8461" y="26967"/>
                    <a:pt x="8376" y="26967"/>
                  </a:cubicBezTo>
                  <a:cubicBezTo>
                    <a:pt x="8179" y="26967"/>
                    <a:pt x="7822" y="27060"/>
                    <a:pt x="7622" y="27135"/>
                  </a:cubicBezTo>
                  <a:lnTo>
                    <a:pt x="7622" y="27206"/>
                  </a:lnTo>
                  <a:cubicBezTo>
                    <a:pt x="7181" y="27206"/>
                    <a:pt x="7080" y="27100"/>
                    <a:pt x="7056" y="27100"/>
                  </a:cubicBezTo>
                  <a:cubicBezTo>
                    <a:pt x="7049" y="27100"/>
                    <a:pt x="7049" y="27110"/>
                    <a:pt x="7049" y="27135"/>
                  </a:cubicBezTo>
                  <a:cubicBezTo>
                    <a:pt x="7622" y="27313"/>
                    <a:pt x="7908" y="27457"/>
                    <a:pt x="7908" y="27707"/>
                  </a:cubicBezTo>
                  <a:cubicBezTo>
                    <a:pt x="7622" y="28136"/>
                    <a:pt x="7049" y="28387"/>
                    <a:pt x="6441" y="28494"/>
                  </a:cubicBezTo>
                  <a:cubicBezTo>
                    <a:pt x="6342" y="28562"/>
                    <a:pt x="6260" y="28591"/>
                    <a:pt x="6189" y="28591"/>
                  </a:cubicBezTo>
                  <a:cubicBezTo>
                    <a:pt x="5851" y="28591"/>
                    <a:pt x="5769" y="27945"/>
                    <a:pt x="5296" y="27886"/>
                  </a:cubicBezTo>
                  <a:cubicBezTo>
                    <a:pt x="5281" y="27883"/>
                    <a:pt x="5267" y="27881"/>
                    <a:pt x="5252" y="27881"/>
                  </a:cubicBezTo>
                  <a:cubicBezTo>
                    <a:pt x="4948" y="27881"/>
                    <a:pt x="4675" y="28569"/>
                    <a:pt x="4402" y="28637"/>
                  </a:cubicBezTo>
                  <a:cubicBezTo>
                    <a:pt x="4115" y="28709"/>
                    <a:pt x="3221" y="28637"/>
                    <a:pt x="3221" y="28959"/>
                  </a:cubicBezTo>
                  <a:cubicBezTo>
                    <a:pt x="2648" y="29245"/>
                    <a:pt x="2648" y="29675"/>
                    <a:pt x="2648" y="29997"/>
                  </a:cubicBezTo>
                  <a:cubicBezTo>
                    <a:pt x="2648" y="30104"/>
                    <a:pt x="2076" y="30033"/>
                    <a:pt x="2076" y="30176"/>
                  </a:cubicBezTo>
                  <a:lnTo>
                    <a:pt x="2076" y="30605"/>
                  </a:lnTo>
                  <a:lnTo>
                    <a:pt x="2076" y="31249"/>
                  </a:lnTo>
                  <a:cubicBezTo>
                    <a:pt x="1754" y="31535"/>
                    <a:pt x="1468" y="31285"/>
                    <a:pt x="1468" y="31786"/>
                  </a:cubicBezTo>
                  <a:cubicBezTo>
                    <a:pt x="1468" y="32465"/>
                    <a:pt x="1754" y="32787"/>
                    <a:pt x="1754" y="33253"/>
                  </a:cubicBezTo>
                  <a:cubicBezTo>
                    <a:pt x="1754" y="33467"/>
                    <a:pt x="1182" y="34433"/>
                    <a:pt x="2076" y="34505"/>
                  </a:cubicBezTo>
                  <a:cubicBezTo>
                    <a:pt x="2076" y="34505"/>
                    <a:pt x="4688" y="33217"/>
                    <a:pt x="4974" y="33145"/>
                  </a:cubicBezTo>
                  <a:lnTo>
                    <a:pt x="4974" y="33145"/>
                  </a:lnTo>
                  <a:cubicBezTo>
                    <a:pt x="4974" y="33575"/>
                    <a:pt x="4688" y="34433"/>
                    <a:pt x="4402" y="34863"/>
                  </a:cubicBezTo>
                  <a:cubicBezTo>
                    <a:pt x="4402" y="34934"/>
                    <a:pt x="3829" y="34827"/>
                    <a:pt x="4115" y="35006"/>
                  </a:cubicBezTo>
                  <a:cubicBezTo>
                    <a:pt x="4402" y="35185"/>
                    <a:pt x="5296" y="35185"/>
                    <a:pt x="5296" y="35864"/>
                  </a:cubicBezTo>
                  <a:cubicBezTo>
                    <a:pt x="5296" y="36043"/>
                    <a:pt x="4974" y="36365"/>
                    <a:pt x="5296" y="36508"/>
                  </a:cubicBezTo>
                  <a:cubicBezTo>
                    <a:pt x="5296" y="36521"/>
                    <a:pt x="5312" y="36526"/>
                    <a:pt x="5341" y="36526"/>
                  </a:cubicBezTo>
                  <a:cubicBezTo>
                    <a:pt x="5460" y="36526"/>
                    <a:pt x="5790" y="36439"/>
                    <a:pt x="6058" y="36439"/>
                  </a:cubicBezTo>
                  <a:cubicBezTo>
                    <a:pt x="6269" y="36439"/>
                    <a:pt x="6441" y="36493"/>
                    <a:pt x="6441" y="36687"/>
                  </a:cubicBezTo>
                  <a:cubicBezTo>
                    <a:pt x="5868" y="37331"/>
                    <a:pt x="4974" y="37796"/>
                    <a:pt x="5296" y="38226"/>
                  </a:cubicBezTo>
                  <a:cubicBezTo>
                    <a:pt x="5296" y="38563"/>
                    <a:pt x="5804" y="39090"/>
                    <a:pt x="5863" y="39090"/>
                  </a:cubicBezTo>
                  <a:cubicBezTo>
                    <a:pt x="5867" y="39090"/>
                    <a:pt x="5868" y="39088"/>
                    <a:pt x="5868" y="39084"/>
                  </a:cubicBezTo>
                  <a:cubicBezTo>
                    <a:pt x="6441" y="38977"/>
                    <a:pt x="6441" y="38905"/>
                    <a:pt x="6441" y="38834"/>
                  </a:cubicBezTo>
                  <a:cubicBezTo>
                    <a:pt x="6825" y="38811"/>
                    <a:pt x="6967" y="38746"/>
                    <a:pt x="7019" y="38746"/>
                  </a:cubicBezTo>
                  <a:cubicBezTo>
                    <a:pt x="7049" y="38746"/>
                    <a:pt x="7049" y="38768"/>
                    <a:pt x="7049" y="38834"/>
                  </a:cubicBezTo>
                  <a:cubicBezTo>
                    <a:pt x="7049" y="38941"/>
                    <a:pt x="5868" y="39728"/>
                    <a:pt x="5868" y="39728"/>
                  </a:cubicBezTo>
                  <a:cubicBezTo>
                    <a:pt x="5372" y="39728"/>
                    <a:pt x="5306" y="39379"/>
                    <a:pt x="5297" y="39379"/>
                  </a:cubicBezTo>
                  <a:cubicBezTo>
                    <a:pt x="5296" y="39379"/>
                    <a:pt x="5296" y="39387"/>
                    <a:pt x="5296" y="39406"/>
                  </a:cubicBezTo>
                  <a:lnTo>
                    <a:pt x="5296" y="40086"/>
                  </a:lnTo>
                  <a:cubicBezTo>
                    <a:pt x="5296" y="40086"/>
                    <a:pt x="4688" y="38476"/>
                    <a:pt x="4402" y="38405"/>
                  </a:cubicBezTo>
                  <a:cubicBezTo>
                    <a:pt x="4402" y="38355"/>
                    <a:pt x="4340" y="38328"/>
                    <a:pt x="4245" y="38328"/>
                  </a:cubicBezTo>
                  <a:cubicBezTo>
                    <a:pt x="4136" y="38328"/>
                    <a:pt x="3983" y="38364"/>
                    <a:pt x="3829" y="38440"/>
                  </a:cubicBezTo>
                  <a:cubicBezTo>
                    <a:pt x="3829" y="38655"/>
                    <a:pt x="4115" y="39049"/>
                    <a:pt x="4115" y="39299"/>
                  </a:cubicBezTo>
                  <a:cubicBezTo>
                    <a:pt x="4115" y="39406"/>
                    <a:pt x="3829" y="39585"/>
                    <a:pt x="4115" y="39585"/>
                  </a:cubicBezTo>
                  <a:cubicBezTo>
                    <a:pt x="4115" y="39609"/>
                    <a:pt x="4143" y="39617"/>
                    <a:pt x="4187" y="39617"/>
                  </a:cubicBezTo>
                  <a:cubicBezTo>
                    <a:pt x="4277" y="39617"/>
                    <a:pt x="4434" y="39582"/>
                    <a:pt x="4549" y="39582"/>
                  </a:cubicBezTo>
                  <a:cubicBezTo>
                    <a:pt x="4629" y="39582"/>
                    <a:pt x="4688" y="39599"/>
                    <a:pt x="4688" y="39657"/>
                  </a:cubicBezTo>
                  <a:cubicBezTo>
                    <a:pt x="4688" y="39979"/>
                    <a:pt x="4115" y="40158"/>
                    <a:pt x="3829" y="40337"/>
                  </a:cubicBezTo>
                  <a:lnTo>
                    <a:pt x="3829" y="40158"/>
                  </a:lnTo>
                  <a:cubicBezTo>
                    <a:pt x="3221" y="40229"/>
                    <a:pt x="3829" y="40337"/>
                    <a:pt x="3829" y="40408"/>
                  </a:cubicBezTo>
                  <a:cubicBezTo>
                    <a:pt x="3829" y="40515"/>
                    <a:pt x="3221" y="40659"/>
                    <a:pt x="3221" y="40730"/>
                  </a:cubicBezTo>
                  <a:cubicBezTo>
                    <a:pt x="3452" y="40798"/>
                    <a:pt x="3637" y="40814"/>
                    <a:pt x="3792" y="40814"/>
                  </a:cubicBezTo>
                  <a:cubicBezTo>
                    <a:pt x="3936" y="40814"/>
                    <a:pt x="4056" y="40800"/>
                    <a:pt x="4165" y="40800"/>
                  </a:cubicBezTo>
                  <a:cubicBezTo>
                    <a:pt x="4248" y="40800"/>
                    <a:pt x="4325" y="40809"/>
                    <a:pt x="4402" y="40837"/>
                  </a:cubicBezTo>
                  <a:cubicBezTo>
                    <a:pt x="4669" y="40837"/>
                    <a:pt x="5216" y="41274"/>
                    <a:pt x="5288" y="41274"/>
                  </a:cubicBezTo>
                  <a:cubicBezTo>
                    <a:pt x="5293" y="41274"/>
                    <a:pt x="5296" y="41272"/>
                    <a:pt x="5296" y="41267"/>
                  </a:cubicBezTo>
                  <a:cubicBezTo>
                    <a:pt x="5296" y="41088"/>
                    <a:pt x="5296" y="40659"/>
                    <a:pt x="5868" y="40515"/>
                  </a:cubicBezTo>
                  <a:cubicBezTo>
                    <a:pt x="5868" y="40500"/>
                    <a:pt x="5868" y="40493"/>
                    <a:pt x="5869" y="40493"/>
                  </a:cubicBezTo>
                  <a:cubicBezTo>
                    <a:pt x="5873" y="40493"/>
                    <a:pt x="5918" y="41273"/>
                    <a:pt x="6441" y="41338"/>
                  </a:cubicBezTo>
                  <a:cubicBezTo>
                    <a:pt x="6441" y="41340"/>
                    <a:pt x="6441" y="41341"/>
                    <a:pt x="6441" y="41341"/>
                  </a:cubicBezTo>
                  <a:cubicBezTo>
                    <a:pt x="6443" y="41341"/>
                    <a:pt x="6477" y="41088"/>
                    <a:pt x="7049" y="41088"/>
                  </a:cubicBezTo>
                  <a:lnTo>
                    <a:pt x="8516" y="41374"/>
                  </a:lnTo>
                  <a:lnTo>
                    <a:pt x="8516" y="42698"/>
                  </a:lnTo>
                  <a:cubicBezTo>
                    <a:pt x="8194" y="42948"/>
                    <a:pt x="7049" y="43127"/>
                    <a:pt x="7622" y="43270"/>
                  </a:cubicBezTo>
                  <a:cubicBezTo>
                    <a:pt x="7729" y="43311"/>
                    <a:pt x="7836" y="43316"/>
                    <a:pt x="7945" y="43316"/>
                  </a:cubicBezTo>
                  <a:cubicBezTo>
                    <a:pt x="7982" y="43316"/>
                    <a:pt x="8018" y="43315"/>
                    <a:pt x="8055" y="43315"/>
                  </a:cubicBezTo>
                  <a:cubicBezTo>
                    <a:pt x="8203" y="43315"/>
                    <a:pt x="8355" y="43324"/>
                    <a:pt x="8516" y="43413"/>
                  </a:cubicBezTo>
                  <a:cubicBezTo>
                    <a:pt x="8516" y="43664"/>
                    <a:pt x="8194" y="44594"/>
                    <a:pt x="8516" y="44666"/>
                  </a:cubicBezTo>
                  <a:cubicBezTo>
                    <a:pt x="8532" y="44667"/>
                    <a:pt x="8548" y="44667"/>
                    <a:pt x="8564" y="44667"/>
                  </a:cubicBezTo>
                  <a:cubicBezTo>
                    <a:pt x="9089" y="44667"/>
                    <a:pt x="9105" y="44093"/>
                    <a:pt x="9661" y="44093"/>
                  </a:cubicBezTo>
                  <a:cubicBezTo>
                    <a:pt x="9661" y="44129"/>
                    <a:pt x="9661" y="44558"/>
                    <a:pt x="10269" y="44737"/>
                  </a:cubicBezTo>
                  <a:lnTo>
                    <a:pt x="10269" y="44666"/>
                  </a:lnTo>
                  <a:lnTo>
                    <a:pt x="10269" y="44666"/>
                  </a:lnTo>
                  <a:cubicBezTo>
                    <a:pt x="10493" y="45465"/>
                    <a:pt x="10135" y="45621"/>
                    <a:pt x="9705" y="45621"/>
                  </a:cubicBezTo>
                  <a:cubicBezTo>
                    <a:pt x="9429" y="45621"/>
                    <a:pt x="9123" y="45557"/>
                    <a:pt x="8923" y="45557"/>
                  </a:cubicBezTo>
                  <a:cubicBezTo>
                    <a:pt x="8638" y="45557"/>
                    <a:pt x="8565" y="45686"/>
                    <a:pt x="9088" y="46311"/>
                  </a:cubicBezTo>
                  <a:cubicBezTo>
                    <a:pt x="9088" y="46379"/>
                    <a:pt x="9120" y="46404"/>
                    <a:pt x="9169" y="46404"/>
                  </a:cubicBezTo>
                  <a:cubicBezTo>
                    <a:pt x="9326" y="46404"/>
                    <a:pt x="9661" y="46132"/>
                    <a:pt x="9661" y="46132"/>
                  </a:cubicBezTo>
                  <a:cubicBezTo>
                    <a:pt x="10126" y="46132"/>
                    <a:pt x="10235" y="46404"/>
                    <a:pt x="10517" y="46404"/>
                  </a:cubicBezTo>
                  <a:cubicBezTo>
                    <a:pt x="10604" y="46404"/>
                    <a:pt x="10707" y="46379"/>
                    <a:pt x="10842" y="46311"/>
                  </a:cubicBezTo>
                  <a:cubicBezTo>
                    <a:pt x="10842" y="46311"/>
                    <a:pt x="10269" y="46168"/>
                    <a:pt x="10842" y="46168"/>
                  </a:cubicBezTo>
                  <a:cubicBezTo>
                    <a:pt x="10842" y="46095"/>
                    <a:pt x="10937" y="46082"/>
                    <a:pt x="11072" y="46082"/>
                  </a:cubicBezTo>
                  <a:cubicBezTo>
                    <a:pt x="11150" y="46082"/>
                    <a:pt x="11241" y="46086"/>
                    <a:pt x="11334" y="46086"/>
                  </a:cubicBezTo>
                  <a:cubicBezTo>
                    <a:pt x="11475" y="46086"/>
                    <a:pt x="11621" y="46076"/>
                    <a:pt x="11736" y="46025"/>
                  </a:cubicBezTo>
                  <a:cubicBezTo>
                    <a:pt x="11736" y="45918"/>
                    <a:pt x="12881" y="45524"/>
                    <a:pt x="12881" y="45417"/>
                  </a:cubicBezTo>
                  <a:cubicBezTo>
                    <a:pt x="12881" y="45362"/>
                    <a:pt x="13240" y="45074"/>
                    <a:pt x="13667" y="45074"/>
                  </a:cubicBezTo>
                  <a:cubicBezTo>
                    <a:pt x="13795" y="45074"/>
                    <a:pt x="13929" y="45100"/>
                    <a:pt x="14062" y="45167"/>
                  </a:cubicBezTo>
                  <a:cubicBezTo>
                    <a:pt x="14634" y="46168"/>
                    <a:pt x="12881" y="45846"/>
                    <a:pt x="12881" y="46132"/>
                  </a:cubicBezTo>
                  <a:lnTo>
                    <a:pt x="12881" y="46812"/>
                  </a:lnTo>
                  <a:cubicBezTo>
                    <a:pt x="12881" y="46912"/>
                    <a:pt x="12811" y="46942"/>
                    <a:pt x="12696" y="46942"/>
                  </a:cubicBezTo>
                  <a:cubicBezTo>
                    <a:pt x="12520" y="46942"/>
                    <a:pt x="12239" y="46872"/>
                    <a:pt x="11938" y="46872"/>
                  </a:cubicBezTo>
                  <a:cubicBezTo>
                    <a:pt x="11871" y="46872"/>
                    <a:pt x="11804" y="46875"/>
                    <a:pt x="11736" y="46884"/>
                  </a:cubicBezTo>
                  <a:cubicBezTo>
                    <a:pt x="11414" y="47098"/>
                    <a:pt x="10842" y="47599"/>
                    <a:pt x="10269" y="47957"/>
                  </a:cubicBezTo>
                  <a:cubicBezTo>
                    <a:pt x="10112" y="48003"/>
                    <a:pt x="10074" y="48021"/>
                    <a:pt x="10105" y="48021"/>
                  </a:cubicBezTo>
                  <a:cubicBezTo>
                    <a:pt x="10192" y="48021"/>
                    <a:pt x="10842" y="47876"/>
                    <a:pt x="10842" y="47850"/>
                  </a:cubicBezTo>
                  <a:cubicBezTo>
                    <a:pt x="10842" y="47850"/>
                    <a:pt x="11180" y="47956"/>
                    <a:pt x="11337" y="47956"/>
                  </a:cubicBezTo>
                  <a:cubicBezTo>
                    <a:pt x="11383" y="47956"/>
                    <a:pt x="11414" y="47946"/>
                    <a:pt x="11414" y="47921"/>
                  </a:cubicBezTo>
                  <a:cubicBezTo>
                    <a:pt x="11736" y="47850"/>
                    <a:pt x="11414" y="47456"/>
                    <a:pt x="11736" y="47349"/>
                  </a:cubicBezTo>
                  <a:cubicBezTo>
                    <a:pt x="11736" y="47268"/>
                    <a:pt x="11854" y="47245"/>
                    <a:pt x="11983" y="47245"/>
                  </a:cubicBezTo>
                  <a:cubicBezTo>
                    <a:pt x="12138" y="47245"/>
                    <a:pt x="12308" y="47277"/>
                    <a:pt x="12308" y="47277"/>
                  </a:cubicBezTo>
                  <a:cubicBezTo>
                    <a:pt x="13434" y="46970"/>
                    <a:pt x="12934" y="46631"/>
                    <a:pt x="13412" y="46631"/>
                  </a:cubicBezTo>
                  <a:cubicBezTo>
                    <a:pt x="13435" y="46631"/>
                    <a:pt x="13461" y="46632"/>
                    <a:pt x="13489" y="46633"/>
                  </a:cubicBezTo>
                  <a:cubicBezTo>
                    <a:pt x="13489" y="47850"/>
                    <a:pt x="12881" y="47456"/>
                    <a:pt x="12881" y="47850"/>
                  </a:cubicBezTo>
                  <a:lnTo>
                    <a:pt x="12881" y="47957"/>
                  </a:lnTo>
                  <a:cubicBezTo>
                    <a:pt x="13489" y="47850"/>
                    <a:pt x="14634" y="46490"/>
                    <a:pt x="14634" y="46419"/>
                  </a:cubicBezTo>
                  <a:lnTo>
                    <a:pt x="14634" y="45846"/>
                  </a:lnTo>
                  <a:cubicBezTo>
                    <a:pt x="14800" y="45753"/>
                    <a:pt x="14916" y="45715"/>
                    <a:pt x="14997" y="45715"/>
                  </a:cubicBezTo>
                  <a:cubicBezTo>
                    <a:pt x="15355" y="45715"/>
                    <a:pt x="15062" y="46459"/>
                    <a:pt x="15528" y="46633"/>
                  </a:cubicBezTo>
                  <a:cubicBezTo>
                    <a:pt x="15528" y="46810"/>
                    <a:pt x="16089" y="46707"/>
                    <a:pt x="16690" y="46844"/>
                  </a:cubicBezTo>
                  <a:lnTo>
                    <a:pt x="16690" y="46844"/>
                  </a:lnTo>
                  <a:cubicBezTo>
                    <a:pt x="16591" y="46522"/>
                    <a:pt x="16167" y="46085"/>
                    <a:pt x="16709" y="45989"/>
                  </a:cubicBezTo>
                  <a:cubicBezTo>
                    <a:pt x="16753" y="45984"/>
                    <a:pt x="16795" y="45981"/>
                    <a:pt x="16836" y="45981"/>
                  </a:cubicBezTo>
                  <a:cubicBezTo>
                    <a:pt x="17854" y="45981"/>
                    <a:pt x="17854" y="47639"/>
                    <a:pt x="17854" y="47742"/>
                  </a:cubicBezTo>
                  <a:cubicBezTo>
                    <a:pt x="18315" y="48093"/>
                    <a:pt x="18690" y="48168"/>
                    <a:pt x="19107" y="48168"/>
                  </a:cubicBezTo>
                  <a:cubicBezTo>
                    <a:pt x="19418" y="48168"/>
                    <a:pt x="19752" y="48126"/>
                    <a:pt x="20163" y="48126"/>
                  </a:cubicBezTo>
                  <a:cubicBezTo>
                    <a:pt x="20270" y="48126"/>
                    <a:pt x="20383" y="48129"/>
                    <a:pt x="20501" y="48136"/>
                  </a:cubicBezTo>
                  <a:lnTo>
                    <a:pt x="20501" y="48458"/>
                  </a:lnTo>
                  <a:cubicBezTo>
                    <a:pt x="21074" y="48422"/>
                    <a:pt x="22541" y="47098"/>
                    <a:pt x="22541" y="47098"/>
                  </a:cubicBezTo>
                  <a:cubicBezTo>
                    <a:pt x="22968" y="46898"/>
                    <a:pt x="23377" y="46785"/>
                    <a:pt x="23583" y="46785"/>
                  </a:cubicBezTo>
                  <a:cubicBezTo>
                    <a:pt x="23670" y="46785"/>
                    <a:pt x="23721" y="46805"/>
                    <a:pt x="23721" y="46848"/>
                  </a:cubicBezTo>
                  <a:lnTo>
                    <a:pt x="23721" y="47170"/>
                  </a:lnTo>
                  <a:cubicBezTo>
                    <a:pt x="24294" y="46955"/>
                    <a:pt x="24294" y="46633"/>
                    <a:pt x="24294" y="46311"/>
                  </a:cubicBezTo>
                  <a:cubicBezTo>
                    <a:pt x="24294" y="46168"/>
                    <a:pt x="23721" y="46168"/>
                    <a:pt x="23721" y="46025"/>
                  </a:cubicBezTo>
                  <a:cubicBezTo>
                    <a:pt x="23721" y="45846"/>
                    <a:pt x="24294" y="45560"/>
                    <a:pt x="24294" y="45345"/>
                  </a:cubicBezTo>
                  <a:cubicBezTo>
                    <a:pt x="24294" y="44809"/>
                    <a:pt x="23721" y="44129"/>
                    <a:pt x="23721" y="43485"/>
                  </a:cubicBezTo>
                  <a:cubicBezTo>
                    <a:pt x="24294" y="43270"/>
                    <a:pt x="26369" y="42913"/>
                    <a:pt x="26369" y="42877"/>
                  </a:cubicBezTo>
                  <a:cubicBezTo>
                    <a:pt x="26369" y="42877"/>
                    <a:pt x="30161" y="43235"/>
                    <a:pt x="30161" y="43270"/>
                  </a:cubicBezTo>
                  <a:cubicBezTo>
                    <a:pt x="31628" y="43771"/>
                    <a:pt x="31342" y="44988"/>
                    <a:pt x="33954" y="45167"/>
                  </a:cubicBezTo>
                  <a:cubicBezTo>
                    <a:pt x="34037" y="45173"/>
                    <a:pt x="34105" y="45176"/>
                    <a:pt x="34160" y="45176"/>
                  </a:cubicBezTo>
                  <a:cubicBezTo>
                    <a:pt x="34697" y="45176"/>
                    <a:pt x="34037" y="44869"/>
                    <a:pt x="34848" y="44415"/>
                  </a:cubicBezTo>
                  <a:cubicBezTo>
                    <a:pt x="34848" y="44389"/>
                    <a:pt x="34865" y="44380"/>
                    <a:pt x="34895" y="44380"/>
                  </a:cubicBezTo>
                  <a:cubicBezTo>
                    <a:pt x="34966" y="44380"/>
                    <a:pt x="35110" y="44433"/>
                    <a:pt x="35271" y="44433"/>
                  </a:cubicBezTo>
                  <a:cubicBezTo>
                    <a:pt x="35320" y="44433"/>
                    <a:pt x="35370" y="44428"/>
                    <a:pt x="35421" y="44415"/>
                  </a:cubicBezTo>
                  <a:lnTo>
                    <a:pt x="35421" y="43950"/>
                  </a:lnTo>
                  <a:cubicBezTo>
                    <a:pt x="35707" y="43771"/>
                    <a:pt x="37174" y="43592"/>
                    <a:pt x="37174" y="43485"/>
                  </a:cubicBezTo>
                  <a:cubicBezTo>
                    <a:pt x="37782" y="43378"/>
                    <a:pt x="37782" y="43127"/>
                    <a:pt x="37782" y="42948"/>
                  </a:cubicBezTo>
                  <a:lnTo>
                    <a:pt x="37782" y="43127"/>
                  </a:lnTo>
                  <a:cubicBezTo>
                    <a:pt x="38060" y="43127"/>
                    <a:pt x="38339" y="41944"/>
                    <a:pt x="38354" y="41944"/>
                  </a:cubicBezTo>
                  <a:cubicBezTo>
                    <a:pt x="38354" y="41944"/>
                    <a:pt x="38354" y="41945"/>
                    <a:pt x="38354" y="41947"/>
                  </a:cubicBezTo>
                  <a:cubicBezTo>
                    <a:pt x="38613" y="41947"/>
                    <a:pt x="38638" y="42355"/>
                    <a:pt x="38851" y="42355"/>
                  </a:cubicBezTo>
                  <a:cubicBezTo>
                    <a:pt x="38874" y="42355"/>
                    <a:pt x="38899" y="42350"/>
                    <a:pt x="38927" y="42340"/>
                  </a:cubicBezTo>
                  <a:cubicBezTo>
                    <a:pt x="39821" y="42054"/>
                    <a:pt x="39213" y="41589"/>
                    <a:pt x="39213" y="41195"/>
                  </a:cubicBezTo>
                  <a:cubicBezTo>
                    <a:pt x="39213" y="40408"/>
                    <a:pt x="40108" y="39227"/>
                    <a:pt x="41002" y="38583"/>
                  </a:cubicBezTo>
                  <a:cubicBezTo>
                    <a:pt x="41166" y="38266"/>
                    <a:pt x="41474" y="38156"/>
                    <a:pt x="41838" y="38156"/>
                  </a:cubicBezTo>
                  <a:cubicBezTo>
                    <a:pt x="42637" y="38156"/>
                    <a:pt x="43706" y="38685"/>
                    <a:pt x="44102" y="38685"/>
                  </a:cubicBezTo>
                  <a:cubicBezTo>
                    <a:pt x="44155" y="38685"/>
                    <a:pt x="44195" y="38676"/>
                    <a:pt x="44222" y="38655"/>
                  </a:cubicBezTo>
                  <a:cubicBezTo>
                    <a:pt x="44508" y="38440"/>
                    <a:pt x="44508" y="38118"/>
                    <a:pt x="44794" y="37975"/>
                  </a:cubicBezTo>
                  <a:cubicBezTo>
                    <a:pt x="44794" y="37876"/>
                    <a:pt x="45810" y="38084"/>
                    <a:pt x="45472" y="37373"/>
                  </a:cubicBezTo>
                  <a:lnTo>
                    <a:pt x="45472" y="37373"/>
                  </a:lnTo>
                  <a:cubicBezTo>
                    <a:pt x="45581" y="37287"/>
                    <a:pt x="45653" y="37206"/>
                    <a:pt x="45653" y="37117"/>
                  </a:cubicBezTo>
                  <a:cubicBezTo>
                    <a:pt x="45603" y="37085"/>
                    <a:pt x="45554" y="37073"/>
                    <a:pt x="45505" y="37073"/>
                  </a:cubicBezTo>
                  <a:cubicBezTo>
                    <a:pt x="45287" y="37073"/>
                    <a:pt x="45100" y="37333"/>
                    <a:pt x="45082" y="37333"/>
                  </a:cubicBezTo>
                  <a:cubicBezTo>
                    <a:pt x="45081" y="37333"/>
                    <a:pt x="45081" y="37333"/>
                    <a:pt x="45081" y="37331"/>
                  </a:cubicBezTo>
                  <a:cubicBezTo>
                    <a:pt x="44794" y="37295"/>
                    <a:pt x="45081" y="37117"/>
                    <a:pt x="45367" y="37009"/>
                  </a:cubicBezTo>
                  <a:cubicBezTo>
                    <a:pt x="45367" y="36866"/>
                    <a:pt x="45653" y="36795"/>
                    <a:pt x="45975" y="36616"/>
                  </a:cubicBezTo>
                  <a:cubicBezTo>
                    <a:pt x="46261" y="36258"/>
                    <a:pt x="45975" y="35614"/>
                    <a:pt x="46548" y="35542"/>
                  </a:cubicBezTo>
                  <a:cubicBezTo>
                    <a:pt x="46599" y="35526"/>
                    <a:pt x="46650" y="35519"/>
                    <a:pt x="46701" y="35519"/>
                  </a:cubicBezTo>
                  <a:cubicBezTo>
                    <a:pt x="47223" y="35519"/>
                    <a:pt x="47728" y="36296"/>
                    <a:pt x="47728" y="36687"/>
                  </a:cubicBezTo>
                  <a:cubicBezTo>
                    <a:pt x="47728" y="36938"/>
                    <a:pt x="46261" y="38798"/>
                    <a:pt x="46548" y="39084"/>
                  </a:cubicBezTo>
                  <a:cubicBezTo>
                    <a:pt x="46834" y="39657"/>
                    <a:pt x="47728" y="39728"/>
                    <a:pt x="47728" y="40408"/>
                  </a:cubicBezTo>
                  <a:cubicBezTo>
                    <a:pt x="48014" y="40587"/>
                    <a:pt x="47728" y="40730"/>
                    <a:pt x="47728" y="40909"/>
                  </a:cubicBezTo>
                  <a:cubicBezTo>
                    <a:pt x="47763" y="40892"/>
                    <a:pt x="47806" y="40884"/>
                    <a:pt x="47854" y="40884"/>
                  </a:cubicBezTo>
                  <a:cubicBezTo>
                    <a:pt x="48140" y="40884"/>
                    <a:pt x="48627" y="41139"/>
                    <a:pt x="48805" y="41139"/>
                  </a:cubicBezTo>
                  <a:cubicBezTo>
                    <a:pt x="48848" y="41139"/>
                    <a:pt x="48873" y="41124"/>
                    <a:pt x="48873" y="41088"/>
                  </a:cubicBezTo>
                  <a:cubicBezTo>
                    <a:pt x="49195" y="40909"/>
                    <a:pt x="48873" y="40515"/>
                    <a:pt x="48873" y="40229"/>
                  </a:cubicBezTo>
                  <a:cubicBezTo>
                    <a:pt x="48873" y="40015"/>
                    <a:pt x="49481" y="39979"/>
                    <a:pt x="49481" y="39728"/>
                  </a:cubicBezTo>
                  <a:lnTo>
                    <a:pt x="49195" y="38655"/>
                  </a:lnTo>
                  <a:cubicBezTo>
                    <a:pt x="49195" y="38583"/>
                    <a:pt x="50340" y="38154"/>
                    <a:pt x="50340" y="38083"/>
                  </a:cubicBezTo>
                  <a:cubicBezTo>
                    <a:pt x="50662" y="37975"/>
                    <a:pt x="49768" y="37510"/>
                    <a:pt x="49768" y="37439"/>
                  </a:cubicBezTo>
                  <a:cubicBezTo>
                    <a:pt x="49481" y="37009"/>
                    <a:pt x="49195" y="35507"/>
                    <a:pt x="49195" y="35006"/>
                  </a:cubicBezTo>
                  <a:cubicBezTo>
                    <a:pt x="49348" y="34948"/>
                    <a:pt x="49840" y="34911"/>
                    <a:pt x="50307" y="34911"/>
                  </a:cubicBezTo>
                  <a:cubicBezTo>
                    <a:pt x="50713" y="34911"/>
                    <a:pt x="51101" y="34939"/>
                    <a:pt x="51234" y="35006"/>
                  </a:cubicBezTo>
                  <a:cubicBezTo>
                    <a:pt x="51234" y="35066"/>
                    <a:pt x="51030" y="35562"/>
                    <a:pt x="51313" y="35562"/>
                  </a:cubicBezTo>
                  <a:cubicBezTo>
                    <a:pt x="51364" y="35562"/>
                    <a:pt x="51432" y="35545"/>
                    <a:pt x="51521" y="35507"/>
                  </a:cubicBezTo>
                  <a:lnTo>
                    <a:pt x="51521" y="35185"/>
                  </a:lnTo>
                  <a:cubicBezTo>
                    <a:pt x="52093" y="34898"/>
                    <a:pt x="52415" y="35006"/>
                    <a:pt x="52988" y="34755"/>
                  </a:cubicBezTo>
                  <a:cubicBezTo>
                    <a:pt x="54168" y="34183"/>
                    <a:pt x="54741" y="31965"/>
                    <a:pt x="56207" y="31857"/>
                  </a:cubicBezTo>
                  <a:cubicBezTo>
                    <a:pt x="56246" y="31852"/>
                    <a:pt x="56284" y="31850"/>
                    <a:pt x="56323" y="31850"/>
                  </a:cubicBezTo>
                  <a:cubicBezTo>
                    <a:pt x="56862" y="31850"/>
                    <a:pt x="57445" y="32287"/>
                    <a:pt x="58247" y="32287"/>
                  </a:cubicBezTo>
                  <a:cubicBezTo>
                    <a:pt x="59427" y="32287"/>
                    <a:pt x="60608" y="31249"/>
                    <a:pt x="61753" y="30605"/>
                  </a:cubicBezTo>
                  <a:cubicBezTo>
                    <a:pt x="63220" y="29603"/>
                    <a:pt x="64114" y="27635"/>
                    <a:pt x="65581" y="26562"/>
                  </a:cubicBezTo>
                  <a:cubicBezTo>
                    <a:pt x="66726" y="25882"/>
                    <a:pt x="67907" y="25703"/>
                    <a:pt x="69087" y="25024"/>
                  </a:cubicBezTo>
                  <a:cubicBezTo>
                    <a:pt x="69374" y="24773"/>
                    <a:pt x="70268" y="24272"/>
                    <a:pt x="70554" y="23664"/>
                  </a:cubicBezTo>
                  <a:cubicBezTo>
                    <a:pt x="70770" y="23475"/>
                    <a:pt x="70823" y="22799"/>
                    <a:pt x="71204" y="22799"/>
                  </a:cubicBezTo>
                  <a:cubicBezTo>
                    <a:pt x="71328" y="22799"/>
                    <a:pt x="71488" y="22871"/>
                    <a:pt x="71699" y="23056"/>
                  </a:cubicBezTo>
                  <a:cubicBezTo>
                    <a:pt x="72021" y="23163"/>
                    <a:pt x="72021" y="23378"/>
                    <a:pt x="72021" y="23593"/>
                  </a:cubicBezTo>
                  <a:cubicBezTo>
                    <a:pt x="72307" y="23485"/>
                    <a:pt x="72307" y="23378"/>
                    <a:pt x="72307" y="23235"/>
                  </a:cubicBezTo>
                  <a:cubicBezTo>
                    <a:pt x="72594" y="23056"/>
                    <a:pt x="72594" y="23020"/>
                    <a:pt x="72880" y="22805"/>
                  </a:cubicBezTo>
                  <a:cubicBezTo>
                    <a:pt x="72880" y="22555"/>
                    <a:pt x="72880" y="21517"/>
                    <a:pt x="73166" y="21446"/>
                  </a:cubicBezTo>
                  <a:cubicBezTo>
                    <a:pt x="73223" y="21433"/>
                    <a:pt x="73278" y="21428"/>
                    <a:pt x="73333" y="21428"/>
                  </a:cubicBezTo>
                  <a:cubicBezTo>
                    <a:pt x="73513" y="21428"/>
                    <a:pt x="73684" y="21481"/>
                    <a:pt x="73852" y="21481"/>
                  </a:cubicBezTo>
                  <a:cubicBezTo>
                    <a:pt x="73922" y="21481"/>
                    <a:pt x="73991" y="21472"/>
                    <a:pt x="74061" y="21446"/>
                  </a:cubicBezTo>
                  <a:cubicBezTo>
                    <a:pt x="74061" y="21303"/>
                    <a:pt x="74347" y="20873"/>
                    <a:pt x="74633" y="20766"/>
                  </a:cubicBezTo>
                  <a:cubicBezTo>
                    <a:pt x="75241" y="20373"/>
                    <a:pt x="77281" y="20838"/>
                    <a:pt x="77853" y="20086"/>
                  </a:cubicBezTo>
                  <a:cubicBezTo>
                    <a:pt x="78461" y="19263"/>
                    <a:pt x="77567" y="19442"/>
                    <a:pt x="78461" y="19156"/>
                  </a:cubicBezTo>
                  <a:cubicBezTo>
                    <a:pt x="78647" y="19106"/>
                    <a:pt x="78795" y="19084"/>
                    <a:pt x="78913" y="19084"/>
                  </a:cubicBezTo>
                  <a:cubicBezTo>
                    <a:pt x="79730" y="19084"/>
                    <a:pt x="79147" y="20145"/>
                    <a:pt x="79928" y="20551"/>
                  </a:cubicBezTo>
                  <a:cubicBezTo>
                    <a:pt x="79946" y="20565"/>
                    <a:pt x="79964" y="20571"/>
                    <a:pt x="79981" y="20571"/>
                  </a:cubicBezTo>
                  <a:cubicBezTo>
                    <a:pt x="80250" y="20571"/>
                    <a:pt x="80518" y="19132"/>
                    <a:pt x="80787" y="18763"/>
                  </a:cubicBezTo>
                  <a:cubicBezTo>
                    <a:pt x="81073" y="18655"/>
                    <a:pt x="81681" y="18727"/>
                    <a:pt x="81681" y="18512"/>
                  </a:cubicBezTo>
                  <a:cubicBezTo>
                    <a:pt x="81200" y="17914"/>
                    <a:pt x="81057" y="17780"/>
                    <a:pt x="80980" y="17780"/>
                  </a:cubicBezTo>
                  <a:cubicBezTo>
                    <a:pt x="80917" y="17780"/>
                    <a:pt x="80897" y="17868"/>
                    <a:pt x="80773" y="17868"/>
                  </a:cubicBezTo>
                  <a:cubicBezTo>
                    <a:pt x="80675" y="17868"/>
                    <a:pt x="80513" y="17814"/>
                    <a:pt x="80214" y="17618"/>
                  </a:cubicBezTo>
                  <a:cubicBezTo>
                    <a:pt x="79606" y="17153"/>
                    <a:pt x="79606" y="16222"/>
                    <a:pt x="79606" y="16115"/>
                  </a:cubicBezTo>
                  <a:cubicBezTo>
                    <a:pt x="79606" y="16008"/>
                    <a:pt x="78461" y="15829"/>
                    <a:pt x="78139" y="15829"/>
                  </a:cubicBezTo>
                  <a:cubicBezTo>
                    <a:pt x="78139" y="15829"/>
                    <a:pt x="77786" y="16072"/>
                    <a:pt x="77634" y="16072"/>
                  </a:cubicBezTo>
                  <a:cubicBezTo>
                    <a:pt x="77593" y="16072"/>
                    <a:pt x="77567" y="16054"/>
                    <a:pt x="77567" y="16008"/>
                  </a:cubicBezTo>
                  <a:cubicBezTo>
                    <a:pt x="77567" y="15435"/>
                    <a:pt x="77567" y="14612"/>
                    <a:pt x="77853" y="14004"/>
                  </a:cubicBezTo>
                  <a:lnTo>
                    <a:pt x="77853" y="13360"/>
                  </a:lnTo>
                  <a:cubicBezTo>
                    <a:pt x="77696" y="13076"/>
                    <a:pt x="77582" y="12982"/>
                    <a:pt x="77488" y="12982"/>
                  </a:cubicBezTo>
                  <a:cubicBezTo>
                    <a:pt x="77306" y="12982"/>
                    <a:pt x="77196" y="13329"/>
                    <a:pt x="76990" y="13329"/>
                  </a:cubicBezTo>
                  <a:cubicBezTo>
                    <a:pt x="76913" y="13329"/>
                    <a:pt x="76822" y="13280"/>
                    <a:pt x="76708" y="13145"/>
                  </a:cubicBezTo>
                  <a:cubicBezTo>
                    <a:pt x="76708" y="13038"/>
                    <a:pt x="75814" y="10999"/>
                    <a:pt x="75814" y="10999"/>
                  </a:cubicBezTo>
                  <a:cubicBezTo>
                    <a:pt x="75752" y="10976"/>
                    <a:pt x="75701" y="10966"/>
                    <a:pt x="75657" y="10966"/>
                  </a:cubicBezTo>
                  <a:cubicBezTo>
                    <a:pt x="75458" y="10966"/>
                    <a:pt x="75418" y="11161"/>
                    <a:pt x="75335" y="11161"/>
                  </a:cubicBezTo>
                  <a:cubicBezTo>
                    <a:pt x="75265" y="11161"/>
                    <a:pt x="75166" y="11027"/>
                    <a:pt x="74919" y="10534"/>
                  </a:cubicBezTo>
                  <a:lnTo>
                    <a:pt x="74919" y="9818"/>
                  </a:lnTo>
                  <a:cubicBezTo>
                    <a:pt x="74633" y="9389"/>
                    <a:pt x="73774" y="9317"/>
                    <a:pt x="73774" y="8888"/>
                  </a:cubicBezTo>
                  <a:cubicBezTo>
                    <a:pt x="73488" y="8423"/>
                    <a:pt x="74919" y="8566"/>
                    <a:pt x="74919" y="7886"/>
                  </a:cubicBezTo>
                  <a:cubicBezTo>
                    <a:pt x="74919" y="6967"/>
                    <a:pt x="73936" y="5875"/>
                    <a:pt x="74924" y="5875"/>
                  </a:cubicBezTo>
                  <a:cubicBezTo>
                    <a:pt x="75128" y="5875"/>
                    <a:pt x="75416" y="5922"/>
                    <a:pt x="75814" y="6026"/>
                  </a:cubicBezTo>
                  <a:lnTo>
                    <a:pt x="76100" y="5954"/>
                  </a:lnTo>
                  <a:cubicBezTo>
                    <a:pt x="75527" y="5668"/>
                    <a:pt x="74633" y="5346"/>
                    <a:pt x="74347" y="5203"/>
                  </a:cubicBezTo>
                  <a:cubicBezTo>
                    <a:pt x="74100" y="5125"/>
                    <a:pt x="73879" y="5092"/>
                    <a:pt x="73674" y="5092"/>
                  </a:cubicBezTo>
                  <a:cubicBezTo>
                    <a:pt x="72654" y="5092"/>
                    <a:pt x="72013" y="5895"/>
                    <a:pt x="70554" y="5954"/>
                  </a:cubicBezTo>
                  <a:cubicBezTo>
                    <a:pt x="70554" y="5954"/>
                    <a:pt x="70841" y="5668"/>
                    <a:pt x="70554" y="5596"/>
                  </a:cubicBezTo>
                  <a:cubicBezTo>
                    <a:pt x="70554" y="5274"/>
                    <a:pt x="70268" y="5167"/>
                    <a:pt x="69946" y="4917"/>
                  </a:cubicBezTo>
                  <a:cubicBezTo>
                    <a:pt x="69374" y="4416"/>
                    <a:pt x="69660" y="3485"/>
                    <a:pt x="69660" y="2913"/>
                  </a:cubicBezTo>
                  <a:cubicBezTo>
                    <a:pt x="69374" y="1768"/>
                    <a:pt x="68193" y="1875"/>
                    <a:pt x="67907" y="1625"/>
                  </a:cubicBezTo>
                  <a:cubicBezTo>
                    <a:pt x="67621" y="1446"/>
                    <a:pt x="67621" y="1196"/>
                    <a:pt x="67621" y="1124"/>
                  </a:cubicBezTo>
                  <a:cubicBezTo>
                    <a:pt x="67334" y="945"/>
                    <a:pt x="67334" y="945"/>
                    <a:pt x="67048" y="945"/>
                  </a:cubicBezTo>
                  <a:cubicBezTo>
                    <a:pt x="67048" y="1017"/>
                    <a:pt x="66726" y="1303"/>
                    <a:pt x="66726" y="1303"/>
                  </a:cubicBezTo>
                  <a:cubicBezTo>
                    <a:pt x="66440" y="1303"/>
                    <a:pt x="66440" y="1124"/>
                    <a:pt x="66440" y="1017"/>
                  </a:cubicBezTo>
                  <a:cubicBezTo>
                    <a:pt x="66199" y="1017"/>
                    <a:pt x="66161" y="1220"/>
                    <a:pt x="66155" y="1220"/>
                  </a:cubicBezTo>
                  <a:cubicBezTo>
                    <a:pt x="66154" y="1220"/>
                    <a:pt x="66154" y="1213"/>
                    <a:pt x="66154" y="1196"/>
                  </a:cubicBezTo>
                  <a:cubicBezTo>
                    <a:pt x="65867" y="1124"/>
                    <a:pt x="66154" y="945"/>
                    <a:pt x="66154" y="802"/>
                  </a:cubicBezTo>
                  <a:cubicBezTo>
                    <a:pt x="66154" y="516"/>
                    <a:pt x="65581" y="659"/>
                    <a:pt x="65295" y="587"/>
                  </a:cubicBezTo>
                  <a:cubicBezTo>
                    <a:pt x="64973" y="516"/>
                    <a:pt x="64973" y="337"/>
                    <a:pt x="64687" y="337"/>
                  </a:cubicBezTo>
                  <a:lnTo>
                    <a:pt x="64687" y="623"/>
                  </a:lnTo>
                  <a:cubicBezTo>
                    <a:pt x="64583" y="645"/>
                    <a:pt x="64501" y="654"/>
                    <a:pt x="64435" y="654"/>
                  </a:cubicBezTo>
                  <a:cubicBezTo>
                    <a:pt x="63958" y="654"/>
                    <a:pt x="64401" y="141"/>
                    <a:pt x="64401" y="15"/>
                  </a:cubicBezTo>
                  <a:cubicBezTo>
                    <a:pt x="64361" y="5"/>
                    <a:pt x="64327" y="1"/>
                    <a:pt x="64297" y="1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5"/>
            <p:cNvSpPr/>
            <p:nvPr/>
          </p:nvSpPr>
          <p:spPr>
            <a:xfrm>
              <a:off x="5511200" y="4882950"/>
              <a:ext cx="240650" cy="204650"/>
            </a:xfrm>
            <a:custGeom>
              <a:avLst/>
              <a:gdLst/>
              <a:ahLst/>
              <a:cxnLst/>
              <a:rect l="l" t="t" r="r" b="b"/>
              <a:pathLst>
                <a:path w="9626" h="8186" extrusionOk="0">
                  <a:moveTo>
                    <a:pt x="9625" y="0"/>
                  </a:moveTo>
                  <a:cubicBezTo>
                    <a:pt x="9587" y="0"/>
                    <a:pt x="6402" y="2936"/>
                    <a:pt x="5833" y="3221"/>
                  </a:cubicBezTo>
                  <a:cubicBezTo>
                    <a:pt x="5260" y="3507"/>
                    <a:pt x="4366" y="3757"/>
                    <a:pt x="3507" y="3793"/>
                  </a:cubicBezTo>
                  <a:cubicBezTo>
                    <a:pt x="3470" y="3801"/>
                    <a:pt x="3433" y="3805"/>
                    <a:pt x="3398" y="3805"/>
                  </a:cubicBezTo>
                  <a:cubicBezTo>
                    <a:pt x="3199" y="3805"/>
                    <a:pt x="3027" y="3697"/>
                    <a:pt x="2947" y="3697"/>
                  </a:cubicBezTo>
                  <a:cubicBezTo>
                    <a:pt x="2916" y="3697"/>
                    <a:pt x="2899" y="3713"/>
                    <a:pt x="2899" y="3757"/>
                  </a:cubicBezTo>
                  <a:cubicBezTo>
                    <a:pt x="2613" y="3972"/>
                    <a:pt x="3185" y="4222"/>
                    <a:pt x="3185" y="4437"/>
                  </a:cubicBezTo>
                  <a:cubicBezTo>
                    <a:pt x="3185" y="4723"/>
                    <a:pt x="3185" y="5009"/>
                    <a:pt x="2899" y="5153"/>
                  </a:cubicBezTo>
                  <a:cubicBezTo>
                    <a:pt x="2613" y="5367"/>
                    <a:pt x="2040" y="5045"/>
                    <a:pt x="1754" y="5546"/>
                  </a:cubicBezTo>
                  <a:cubicBezTo>
                    <a:pt x="1754" y="5653"/>
                    <a:pt x="1754" y="6405"/>
                    <a:pt x="1146" y="6441"/>
                  </a:cubicBezTo>
                  <a:lnTo>
                    <a:pt x="573" y="6226"/>
                  </a:lnTo>
                  <a:cubicBezTo>
                    <a:pt x="1" y="6226"/>
                    <a:pt x="1146" y="7371"/>
                    <a:pt x="1754" y="7442"/>
                  </a:cubicBezTo>
                  <a:lnTo>
                    <a:pt x="1754" y="7943"/>
                  </a:lnTo>
                  <a:cubicBezTo>
                    <a:pt x="1754" y="7943"/>
                    <a:pt x="2549" y="8067"/>
                    <a:pt x="2980" y="8067"/>
                  </a:cubicBezTo>
                  <a:cubicBezTo>
                    <a:pt x="3066" y="8067"/>
                    <a:pt x="3137" y="8063"/>
                    <a:pt x="3185" y="8051"/>
                  </a:cubicBezTo>
                  <a:cubicBezTo>
                    <a:pt x="3185" y="7943"/>
                    <a:pt x="3507" y="7657"/>
                    <a:pt x="3793" y="7657"/>
                  </a:cubicBezTo>
                  <a:cubicBezTo>
                    <a:pt x="3793" y="7657"/>
                    <a:pt x="4107" y="8186"/>
                    <a:pt x="4516" y="8186"/>
                  </a:cubicBezTo>
                  <a:cubicBezTo>
                    <a:pt x="4660" y="8186"/>
                    <a:pt x="4816" y="8120"/>
                    <a:pt x="4974" y="7943"/>
                  </a:cubicBezTo>
                  <a:cubicBezTo>
                    <a:pt x="4974" y="7764"/>
                    <a:pt x="4366" y="7442"/>
                    <a:pt x="4974" y="7299"/>
                  </a:cubicBezTo>
                  <a:cubicBezTo>
                    <a:pt x="4974" y="6906"/>
                    <a:pt x="6405" y="6441"/>
                    <a:pt x="6727" y="5832"/>
                  </a:cubicBezTo>
                  <a:lnTo>
                    <a:pt x="6727" y="5045"/>
                  </a:lnTo>
                  <a:cubicBezTo>
                    <a:pt x="7013" y="4831"/>
                    <a:pt x="7300" y="5009"/>
                    <a:pt x="7586" y="4831"/>
                  </a:cubicBezTo>
                  <a:cubicBezTo>
                    <a:pt x="8194" y="4795"/>
                    <a:pt x="8194" y="4544"/>
                    <a:pt x="8194" y="4473"/>
                  </a:cubicBezTo>
                  <a:cubicBezTo>
                    <a:pt x="8194" y="4462"/>
                    <a:pt x="8201" y="4458"/>
                    <a:pt x="8213" y="4458"/>
                  </a:cubicBezTo>
                  <a:cubicBezTo>
                    <a:pt x="8256" y="4458"/>
                    <a:pt x="8370" y="4510"/>
                    <a:pt x="8508" y="4510"/>
                  </a:cubicBezTo>
                  <a:cubicBezTo>
                    <a:pt x="8589" y="4510"/>
                    <a:pt x="8678" y="4493"/>
                    <a:pt x="8766" y="4437"/>
                  </a:cubicBezTo>
                  <a:cubicBezTo>
                    <a:pt x="8766" y="4079"/>
                    <a:pt x="7013" y="3972"/>
                    <a:pt x="7300" y="3042"/>
                  </a:cubicBezTo>
                  <a:cubicBezTo>
                    <a:pt x="7586" y="2290"/>
                    <a:pt x="9625" y="680"/>
                    <a:pt x="9625" y="1"/>
                  </a:cubicBezTo>
                  <a:cubicBezTo>
                    <a:pt x="9625" y="0"/>
                    <a:pt x="9625" y="0"/>
                    <a:pt x="9625" y="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5"/>
            <p:cNvSpPr/>
            <p:nvPr/>
          </p:nvSpPr>
          <p:spPr>
            <a:xfrm>
              <a:off x="1310025" y="2481375"/>
              <a:ext cx="421300" cy="471450"/>
            </a:xfrm>
            <a:custGeom>
              <a:avLst/>
              <a:gdLst/>
              <a:ahLst/>
              <a:cxnLst/>
              <a:rect l="l" t="t" r="r" b="b"/>
              <a:pathLst>
                <a:path w="16852" h="18858" extrusionOk="0">
                  <a:moveTo>
                    <a:pt x="5999" y="12161"/>
                  </a:moveTo>
                  <a:cubicBezTo>
                    <a:pt x="6004" y="12161"/>
                    <a:pt x="6008" y="12162"/>
                    <a:pt x="6011" y="12165"/>
                  </a:cubicBezTo>
                  <a:cubicBezTo>
                    <a:pt x="6083" y="12308"/>
                    <a:pt x="5868" y="12487"/>
                    <a:pt x="5904" y="12666"/>
                  </a:cubicBezTo>
                  <a:cubicBezTo>
                    <a:pt x="6083" y="12845"/>
                    <a:pt x="6834" y="12809"/>
                    <a:pt x="6584" y="12952"/>
                  </a:cubicBezTo>
                  <a:cubicBezTo>
                    <a:pt x="6538" y="12981"/>
                    <a:pt x="6430" y="12993"/>
                    <a:pt x="6282" y="12993"/>
                  </a:cubicBezTo>
                  <a:cubicBezTo>
                    <a:pt x="5949" y="12993"/>
                    <a:pt x="5412" y="12932"/>
                    <a:pt x="4904" y="12863"/>
                  </a:cubicBezTo>
                  <a:lnTo>
                    <a:pt x="4904" y="12863"/>
                  </a:lnTo>
                  <a:cubicBezTo>
                    <a:pt x="5306" y="12742"/>
                    <a:pt x="5892" y="12161"/>
                    <a:pt x="5999" y="12161"/>
                  </a:cubicBezTo>
                  <a:close/>
                  <a:moveTo>
                    <a:pt x="11593" y="0"/>
                  </a:moveTo>
                  <a:cubicBezTo>
                    <a:pt x="9374" y="1074"/>
                    <a:pt x="11235" y="322"/>
                    <a:pt x="11020" y="1074"/>
                  </a:cubicBezTo>
                  <a:cubicBezTo>
                    <a:pt x="10984" y="1181"/>
                    <a:pt x="10591" y="1181"/>
                    <a:pt x="10698" y="1253"/>
                  </a:cubicBezTo>
                  <a:cubicBezTo>
                    <a:pt x="10841" y="1360"/>
                    <a:pt x="11235" y="1682"/>
                    <a:pt x="10984" y="1718"/>
                  </a:cubicBezTo>
                  <a:cubicBezTo>
                    <a:pt x="10973" y="1720"/>
                    <a:pt x="10961" y="1721"/>
                    <a:pt x="10949" y="1721"/>
                  </a:cubicBezTo>
                  <a:cubicBezTo>
                    <a:pt x="10777" y="1721"/>
                    <a:pt x="10551" y="1538"/>
                    <a:pt x="10380" y="1538"/>
                  </a:cubicBezTo>
                  <a:cubicBezTo>
                    <a:pt x="10339" y="1538"/>
                    <a:pt x="10302" y="1548"/>
                    <a:pt x="10269" y="1575"/>
                  </a:cubicBezTo>
                  <a:cubicBezTo>
                    <a:pt x="10126" y="1754"/>
                    <a:pt x="10841" y="2040"/>
                    <a:pt x="10627" y="2076"/>
                  </a:cubicBezTo>
                  <a:cubicBezTo>
                    <a:pt x="10615" y="2082"/>
                    <a:pt x="10601" y="2084"/>
                    <a:pt x="10585" y="2084"/>
                  </a:cubicBezTo>
                  <a:cubicBezTo>
                    <a:pt x="10406" y="2084"/>
                    <a:pt x="9998" y="1733"/>
                    <a:pt x="9677" y="1733"/>
                  </a:cubicBezTo>
                  <a:cubicBezTo>
                    <a:pt x="9519" y="1733"/>
                    <a:pt x="9381" y="1819"/>
                    <a:pt x="9303" y="2076"/>
                  </a:cubicBezTo>
                  <a:cubicBezTo>
                    <a:pt x="9160" y="2612"/>
                    <a:pt x="10018" y="2612"/>
                    <a:pt x="10197" y="2684"/>
                  </a:cubicBezTo>
                  <a:cubicBezTo>
                    <a:pt x="10269" y="2684"/>
                    <a:pt x="10269" y="2791"/>
                    <a:pt x="10269" y="2827"/>
                  </a:cubicBezTo>
                  <a:cubicBezTo>
                    <a:pt x="10269" y="2934"/>
                    <a:pt x="10126" y="3113"/>
                    <a:pt x="10197" y="3113"/>
                  </a:cubicBezTo>
                  <a:cubicBezTo>
                    <a:pt x="10212" y="3114"/>
                    <a:pt x="10226" y="3115"/>
                    <a:pt x="10240" y="3115"/>
                  </a:cubicBezTo>
                  <a:cubicBezTo>
                    <a:pt x="10593" y="3115"/>
                    <a:pt x="10620" y="2801"/>
                    <a:pt x="10662" y="2801"/>
                  </a:cubicBezTo>
                  <a:cubicBezTo>
                    <a:pt x="10678" y="2801"/>
                    <a:pt x="10696" y="2846"/>
                    <a:pt x="10734" y="2970"/>
                  </a:cubicBezTo>
                  <a:cubicBezTo>
                    <a:pt x="10734" y="2983"/>
                    <a:pt x="10759" y="2988"/>
                    <a:pt x="10800" y="2988"/>
                  </a:cubicBezTo>
                  <a:cubicBezTo>
                    <a:pt x="10901" y="2988"/>
                    <a:pt x="11097" y="2959"/>
                    <a:pt x="11235" y="2959"/>
                  </a:cubicBezTo>
                  <a:cubicBezTo>
                    <a:pt x="11344" y="2959"/>
                    <a:pt x="11417" y="2977"/>
                    <a:pt x="11378" y="3042"/>
                  </a:cubicBezTo>
                  <a:cubicBezTo>
                    <a:pt x="11163" y="3292"/>
                    <a:pt x="10913" y="3542"/>
                    <a:pt x="10591" y="3686"/>
                  </a:cubicBezTo>
                  <a:cubicBezTo>
                    <a:pt x="10591" y="3721"/>
                    <a:pt x="9303" y="3614"/>
                    <a:pt x="9231" y="3972"/>
                  </a:cubicBezTo>
                  <a:cubicBezTo>
                    <a:pt x="9160" y="4294"/>
                    <a:pt x="9625" y="4652"/>
                    <a:pt x="9482" y="4938"/>
                  </a:cubicBezTo>
                  <a:cubicBezTo>
                    <a:pt x="9480" y="4945"/>
                    <a:pt x="9475" y="4949"/>
                    <a:pt x="9467" y="4949"/>
                  </a:cubicBezTo>
                  <a:cubicBezTo>
                    <a:pt x="9340" y="4949"/>
                    <a:pt x="8455" y="3955"/>
                    <a:pt x="8087" y="3955"/>
                  </a:cubicBezTo>
                  <a:cubicBezTo>
                    <a:pt x="8060" y="3955"/>
                    <a:pt x="8036" y="3960"/>
                    <a:pt x="8015" y="3972"/>
                  </a:cubicBezTo>
                  <a:cubicBezTo>
                    <a:pt x="7780" y="4106"/>
                    <a:pt x="7765" y="4587"/>
                    <a:pt x="7558" y="4587"/>
                  </a:cubicBezTo>
                  <a:cubicBezTo>
                    <a:pt x="7544" y="4587"/>
                    <a:pt x="7529" y="4584"/>
                    <a:pt x="7514" y="4580"/>
                  </a:cubicBezTo>
                  <a:cubicBezTo>
                    <a:pt x="7264" y="4473"/>
                    <a:pt x="7442" y="3972"/>
                    <a:pt x="7335" y="3721"/>
                  </a:cubicBezTo>
                  <a:cubicBezTo>
                    <a:pt x="7187" y="3351"/>
                    <a:pt x="6184" y="3236"/>
                    <a:pt x="5461" y="3236"/>
                  </a:cubicBezTo>
                  <a:cubicBezTo>
                    <a:pt x="5137" y="3236"/>
                    <a:pt x="4870" y="3259"/>
                    <a:pt x="4759" y="3292"/>
                  </a:cubicBezTo>
                  <a:cubicBezTo>
                    <a:pt x="4366" y="3328"/>
                    <a:pt x="4795" y="3292"/>
                    <a:pt x="4759" y="3471"/>
                  </a:cubicBezTo>
                  <a:cubicBezTo>
                    <a:pt x="4652" y="3686"/>
                    <a:pt x="4258" y="3900"/>
                    <a:pt x="4437" y="4043"/>
                  </a:cubicBezTo>
                  <a:cubicBezTo>
                    <a:pt x="4460" y="4067"/>
                    <a:pt x="4486" y="4077"/>
                    <a:pt x="4514" y="4077"/>
                  </a:cubicBezTo>
                  <a:cubicBezTo>
                    <a:pt x="4670" y="4077"/>
                    <a:pt x="4884" y="3760"/>
                    <a:pt x="5040" y="3760"/>
                  </a:cubicBezTo>
                  <a:cubicBezTo>
                    <a:pt x="5068" y="3760"/>
                    <a:pt x="5093" y="3770"/>
                    <a:pt x="5117" y="3793"/>
                  </a:cubicBezTo>
                  <a:cubicBezTo>
                    <a:pt x="5296" y="3972"/>
                    <a:pt x="4938" y="4401"/>
                    <a:pt x="4938" y="4652"/>
                  </a:cubicBezTo>
                  <a:cubicBezTo>
                    <a:pt x="4938" y="4723"/>
                    <a:pt x="5403" y="5152"/>
                    <a:pt x="5117" y="5331"/>
                  </a:cubicBezTo>
                  <a:cubicBezTo>
                    <a:pt x="5093" y="5348"/>
                    <a:pt x="5050" y="5353"/>
                    <a:pt x="4999" y="5353"/>
                  </a:cubicBezTo>
                  <a:cubicBezTo>
                    <a:pt x="4909" y="5353"/>
                    <a:pt x="4793" y="5336"/>
                    <a:pt x="4711" y="5336"/>
                  </a:cubicBezTo>
                  <a:cubicBezTo>
                    <a:pt x="4636" y="5336"/>
                    <a:pt x="4590" y="5350"/>
                    <a:pt x="4616" y="5403"/>
                  </a:cubicBezTo>
                  <a:cubicBezTo>
                    <a:pt x="4638" y="5491"/>
                    <a:pt x="4720" y="5519"/>
                    <a:pt x="4833" y="5519"/>
                  </a:cubicBezTo>
                  <a:cubicBezTo>
                    <a:pt x="5025" y="5519"/>
                    <a:pt x="5305" y="5438"/>
                    <a:pt x="5521" y="5438"/>
                  </a:cubicBezTo>
                  <a:cubicBezTo>
                    <a:pt x="5793" y="5438"/>
                    <a:pt x="5963" y="5567"/>
                    <a:pt x="5725" y="6154"/>
                  </a:cubicBezTo>
                  <a:cubicBezTo>
                    <a:pt x="5689" y="6226"/>
                    <a:pt x="5582" y="6262"/>
                    <a:pt x="5510" y="6262"/>
                  </a:cubicBezTo>
                  <a:cubicBezTo>
                    <a:pt x="5229" y="6262"/>
                    <a:pt x="4920" y="6070"/>
                    <a:pt x="4655" y="6070"/>
                  </a:cubicBezTo>
                  <a:cubicBezTo>
                    <a:pt x="4617" y="6070"/>
                    <a:pt x="4580" y="6074"/>
                    <a:pt x="4544" y="6083"/>
                  </a:cubicBezTo>
                  <a:cubicBezTo>
                    <a:pt x="4222" y="6190"/>
                    <a:pt x="4008" y="6512"/>
                    <a:pt x="3829" y="6762"/>
                  </a:cubicBezTo>
                  <a:cubicBezTo>
                    <a:pt x="3793" y="6834"/>
                    <a:pt x="4008" y="6941"/>
                    <a:pt x="3972" y="7013"/>
                  </a:cubicBezTo>
                  <a:cubicBezTo>
                    <a:pt x="3956" y="7013"/>
                    <a:pt x="3585" y="6907"/>
                    <a:pt x="3275" y="6907"/>
                  </a:cubicBezTo>
                  <a:cubicBezTo>
                    <a:pt x="2910" y="6907"/>
                    <a:pt x="2629" y="7054"/>
                    <a:pt x="3113" y="7693"/>
                  </a:cubicBezTo>
                  <a:cubicBezTo>
                    <a:pt x="3471" y="8194"/>
                    <a:pt x="4616" y="7657"/>
                    <a:pt x="4831" y="8444"/>
                  </a:cubicBezTo>
                  <a:cubicBezTo>
                    <a:pt x="5045" y="9124"/>
                    <a:pt x="4151" y="9088"/>
                    <a:pt x="5045" y="9303"/>
                  </a:cubicBezTo>
                  <a:cubicBezTo>
                    <a:pt x="5976" y="9589"/>
                    <a:pt x="6798" y="9410"/>
                    <a:pt x="6870" y="9553"/>
                  </a:cubicBezTo>
                  <a:cubicBezTo>
                    <a:pt x="6870" y="9660"/>
                    <a:pt x="6548" y="9625"/>
                    <a:pt x="6548" y="9732"/>
                  </a:cubicBezTo>
                  <a:cubicBezTo>
                    <a:pt x="6548" y="9911"/>
                    <a:pt x="6977" y="9804"/>
                    <a:pt x="6870" y="9875"/>
                  </a:cubicBezTo>
                  <a:cubicBezTo>
                    <a:pt x="6584" y="9982"/>
                    <a:pt x="6262" y="10126"/>
                    <a:pt x="5904" y="10126"/>
                  </a:cubicBezTo>
                  <a:cubicBezTo>
                    <a:pt x="5898" y="10128"/>
                    <a:pt x="5892" y="10129"/>
                    <a:pt x="5886" y="10129"/>
                  </a:cubicBezTo>
                  <a:cubicBezTo>
                    <a:pt x="5798" y="10129"/>
                    <a:pt x="5758" y="9908"/>
                    <a:pt x="5642" y="9908"/>
                  </a:cubicBezTo>
                  <a:cubicBezTo>
                    <a:pt x="5634" y="9908"/>
                    <a:pt x="5626" y="9909"/>
                    <a:pt x="5618" y="9911"/>
                  </a:cubicBezTo>
                  <a:cubicBezTo>
                    <a:pt x="5439" y="9911"/>
                    <a:pt x="5332" y="10126"/>
                    <a:pt x="5224" y="10304"/>
                  </a:cubicBezTo>
                  <a:cubicBezTo>
                    <a:pt x="5045" y="10483"/>
                    <a:pt x="4509" y="10662"/>
                    <a:pt x="4652" y="10841"/>
                  </a:cubicBezTo>
                  <a:cubicBezTo>
                    <a:pt x="4759" y="10984"/>
                    <a:pt x="5117" y="10877"/>
                    <a:pt x="5045" y="10984"/>
                  </a:cubicBezTo>
                  <a:cubicBezTo>
                    <a:pt x="4938" y="11020"/>
                    <a:pt x="4795" y="11056"/>
                    <a:pt x="4723" y="11163"/>
                  </a:cubicBezTo>
                  <a:cubicBezTo>
                    <a:pt x="4509" y="11342"/>
                    <a:pt x="4473" y="11664"/>
                    <a:pt x="4294" y="11843"/>
                  </a:cubicBezTo>
                  <a:cubicBezTo>
                    <a:pt x="4246" y="11843"/>
                    <a:pt x="4151" y="11795"/>
                    <a:pt x="4071" y="11795"/>
                  </a:cubicBezTo>
                  <a:cubicBezTo>
                    <a:pt x="4032" y="11795"/>
                    <a:pt x="3996" y="11807"/>
                    <a:pt x="3972" y="11843"/>
                  </a:cubicBezTo>
                  <a:cubicBezTo>
                    <a:pt x="3650" y="11914"/>
                    <a:pt x="3364" y="12129"/>
                    <a:pt x="3042" y="12308"/>
                  </a:cubicBezTo>
                  <a:cubicBezTo>
                    <a:pt x="2970" y="12326"/>
                    <a:pt x="2836" y="12326"/>
                    <a:pt x="2733" y="12326"/>
                  </a:cubicBezTo>
                  <a:cubicBezTo>
                    <a:pt x="2630" y="12326"/>
                    <a:pt x="2559" y="12326"/>
                    <a:pt x="2612" y="12344"/>
                  </a:cubicBezTo>
                  <a:cubicBezTo>
                    <a:pt x="2635" y="12353"/>
                    <a:pt x="2673" y="12357"/>
                    <a:pt x="2724" y="12357"/>
                  </a:cubicBezTo>
                  <a:cubicBezTo>
                    <a:pt x="3076" y="12357"/>
                    <a:pt x="4008" y="12165"/>
                    <a:pt x="4008" y="12165"/>
                  </a:cubicBezTo>
                  <a:lnTo>
                    <a:pt x="4008" y="12165"/>
                  </a:lnTo>
                  <a:cubicBezTo>
                    <a:pt x="4044" y="12236"/>
                    <a:pt x="3972" y="12308"/>
                    <a:pt x="4008" y="12415"/>
                  </a:cubicBezTo>
                  <a:cubicBezTo>
                    <a:pt x="4079" y="12487"/>
                    <a:pt x="4222" y="12666"/>
                    <a:pt x="4366" y="12666"/>
                  </a:cubicBezTo>
                  <a:cubicBezTo>
                    <a:pt x="4391" y="12671"/>
                    <a:pt x="4417" y="12673"/>
                    <a:pt x="4442" y="12673"/>
                  </a:cubicBezTo>
                  <a:cubicBezTo>
                    <a:pt x="4594" y="12673"/>
                    <a:pt x="4739" y="12594"/>
                    <a:pt x="4831" y="12594"/>
                  </a:cubicBezTo>
                  <a:cubicBezTo>
                    <a:pt x="4913" y="12649"/>
                    <a:pt x="4742" y="12768"/>
                    <a:pt x="4707" y="12836"/>
                  </a:cubicBezTo>
                  <a:lnTo>
                    <a:pt x="4707" y="12836"/>
                  </a:lnTo>
                  <a:cubicBezTo>
                    <a:pt x="4116" y="12752"/>
                    <a:pt x="3609" y="12666"/>
                    <a:pt x="3578" y="12666"/>
                  </a:cubicBezTo>
                  <a:cubicBezTo>
                    <a:pt x="3400" y="12666"/>
                    <a:pt x="3400" y="12952"/>
                    <a:pt x="3256" y="13024"/>
                  </a:cubicBezTo>
                  <a:cubicBezTo>
                    <a:pt x="3142" y="13081"/>
                    <a:pt x="2993" y="13081"/>
                    <a:pt x="2847" y="13081"/>
                  </a:cubicBezTo>
                  <a:lnTo>
                    <a:pt x="2847" y="13081"/>
                  </a:lnTo>
                  <a:cubicBezTo>
                    <a:pt x="2627" y="13081"/>
                    <a:pt x="2412" y="13081"/>
                    <a:pt x="2326" y="13274"/>
                  </a:cubicBezTo>
                  <a:cubicBezTo>
                    <a:pt x="2164" y="13534"/>
                    <a:pt x="2944" y="14264"/>
                    <a:pt x="2850" y="14264"/>
                  </a:cubicBezTo>
                  <a:cubicBezTo>
                    <a:pt x="2840" y="14264"/>
                    <a:pt x="2821" y="14257"/>
                    <a:pt x="2791" y="14240"/>
                  </a:cubicBezTo>
                  <a:cubicBezTo>
                    <a:pt x="2469" y="14061"/>
                    <a:pt x="2219" y="13703"/>
                    <a:pt x="1825" y="13703"/>
                  </a:cubicBezTo>
                  <a:cubicBezTo>
                    <a:pt x="1682" y="13668"/>
                    <a:pt x="1459" y="13641"/>
                    <a:pt x="1248" y="13641"/>
                  </a:cubicBezTo>
                  <a:cubicBezTo>
                    <a:pt x="1038" y="13641"/>
                    <a:pt x="841" y="13668"/>
                    <a:pt x="752" y="13739"/>
                  </a:cubicBezTo>
                  <a:cubicBezTo>
                    <a:pt x="645" y="13775"/>
                    <a:pt x="752" y="13918"/>
                    <a:pt x="645" y="13954"/>
                  </a:cubicBezTo>
                  <a:cubicBezTo>
                    <a:pt x="632" y="13966"/>
                    <a:pt x="614" y="13971"/>
                    <a:pt x="591" y="13971"/>
                  </a:cubicBezTo>
                  <a:cubicBezTo>
                    <a:pt x="505" y="13971"/>
                    <a:pt x="365" y="13901"/>
                    <a:pt x="310" y="13901"/>
                  </a:cubicBezTo>
                  <a:cubicBezTo>
                    <a:pt x="295" y="13901"/>
                    <a:pt x="287" y="13906"/>
                    <a:pt x="287" y="13918"/>
                  </a:cubicBezTo>
                  <a:cubicBezTo>
                    <a:pt x="558" y="14223"/>
                    <a:pt x="1698" y="14818"/>
                    <a:pt x="1846" y="14818"/>
                  </a:cubicBezTo>
                  <a:cubicBezTo>
                    <a:pt x="1854" y="14818"/>
                    <a:pt x="1859" y="14816"/>
                    <a:pt x="1861" y="14812"/>
                  </a:cubicBezTo>
                  <a:cubicBezTo>
                    <a:pt x="1933" y="14777"/>
                    <a:pt x="1825" y="14634"/>
                    <a:pt x="1861" y="14562"/>
                  </a:cubicBezTo>
                  <a:cubicBezTo>
                    <a:pt x="1903" y="14534"/>
                    <a:pt x="1959" y="14523"/>
                    <a:pt x="2021" y="14523"/>
                  </a:cubicBezTo>
                  <a:cubicBezTo>
                    <a:pt x="2281" y="14523"/>
                    <a:pt x="2649" y="14726"/>
                    <a:pt x="2505" y="14812"/>
                  </a:cubicBezTo>
                  <a:cubicBezTo>
                    <a:pt x="2290" y="15063"/>
                    <a:pt x="1897" y="14991"/>
                    <a:pt x="1611" y="15063"/>
                  </a:cubicBezTo>
                  <a:cubicBezTo>
                    <a:pt x="1560" y="15073"/>
                    <a:pt x="1502" y="15077"/>
                    <a:pt x="1440" y="15077"/>
                  </a:cubicBezTo>
                  <a:cubicBezTo>
                    <a:pt x="1286" y="15077"/>
                    <a:pt x="1107" y="15054"/>
                    <a:pt x="944" y="15054"/>
                  </a:cubicBezTo>
                  <a:cubicBezTo>
                    <a:pt x="716" y="15054"/>
                    <a:pt x="519" y="15099"/>
                    <a:pt x="466" y="15313"/>
                  </a:cubicBezTo>
                  <a:cubicBezTo>
                    <a:pt x="466" y="15385"/>
                    <a:pt x="680" y="15528"/>
                    <a:pt x="573" y="15635"/>
                  </a:cubicBezTo>
                  <a:cubicBezTo>
                    <a:pt x="558" y="15643"/>
                    <a:pt x="542" y="15646"/>
                    <a:pt x="524" y="15646"/>
                  </a:cubicBezTo>
                  <a:cubicBezTo>
                    <a:pt x="400" y="15646"/>
                    <a:pt x="209" y="15491"/>
                    <a:pt x="119" y="15491"/>
                  </a:cubicBezTo>
                  <a:cubicBezTo>
                    <a:pt x="95" y="15491"/>
                    <a:pt x="79" y="15501"/>
                    <a:pt x="72" y="15528"/>
                  </a:cubicBezTo>
                  <a:cubicBezTo>
                    <a:pt x="1" y="15993"/>
                    <a:pt x="287" y="16566"/>
                    <a:pt x="680" y="16673"/>
                  </a:cubicBezTo>
                  <a:cubicBezTo>
                    <a:pt x="748" y="16673"/>
                    <a:pt x="2463" y="16419"/>
                    <a:pt x="2665" y="16419"/>
                  </a:cubicBezTo>
                  <a:cubicBezTo>
                    <a:pt x="2677" y="16419"/>
                    <a:pt x="2684" y="16420"/>
                    <a:pt x="2684" y="16422"/>
                  </a:cubicBezTo>
                  <a:cubicBezTo>
                    <a:pt x="2863" y="16673"/>
                    <a:pt x="2147" y="16673"/>
                    <a:pt x="1897" y="16744"/>
                  </a:cubicBezTo>
                  <a:cubicBezTo>
                    <a:pt x="1809" y="16782"/>
                    <a:pt x="1742" y="16797"/>
                    <a:pt x="1689" y="16797"/>
                  </a:cubicBezTo>
                  <a:cubicBezTo>
                    <a:pt x="1515" y="16797"/>
                    <a:pt x="1498" y="16639"/>
                    <a:pt x="1400" y="16639"/>
                  </a:cubicBezTo>
                  <a:cubicBezTo>
                    <a:pt x="1359" y="16639"/>
                    <a:pt x="1304" y="16666"/>
                    <a:pt x="1217" y="16744"/>
                  </a:cubicBezTo>
                  <a:cubicBezTo>
                    <a:pt x="1146" y="16780"/>
                    <a:pt x="1253" y="16816"/>
                    <a:pt x="1253" y="16852"/>
                  </a:cubicBezTo>
                  <a:cubicBezTo>
                    <a:pt x="1253" y="16959"/>
                    <a:pt x="1217" y="16995"/>
                    <a:pt x="1110" y="16995"/>
                  </a:cubicBezTo>
                  <a:cubicBezTo>
                    <a:pt x="573" y="17138"/>
                    <a:pt x="430" y="17245"/>
                    <a:pt x="466" y="17245"/>
                  </a:cubicBezTo>
                  <a:cubicBezTo>
                    <a:pt x="686" y="17258"/>
                    <a:pt x="898" y="17263"/>
                    <a:pt x="1097" y="17263"/>
                  </a:cubicBezTo>
                  <a:cubicBezTo>
                    <a:pt x="1754" y="17263"/>
                    <a:pt x="2274" y="17210"/>
                    <a:pt x="2523" y="17210"/>
                  </a:cubicBezTo>
                  <a:cubicBezTo>
                    <a:pt x="2627" y="17210"/>
                    <a:pt x="2684" y="17219"/>
                    <a:pt x="2684" y="17245"/>
                  </a:cubicBezTo>
                  <a:cubicBezTo>
                    <a:pt x="2791" y="17245"/>
                    <a:pt x="2970" y="17245"/>
                    <a:pt x="2899" y="17317"/>
                  </a:cubicBezTo>
                  <a:cubicBezTo>
                    <a:pt x="2756" y="17710"/>
                    <a:pt x="1146" y="18176"/>
                    <a:pt x="1324" y="18426"/>
                  </a:cubicBezTo>
                  <a:cubicBezTo>
                    <a:pt x="1342" y="18453"/>
                    <a:pt x="1418" y="18464"/>
                    <a:pt x="1527" y="18464"/>
                  </a:cubicBezTo>
                  <a:cubicBezTo>
                    <a:pt x="1852" y="18464"/>
                    <a:pt x="2469" y="18363"/>
                    <a:pt x="2684" y="18283"/>
                  </a:cubicBezTo>
                  <a:cubicBezTo>
                    <a:pt x="2731" y="18275"/>
                    <a:pt x="2768" y="18271"/>
                    <a:pt x="2796" y="18271"/>
                  </a:cubicBezTo>
                  <a:cubicBezTo>
                    <a:pt x="3122" y="18271"/>
                    <a:pt x="2258" y="18760"/>
                    <a:pt x="2714" y="18760"/>
                  </a:cubicBezTo>
                  <a:cubicBezTo>
                    <a:pt x="2753" y="18760"/>
                    <a:pt x="2802" y="18756"/>
                    <a:pt x="2863" y="18748"/>
                  </a:cubicBezTo>
                  <a:cubicBezTo>
                    <a:pt x="3185" y="18712"/>
                    <a:pt x="3400" y="18462"/>
                    <a:pt x="3757" y="18426"/>
                  </a:cubicBezTo>
                  <a:cubicBezTo>
                    <a:pt x="3766" y="18425"/>
                    <a:pt x="3775" y="18424"/>
                    <a:pt x="3785" y="18424"/>
                  </a:cubicBezTo>
                  <a:cubicBezTo>
                    <a:pt x="4049" y="18424"/>
                    <a:pt x="4723" y="18857"/>
                    <a:pt x="5143" y="18857"/>
                  </a:cubicBezTo>
                  <a:cubicBezTo>
                    <a:pt x="5158" y="18857"/>
                    <a:pt x="5174" y="18857"/>
                    <a:pt x="5188" y="18855"/>
                  </a:cubicBezTo>
                  <a:cubicBezTo>
                    <a:pt x="5296" y="18784"/>
                    <a:pt x="5224" y="18569"/>
                    <a:pt x="5296" y="18462"/>
                  </a:cubicBezTo>
                  <a:cubicBezTo>
                    <a:pt x="5316" y="18457"/>
                    <a:pt x="5336" y="18455"/>
                    <a:pt x="5355" y="18455"/>
                  </a:cubicBezTo>
                  <a:cubicBezTo>
                    <a:pt x="5477" y="18455"/>
                    <a:pt x="5587" y="18538"/>
                    <a:pt x="5618" y="18569"/>
                  </a:cubicBezTo>
                  <a:cubicBezTo>
                    <a:pt x="5725" y="18676"/>
                    <a:pt x="5689" y="18784"/>
                    <a:pt x="5761" y="18784"/>
                  </a:cubicBezTo>
                  <a:cubicBezTo>
                    <a:pt x="5904" y="18748"/>
                    <a:pt x="6011" y="18533"/>
                    <a:pt x="6154" y="18426"/>
                  </a:cubicBezTo>
                  <a:cubicBezTo>
                    <a:pt x="6369" y="18283"/>
                    <a:pt x="6655" y="18283"/>
                    <a:pt x="6727" y="18104"/>
                  </a:cubicBezTo>
                  <a:cubicBezTo>
                    <a:pt x="6870" y="17925"/>
                    <a:pt x="6369" y="17460"/>
                    <a:pt x="6655" y="17424"/>
                  </a:cubicBezTo>
                  <a:cubicBezTo>
                    <a:pt x="6688" y="17420"/>
                    <a:pt x="6718" y="17418"/>
                    <a:pt x="6746" y="17418"/>
                  </a:cubicBezTo>
                  <a:cubicBezTo>
                    <a:pt x="7290" y="17418"/>
                    <a:pt x="7037" y="18208"/>
                    <a:pt x="7440" y="18208"/>
                  </a:cubicBezTo>
                  <a:cubicBezTo>
                    <a:pt x="7519" y="18208"/>
                    <a:pt x="7623" y="18177"/>
                    <a:pt x="7764" y="18104"/>
                  </a:cubicBezTo>
                  <a:cubicBezTo>
                    <a:pt x="8015" y="17925"/>
                    <a:pt x="8158" y="17532"/>
                    <a:pt x="8408" y="17424"/>
                  </a:cubicBezTo>
                  <a:cubicBezTo>
                    <a:pt x="8623" y="17424"/>
                    <a:pt x="8659" y="17639"/>
                    <a:pt x="8838" y="17639"/>
                  </a:cubicBezTo>
                  <a:cubicBezTo>
                    <a:pt x="8838" y="17639"/>
                    <a:pt x="9625" y="17460"/>
                    <a:pt x="9625" y="17245"/>
                  </a:cubicBezTo>
                  <a:cubicBezTo>
                    <a:pt x="9625" y="17138"/>
                    <a:pt x="9374" y="16959"/>
                    <a:pt x="9482" y="16923"/>
                  </a:cubicBezTo>
                  <a:cubicBezTo>
                    <a:pt x="9612" y="16885"/>
                    <a:pt x="9723" y="16870"/>
                    <a:pt x="9823" y="16870"/>
                  </a:cubicBezTo>
                  <a:cubicBezTo>
                    <a:pt x="10188" y="16870"/>
                    <a:pt x="10407" y="17074"/>
                    <a:pt x="10913" y="17102"/>
                  </a:cubicBezTo>
                  <a:cubicBezTo>
                    <a:pt x="10919" y="17104"/>
                    <a:pt x="10927" y="17105"/>
                    <a:pt x="10935" y="17105"/>
                  </a:cubicBezTo>
                  <a:cubicBezTo>
                    <a:pt x="11034" y="17105"/>
                    <a:pt x="11248" y="16955"/>
                    <a:pt x="11303" y="16955"/>
                  </a:cubicBezTo>
                  <a:cubicBezTo>
                    <a:pt x="11318" y="16955"/>
                    <a:pt x="11321" y="16966"/>
                    <a:pt x="11306" y="16995"/>
                  </a:cubicBezTo>
                  <a:cubicBezTo>
                    <a:pt x="11306" y="17102"/>
                    <a:pt x="11092" y="17102"/>
                    <a:pt x="11163" y="17138"/>
                  </a:cubicBezTo>
                  <a:cubicBezTo>
                    <a:pt x="11215" y="17207"/>
                    <a:pt x="11307" y="17233"/>
                    <a:pt x="11420" y="17233"/>
                  </a:cubicBezTo>
                  <a:cubicBezTo>
                    <a:pt x="11725" y="17233"/>
                    <a:pt x="12186" y="17050"/>
                    <a:pt x="12447" y="17050"/>
                  </a:cubicBezTo>
                  <a:cubicBezTo>
                    <a:pt x="12490" y="17050"/>
                    <a:pt x="12528" y="17055"/>
                    <a:pt x="12559" y="17066"/>
                  </a:cubicBezTo>
                  <a:cubicBezTo>
                    <a:pt x="12737" y="17102"/>
                    <a:pt x="12737" y="17317"/>
                    <a:pt x="12916" y="17424"/>
                  </a:cubicBezTo>
                  <a:cubicBezTo>
                    <a:pt x="12966" y="17438"/>
                    <a:pt x="13011" y="17443"/>
                    <a:pt x="13053" y="17443"/>
                  </a:cubicBezTo>
                  <a:cubicBezTo>
                    <a:pt x="13238" y="17443"/>
                    <a:pt x="13343" y="17331"/>
                    <a:pt x="13419" y="17331"/>
                  </a:cubicBezTo>
                  <a:cubicBezTo>
                    <a:pt x="13460" y="17331"/>
                    <a:pt x="13492" y="17362"/>
                    <a:pt x="13525" y="17460"/>
                  </a:cubicBezTo>
                  <a:cubicBezTo>
                    <a:pt x="13525" y="17478"/>
                    <a:pt x="13551" y="17487"/>
                    <a:pt x="13578" y="17487"/>
                  </a:cubicBezTo>
                  <a:cubicBezTo>
                    <a:pt x="13605" y="17487"/>
                    <a:pt x="13632" y="17478"/>
                    <a:pt x="13632" y="17460"/>
                  </a:cubicBezTo>
                  <a:cubicBezTo>
                    <a:pt x="13668" y="17138"/>
                    <a:pt x="13525" y="16816"/>
                    <a:pt x="13632" y="16566"/>
                  </a:cubicBezTo>
                  <a:cubicBezTo>
                    <a:pt x="13668" y="16387"/>
                    <a:pt x="13882" y="16351"/>
                    <a:pt x="13954" y="16244"/>
                  </a:cubicBezTo>
                  <a:cubicBezTo>
                    <a:pt x="14204" y="16065"/>
                    <a:pt x="15671" y="13918"/>
                    <a:pt x="15814" y="13524"/>
                  </a:cubicBezTo>
                  <a:cubicBezTo>
                    <a:pt x="15957" y="12952"/>
                    <a:pt x="15814" y="12666"/>
                    <a:pt x="15743" y="12093"/>
                  </a:cubicBezTo>
                  <a:cubicBezTo>
                    <a:pt x="15743" y="11986"/>
                    <a:pt x="15850" y="11914"/>
                    <a:pt x="15850" y="11843"/>
                  </a:cubicBezTo>
                  <a:cubicBezTo>
                    <a:pt x="15814" y="11664"/>
                    <a:pt x="15457" y="11485"/>
                    <a:pt x="15600" y="11342"/>
                  </a:cubicBezTo>
                  <a:cubicBezTo>
                    <a:pt x="15615" y="11304"/>
                    <a:pt x="15643" y="11290"/>
                    <a:pt x="15678" y="11290"/>
                  </a:cubicBezTo>
                  <a:cubicBezTo>
                    <a:pt x="15776" y="11290"/>
                    <a:pt x="15931" y="11394"/>
                    <a:pt x="16040" y="11394"/>
                  </a:cubicBezTo>
                  <a:cubicBezTo>
                    <a:pt x="16080" y="11394"/>
                    <a:pt x="16114" y="11380"/>
                    <a:pt x="16136" y="11342"/>
                  </a:cubicBezTo>
                  <a:cubicBezTo>
                    <a:pt x="16208" y="11163"/>
                    <a:pt x="15886" y="11020"/>
                    <a:pt x="15922" y="10841"/>
                  </a:cubicBezTo>
                  <a:cubicBezTo>
                    <a:pt x="15922" y="10555"/>
                    <a:pt x="16244" y="10483"/>
                    <a:pt x="16244" y="10233"/>
                  </a:cubicBezTo>
                  <a:cubicBezTo>
                    <a:pt x="16244" y="9982"/>
                    <a:pt x="15993" y="9804"/>
                    <a:pt x="15922" y="9482"/>
                  </a:cubicBezTo>
                  <a:cubicBezTo>
                    <a:pt x="15922" y="9195"/>
                    <a:pt x="16172" y="8802"/>
                    <a:pt x="16101" y="8516"/>
                  </a:cubicBezTo>
                  <a:cubicBezTo>
                    <a:pt x="16101" y="8337"/>
                    <a:pt x="15635" y="8265"/>
                    <a:pt x="15743" y="8122"/>
                  </a:cubicBezTo>
                  <a:cubicBezTo>
                    <a:pt x="15886" y="8033"/>
                    <a:pt x="16083" y="8033"/>
                    <a:pt x="16262" y="8033"/>
                  </a:cubicBezTo>
                  <a:cubicBezTo>
                    <a:pt x="16440" y="8033"/>
                    <a:pt x="16601" y="8033"/>
                    <a:pt x="16673" y="7943"/>
                  </a:cubicBezTo>
                  <a:cubicBezTo>
                    <a:pt x="16852" y="7764"/>
                    <a:pt x="16494" y="7514"/>
                    <a:pt x="16387" y="7335"/>
                  </a:cubicBezTo>
                  <a:cubicBezTo>
                    <a:pt x="16423" y="7335"/>
                    <a:pt x="16494" y="7406"/>
                    <a:pt x="16530" y="7442"/>
                  </a:cubicBezTo>
                  <a:lnTo>
                    <a:pt x="16351" y="7263"/>
                  </a:lnTo>
                  <a:cubicBezTo>
                    <a:pt x="16237" y="7194"/>
                    <a:pt x="16171" y="7166"/>
                    <a:pt x="16132" y="7166"/>
                  </a:cubicBezTo>
                  <a:cubicBezTo>
                    <a:pt x="15999" y="7166"/>
                    <a:pt x="16179" y="7483"/>
                    <a:pt x="15810" y="7483"/>
                  </a:cubicBezTo>
                  <a:cubicBezTo>
                    <a:pt x="15679" y="7483"/>
                    <a:pt x="15479" y="7443"/>
                    <a:pt x="15170" y="7335"/>
                  </a:cubicBezTo>
                  <a:cubicBezTo>
                    <a:pt x="14956" y="7263"/>
                    <a:pt x="15242" y="6906"/>
                    <a:pt x="15349" y="6691"/>
                  </a:cubicBezTo>
                  <a:cubicBezTo>
                    <a:pt x="15385" y="6405"/>
                    <a:pt x="14956" y="6512"/>
                    <a:pt x="14884" y="6333"/>
                  </a:cubicBezTo>
                  <a:cubicBezTo>
                    <a:pt x="14677" y="5918"/>
                    <a:pt x="14870" y="4970"/>
                    <a:pt x="14464" y="4970"/>
                  </a:cubicBezTo>
                  <a:cubicBezTo>
                    <a:pt x="14450" y="4970"/>
                    <a:pt x="14435" y="4971"/>
                    <a:pt x="14419" y="4974"/>
                  </a:cubicBezTo>
                  <a:cubicBezTo>
                    <a:pt x="12630" y="5260"/>
                    <a:pt x="14920" y="6083"/>
                    <a:pt x="12988" y="6226"/>
                  </a:cubicBezTo>
                  <a:cubicBezTo>
                    <a:pt x="12983" y="6226"/>
                    <a:pt x="12977" y="6226"/>
                    <a:pt x="12972" y="6226"/>
                  </a:cubicBezTo>
                  <a:cubicBezTo>
                    <a:pt x="12318" y="6226"/>
                    <a:pt x="10735" y="4078"/>
                    <a:pt x="10913" y="3900"/>
                  </a:cubicBezTo>
                  <a:cubicBezTo>
                    <a:pt x="10913" y="3900"/>
                    <a:pt x="12559" y="3471"/>
                    <a:pt x="12559" y="3471"/>
                  </a:cubicBezTo>
                  <a:cubicBezTo>
                    <a:pt x="12666" y="3185"/>
                    <a:pt x="12129" y="3113"/>
                    <a:pt x="12058" y="2827"/>
                  </a:cubicBezTo>
                  <a:cubicBezTo>
                    <a:pt x="12039" y="2771"/>
                    <a:pt x="12101" y="2751"/>
                    <a:pt x="12205" y="2751"/>
                  </a:cubicBezTo>
                  <a:cubicBezTo>
                    <a:pt x="12438" y="2751"/>
                    <a:pt x="12882" y="2849"/>
                    <a:pt x="13094" y="2849"/>
                  </a:cubicBezTo>
                  <a:cubicBezTo>
                    <a:pt x="13148" y="2849"/>
                    <a:pt x="13186" y="2843"/>
                    <a:pt x="13203" y="2827"/>
                  </a:cubicBezTo>
                  <a:cubicBezTo>
                    <a:pt x="13882" y="2433"/>
                    <a:pt x="13632" y="1360"/>
                    <a:pt x="14562" y="1360"/>
                  </a:cubicBezTo>
                  <a:cubicBezTo>
                    <a:pt x="14383" y="1181"/>
                    <a:pt x="14204" y="823"/>
                    <a:pt x="13954" y="752"/>
                  </a:cubicBezTo>
                  <a:cubicBezTo>
                    <a:pt x="13775" y="752"/>
                    <a:pt x="13990" y="1074"/>
                    <a:pt x="13918" y="1181"/>
                  </a:cubicBezTo>
                  <a:cubicBezTo>
                    <a:pt x="13750" y="1377"/>
                    <a:pt x="13517" y="1595"/>
                    <a:pt x="13337" y="1595"/>
                  </a:cubicBezTo>
                  <a:cubicBezTo>
                    <a:pt x="13287" y="1595"/>
                    <a:pt x="13242" y="1578"/>
                    <a:pt x="13203" y="1539"/>
                  </a:cubicBezTo>
                  <a:cubicBezTo>
                    <a:pt x="13024" y="1253"/>
                    <a:pt x="14097" y="823"/>
                    <a:pt x="13775" y="573"/>
                  </a:cubicBezTo>
                  <a:cubicBezTo>
                    <a:pt x="13310" y="287"/>
                    <a:pt x="12630" y="322"/>
                    <a:pt x="12022" y="144"/>
                  </a:cubicBezTo>
                  <a:cubicBezTo>
                    <a:pt x="11843" y="108"/>
                    <a:pt x="11700" y="0"/>
                    <a:pt x="11593" y="0"/>
                  </a:cubicBezTo>
                  <a:close/>
                </a:path>
              </a:pathLst>
            </a:custGeom>
            <a:solidFill>
              <a:srgbClr val="FF99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5"/>
            <p:cNvSpPr/>
            <p:nvPr/>
          </p:nvSpPr>
          <p:spPr>
            <a:xfrm>
              <a:off x="2632900" y="3680800"/>
              <a:ext cx="442775" cy="273225"/>
            </a:xfrm>
            <a:custGeom>
              <a:avLst/>
              <a:gdLst/>
              <a:ahLst/>
              <a:cxnLst/>
              <a:rect l="l" t="t" r="r" b="b"/>
              <a:pathLst>
                <a:path w="17711" h="10929" extrusionOk="0">
                  <a:moveTo>
                    <a:pt x="10363" y="0"/>
                  </a:moveTo>
                  <a:cubicBezTo>
                    <a:pt x="9879" y="0"/>
                    <a:pt x="9479" y="681"/>
                    <a:pt x="9589" y="681"/>
                  </a:cubicBezTo>
                  <a:cubicBezTo>
                    <a:pt x="9673" y="717"/>
                    <a:pt x="9752" y="729"/>
                    <a:pt x="9832" y="729"/>
                  </a:cubicBezTo>
                  <a:cubicBezTo>
                    <a:pt x="9991" y="729"/>
                    <a:pt x="10150" y="681"/>
                    <a:pt x="10340" y="681"/>
                  </a:cubicBezTo>
                  <a:cubicBezTo>
                    <a:pt x="10519" y="788"/>
                    <a:pt x="10054" y="788"/>
                    <a:pt x="9947" y="860"/>
                  </a:cubicBezTo>
                  <a:cubicBezTo>
                    <a:pt x="9840" y="896"/>
                    <a:pt x="9947" y="1146"/>
                    <a:pt x="9947" y="1182"/>
                  </a:cubicBezTo>
                  <a:cubicBezTo>
                    <a:pt x="9671" y="1315"/>
                    <a:pt x="9513" y="1365"/>
                    <a:pt x="9417" y="1365"/>
                  </a:cubicBezTo>
                  <a:cubicBezTo>
                    <a:pt x="9144" y="1365"/>
                    <a:pt x="9381" y="963"/>
                    <a:pt x="8867" y="963"/>
                  </a:cubicBezTo>
                  <a:cubicBezTo>
                    <a:pt x="8836" y="963"/>
                    <a:pt x="8802" y="964"/>
                    <a:pt x="8766" y="967"/>
                  </a:cubicBezTo>
                  <a:cubicBezTo>
                    <a:pt x="8680" y="967"/>
                    <a:pt x="7427" y="1242"/>
                    <a:pt x="6837" y="1242"/>
                  </a:cubicBezTo>
                  <a:cubicBezTo>
                    <a:pt x="6690" y="1242"/>
                    <a:pt x="6584" y="1225"/>
                    <a:pt x="6548" y="1182"/>
                  </a:cubicBezTo>
                  <a:cubicBezTo>
                    <a:pt x="6548" y="1110"/>
                    <a:pt x="6834" y="1039"/>
                    <a:pt x="6834" y="1003"/>
                  </a:cubicBezTo>
                  <a:cubicBezTo>
                    <a:pt x="6775" y="944"/>
                    <a:pt x="6727" y="918"/>
                    <a:pt x="6678" y="918"/>
                  </a:cubicBezTo>
                  <a:cubicBezTo>
                    <a:pt x="6637" y="918"/>
                    <a:pt x="6596" y="935"/>
                    <a:pt x="6548" y="967"/>
                  </a:cubicBezTo>
                  <a:lnTo>
                    <a:pt x="6476" y="1039"/>
                  </a:lnTo>
                  <a:cubicBezTo>
                    <a:pt x="6441" y="1146"/>
                    <a:pt x="6369" y="1218"/>
                    <a:pt x="6298" y="1218"/>
                  </a:cubicBezTo>
                  <a:cubicBezTo>
                    <a:pt x="5829" y="1687"/>
                    <a:pt x="5575" y="1837"/>
                    <a:pt x="5402" y="1837"/>
                  </a:cubicBezTo>
                  <a:cubicBezTo>
                    <a:pt x="5093" y="1837"/>
                    <a:pt x="5039" y="1360"/>
                    <a:pt x="4480" y="1360"/>
                  </a:cubicBezTo>
                  <a:cubicBezTo>
                    <a:pt x="4395" y="1360"/>
                    <a:pt x="4298" y="1371"/>
                    <a:pt x="4187" y="1397"/>
                  </a:cubicBezTo>
                  <a:cubicBezTo>
                    <a:pt x="4115" y="1468"/>
                    <a:pt x="4294" y="1647"/>
                    <a:pt x="4294" y="1719"/>
                  </a:cubicBezTo>
                  <a:cubicBezTo>
                    <a:pt x="4294" y="1731"/>
                    <a:pt x="4282" y="1735"/>
                    <a:pt x="4266" y="1735"/>
                  </a:cubicBezTo>
                  <a:cubicBezTo>
                    <a:pt x="4234" y="1735"/>
                    <a:pt x="4187" y="1719"/>
                    <a:pt x="4187" y="1719"/>
                  </a:cubicBezTo>
                  <a:cubicBezTo>
                    <a:pt x="4079" y="1898"/>
                    <a:pt x="3757" y="2076"/>
                    <a:pt x="3829" y="2255"/>
                  </a:cubicBezTo>
                  <a:cubicBezTo>
                    <a:pt x="3845" y="2304"/>
                    <a:pt x="3889" y="2321"/>
                    <a:pt x="3947" y="2321"/>
                  </a:cubicBezTo>
                  <a:cubicBezTo>
                    <a:pt x="4094" y="2321"/>
                    <a:pt x="4335" y="2207"/>
                    <a:pt x="4447" y="2207"/>
                  </a:cubicBezTo>
                  <a:cubicBezTo>
                    <a:pt x="4485" y="2207"/>
                    <a:pt x="4509" y="2220"/>
                    <a:pt x="4509" y="2255"/>
                  </a:cubicBezTo>
                  <a:cubicBezTo>
                    <a:pt x="4493" y="2510"/>
                    <a:pt x="4442" y="2566"/>
                    <a:pt x="4368" y="2566"/>
                  </a:cubicBezTo>
                  <a:cubicBezTo>
                    <a:pt x="4308" y="2566"/>
                    <a:pt x="4235" y="2530"/>
                    <a:pt x="4153" y="2530"/>
                  </a:cubicBezTo>
                  <a:cubicBezTo>
                    <a:pt x="4107" y="2530"/>
                    <a:pt x="4058" y="2542"/>
                    <a:pt x="4008" y="2577"/>
                  </a:cubicBezTo>
                  <a:cubicBezTo>
                    <a:pt x="3650" y="2828"/>
                    <a:pt x="3328" y="3686"/>
                    <a:pt x="3042" y="3901"/>
                  </a:cubicBezTo>
                  <a:cubicBezTo>
                    <a:pt x="2756" y="4259"/>
                    <a:pt x="2219" y="4080"/>
                    <a:pt x="2004" y="4438"/>
                  </a:cubicBezTo>
                  <a:cubicBezTo>
                    <a:pt x="1897" y="4760"/>
                    <a:pt x="2219" y="5118"/>
                    <a:pt x="2004" y="5368"/>
                  </a:cubicBezTo>
                  <a:cubicBezTo>
                    <a:pt x="1897" y="5833"/>
                    <a:pt x="1110" y="5833"/>
                    <a:pt x="859" y="6227"/>
                  </a:cubicBezTo>
                  <a:cubicBezTo>
                    <a:pt x="287" y="6871"/>
                    <a:pt x="859" y="7479"/>
                    <a:pt x="680" y="8159"/>
                  </a:cubicBezTo>
                  <a:cubicBezTo>
                    <a:pt x="609" y="8266"/>
                    <a:pt x="180" y="8087"/>
                    <a:pt x="180" y="8588"/>
                  </a:cubicBezTo>
                  <a:cubicBezTo>
                    <a:pt x="180" y="8660"/>
                    <a:pt x="1" y="8731"/>
                    <a:pt x="1" y="8731"/>
                  </a:cubicBezTo>
                  <a:cubicBezTo>
                    <a:pt x="118" y="8770"/>
                    <a:pt x="237" y="8789"/>
                    <a:pt x="353" y="8789"/>
                  </a:cubicBezTo>
                  <a:cubicBezTo>
                    <a:pt x="772" y="8789"/>
                    <a:pt x="1164" y="8550"/>
                    <a:pt x="1360" y="8159"/>
                  </a:cubicBezTo>
                  <a:cubicBezTo>
                    <a:pt x="1432" y="8087"/>
                    <a:pt x="1217" y="8016"/>
                    <a:pt x="1146" y="7944"/>
                  </a:cubicBezTo>
                  <a:cubicBezTo>
                    <a:pt x="1146" y="7801"/>
                    <a:pt x="1110" y="7729"/>
                    <a:pt x="1217" y="7622"/>
                  </a:cubicBezTo>
                  <a:cubicBezTo>
                    <a:pt x="1432" y="7277"/>
                    <a:pt x="1946" y="7140"/>
                    <a:pt x="2430" y="7140"/>
                  </a:cubicBezTo>
                  <a:cubicBezTo>
                    <a:pt x="2750" y="7140"/>
                    <a:pt x="3057" y="7200"/>
                    <a:pt x="3256" y="7300"/>
                  </a:cubicBezTo>
                  <a:cubicBezTo>
                    <a:pt x="3435" y="7336"/>
                    <a:pt x="3149" y="7586"/>
                    <a:pt x="3185" y="7729"/>
                  </a:cubicBezTo>
                  <a:cubicBezTo>
                    <a:pt x="3185" y="7944"/>
                    <a:pt x="3435" y="8016"/>
                    <a:pt x="3435" y="8266"/>
                  </a:cubicBezTo>
                  <a:cubicBezTo>
                    <a:pt x="3507" y="8481"/>
                    <a:pt x="2899" y="8409"/>
                    <a:pt x="3185" y="8838"/>
                  </a:cubicBezTo>
                  <a:cubicBezTo>
                    <a:pt x="3221" y="8874"/>
                    <a:pt x="3301" y="8874"/>
                    <a:pt x="3373" y="8874"/>
                  </a:cubicBezTo>
                  <a:cubicBezTo>
                    <a:pt x="3444" y="8874"/>
                    <a:pt x="3507" y="8874"/>
                    <a:pt x="3507" y="8910"/>
                  </a:cubicBezTo>
                  <a:cubicBezTo>
                    <a:pt x="3614" y="9053"/>
                    <a:pt x="3435" y="9268"/>
                    <a:pt x="3435" y="9411"/>
                  </a:cubicBezTo>
                  <a:cubicBezTo>
                    <a:pt x="3447" y="9428"/>
                    <a:pt x="3461" y="9435"/>
                    <a:pt x="3475" y="9435"/>
                  </a:cubicBezTo>
                  <a:cubicBezTo>
                    <a:pt x="3537" y="9435"/>
                    <a:pt x="3620" y="9315"/>
                    <a:pt x="3682" y="9315"/>
                  </a:cubicBezTo>
                  <a:cubicBezTo>
                    <a:pt x="3696" y="9315"/>
                    <a:pt x="3710" y="9322"/>
                    <a:pt x="3722" y="9339"/>
                  </a:cubicBezTo>
                  <a:cubicBezTo>
                    <a:pt x="3936" y="9518"/>
                    <a:pt x="3936" y="9804"/>
                    <a:pt x="4079" y="10091"/>
                  </a:cubicBezTo>
                  <a:cubicBezTo>
                    <a:pt x="4210" y="10320"/>
                    <a:pt x="4405" y="10403"/>
                    <a:pt x="4628" y="10403"/>
                  </a:cubicBezTo>
                  <a:cubicBezTo>
                    <a:pt x="5136" y="10403"/>
                    <a:pt x="5793" y="9975"/>
                    <a:pt x="6190" y="9876"/>
                  </a:cubicBezTo>
                  <a:cubicBezTo>
                    <a:pt x="6225" y="9866"/>
                    <a:pt x="6259" y="9861"/>
                    <a:pt x="6292" y="9861"/>
                  </a:cubicBezTo>
                  <a:cubicBezTo>
                    <a:pt x="6604" y="9861"/>
                    <a:pt x="6872" y="10270"/>
                    <a:pt x="7228" y="10270"/>
                  </a:cubicBezTo>
                  <a:cubicBezTo>
                    <a:pt x="7228" y="10270"/>
                    <a:pt x="8444" y="9053"/>
                    <a:pt x="8444" y="8838"/>
                  </a:cubicBezTo>
                  <a:cubicBezTo>
                    <a:pt x="8480" y="8660"/>
                    <a:pt x="8086" y="8588"/>
                    <a:pt x="8158" y="8409"/>
                  </a:cubicBezTo>
                  <a:cubicBezTo>
                    <a:pt x="8230" y="8159"/>
                    <a:pt x="8587" y="8087"/>
                    <a:pt x="8766" y="7908"/>
                  </a:cubicBezTo>
                  <a:cubicBezTo>
                    <a:pt x="8981" y="7729"/>
                    <a:pt x="9160" y="7550"/>
                    <a:pt x="9339" y="7407"/>
                  </a:cubicBezTo>
                  <a:cubicBezTo>
                    <a:pt x="9426" y="7349"/>
                    <a:pt x="9490" y="7291"/>
                    <a:pt x="9549" y="7291"/>
                  </a:cubicBezTo>
                  <a:cubicBezTo>
                    <a:pt x="9563" y="7291"/>
                    <a:pt x="9576" y="7293"/>
                    <a:pt x="9589" y="7300"/>
                  </a:cubicBezTo>
                  <a:cubicBezTo>
                    <a:pt x="9661" y="7550"/>
                    <a:pt x="9625" y="7801"/>
                    <a:pt x="9625" y="8087"/>
                  </a:cubicBezTo>
                  <a:cubicBezTo>
                    <a:pt x="9625" y="8159"/>
                    <a:pt x="9482" y="8338"/>
                    <a:pt x="9518" y="8516"/>
                  </a:cubicBezTo>
                  <a:cubicBezTo>
                    <a:pt x="9840" y="9053"/>
                    <a:pt x="10519" y="9196"/>
                    <a:pt x="10949" y="9339"/>
                  </a:cubicBezTo>
                  <a:cubicBezTo>
                    <a:pt x="11020" y="9339"/>
                    <a:pt x="11092" y="9411"/>
                    <a:pt x="11092" y="9518"/>
                  </a:cubicBezTo>
                  <a:cubicBezTo>
                    <a:pt x="11056" y="9697"/>
                    <a:pt x="10734" y="9804"/>
                    <a:pt x="10806" y="10019"/>
                  </a:cubicBezTo>
                  <a:cubicBezTo>
                    <a:pt x="10806" y="10198"/>
                    <a:pt x="11128" y="10091"/>
                    <a:pt x="11271" y="10198"/>
                  </a:cubicBezTo>
                  <a:cubicBezTo>
                    <a:pt x="11363" y="10352"/>
                    <a:pt x="11455" y="10928"/>
                    <a:pt x="11661" y="10928"/>
                  </a:cubicBezTo>
                  <a:cubicBezTo>
                    <a:pt x="11695" y="10928"/>
                    <a:pt x="11731" y="10913"/>
                    <a:pt x="11772" y="10878"/>
                  </a:cubicBezTo>
                  <a:cubicBezTo>
                    <a:pt x="12487" y="10341"/>
                    <a:pt x="11628" y="10520"/>
                    <a:pt x="11628" y="10091"/>
                  </a:cubicBezTo>
                  <a:cubicBezTo>
                    <a:pt x="11628" y="9196"/>
                    <a:pt x="12666" y="8910"/>
                    <a:pt x="12809" y="8159"/>
                  </a:cubicBezTo>
                  <a:cubicBezTo>
                    <a:pt x="12809" y="8090"/>
                    <a:pt x="12386" y="7078"/>
                    <a:pt x="12968" y="7078"/>
                  </a:cubicBezTo>
                  <a:cubicBezTo>
                    <a:pt x="12996" y="7078"/>
                    <a:pt x="13027" y="7080"/>
                    <a:pt x="13060" y="7085"/>
                  </a:cubicBezTo>
                  <a:cubicBezTo>
                    <a:pt x="13596" y="7157"/>
                    <a:pt x="12916" y="8016"/>
                    <a:pt x="13990" y="8266"/>
                  </a:cubicBezTo>
                  <a:cubicBezTo>
                    <a:pt x="14070" y="8290"/>
                    <a:pt x="14135" y="8301"/>
                    <a:pt x="14187" y="8301"/>
                  </a:cubicBezTo>
                  <a:cubicBezTo>
                    <a:pt x="14546" y="8301"/>
                    <a:pt x="14335" y="7802"/>
                    <a:pt x="14952" y="7802"/>
                  </a:cubicBezTo>
                  <a:cubicBezTo>
                    <a:pt x="15041" y="7802"/>
                    <a:pt x="15149" y="7813"/>
                    <a:pt x="15278" y="7837"/>
                  </a:cubicBezTo>
                  <a:cubicBezTo>
                    <a:pt x="15600" y="7908"/>
                    <a:pt x="15457" y="8588"/>
                    <a:pt x="15743" y="8731"/>
                  </a:cubicBezTo>
                  <a:cubicBezTo>
                    <a:pt x="15780" y="8754"/>
                    <a:pt x="15822" y="8764"/>
                    <a:pt x="15866" y="8764"/>
                  </a:cubicBezTo>
                  <a:cubicBezTo>
                    <a:pt x="16029" y="8764"/>
                    <a:pt x="16208" y="8622"/>
                    <a:pt x="16208" y="8481"/>
                  </a:cubicBezTo>
                  <a:cubicBezTo>
                    <a:pt x="16136" y="8338"/>
                    <a:pt x="15958" y="8266"/>
                    <a:pt x="15922" y="8087"/>
                  </a:cubicBezTo>
                  <a:cubicBezTo>
                    <a:pt x="15922" y="7944"/>
                    <a:pt x="16136" y="7801"/>
                    <a:pt x="16136" y="7622"/>
                  </a:cubicBezTo>
                  <a:cubicBezTo>
                    <a:pt x="16029" y="7407"/>
                    <a:pt x="15278" y="6978"/>
                    <a:pt x="15886" y="6549"/>
                  </a:cubicBezTo>
                  <a:cubicBezTo>
                    <a:pt x="16024" y="6450"/>
                    <a:pt x="16126" y="6410"/>
                    <a:pt x="16206" y="6410"/>
                  </a:cubicBezTo>
                  <a:cubicBezTo>
                    <a:pt x="16519" y="6410"/>
                    <a:pt x="16493" y="7012"/>
                    <a:pt x="16985" y="7012"/>
                  </a:cubicBezTo>
                  <a:cubicBezTo>
                    <a:pt x="17050" y="7012"/>
                    <a:pt x="17124" y="7002"/>
                    <a:pt x="17210" y="6978"/>
                  </a:cubicBezTo>
                  <a:cubicBezTo>
                    <a:pt x="17711" y="6799"/>
                    <a:pt x="16888" y="6227"/>
                    <a:pt x="16888" y="6155"/>
                  </a:cubicBezTo>
                  <a:cubicBezTo>
                    <a:pt x="16995" y="6012"/>
                    <a:pt x="17138" y="5869"/>
                    <a:pt x="17174" y="5690"/>
                  </a:cubicBezTo>
                  <a:cubicBezTo>
                    <a:pt x="17246" y="5511"/>
                    <a:pt x="17210" y="5368"/>
                    <a:pt x="17246" y="5189"/>
                  </a:cubicBezTo>
                  <a:cubicBezTo>
                    <a:pt x="17174" y="5118"/>
                    <a:pt x="17210" y="5046"/>
                    <a:pt x="17246" y="4867"/>
                  </a:cubicBezTo>
                  <a:lnTo>
                    <a:pt x="17317" y="4545"/>
                  </a:lnTo>
                  <a:cubicBezTo>
                    <a:pt x="17210" y="4509"/>
                    <a:pt x="17138" y="4438"/>
                    <a:pt x="16995" y="4438"/>
                  </a:cubicBezTo>
                  <a:cubicBezTo>
                    <a:pt x="16981" y="4436"/>
                    <a:pt x="16967" y="4435"/>
                    <a:pt x="16953" y="4435"/>
                  </a:cubicBezTo>
                  <a:cubicBezTo>
                    <a:pt x="16576" y="4435"/>
                    <a:pt x="16411" y="5246"/>
                    <a:pt x="15961" y="5246"/>
                  </a:cubicBezTo>
                  <a:cubicBezTo>
                    <a:pt x="15895" y="5246"/>
                    <a:pt x="15823" y="5229"/>
                    <a:pt x="15743" y="5189"/>
                  </a:cubicBezTo>
                  <a:cubicBezTo>
                    <a:pt x="15457" y="5046"/>
                    <a:pt x="15206" y="4867"/>
                    <a:pt x="14992" y="4581"/>
                  </a:cubicBezTo>
                  <a:cubicBezTo>
                    <a:pt x="14884" y="4545"/>
                    <a:pt x="15099" y="4402"/>
                    <a:pt x="15027" y="4330"/>
                  </a:cubicBezTo>
                  <a:cubicBezTo>
                    <a:pt x="14992" y="4330"/>
                    <a:pt x="13596" y="4187"/>
                    <a:pt x="13489" y="4187"/>
                  </a:cubicBezTo>
                  <a:cubicBezTo>
                    <a:pt x="13417" y="4080"/>
                    <a:pt x="13847" y="2613"/>
                    <a:pt x="13990" y="2398"/>
                  </a:cubicBezTo>
                  <a:cubicBezTo>
                    <a:pt x="13990" y="2327"/>
                    <a:pt x="14169" y="2398"/>
                    <a:pt x="14240" y="2291"/>
                  </a:cubicBezTo>
                  <a:cubicBezTo>
                    <a:pt x="14419" y="1898"/>
                    <a:pt x="13847" y="1826"/>
                    <a:pt x="13847" y="1504"/>
                  </a:cubicBezTo>
                  <a:lnTo>
                    <a:pt x="13847" y="1468"/>
                  </a:lnTo>
                  <a:cubicBezTo>
                    <a:pt x="13489" y="1289"/>
                    <a:pt x="13167" y="824"/>
                    <a:pt x="12738" y="788"/>
                  </a:cubicBezTo>
                  <a:lnTo>
                    <a:pt x="11306" y="824"/>
                  </a:lnTo>
                  <a:cubicBezTo>
                    <a:pt x="11199" y="788"/>
                    <a:pt x="11199" y="466"/>
                    <a:pt x="11020" y="359"/>
                  </a:cubicBezTo>
                  <a:cubicBezTo>
                    <a:pt x="11013" y="352"/>
                    <a:pt x="11008" y="349"/>
                    <a:pt x="11005" y="349"/>
                  </a:cubicBezTo>
                  <a:cubicBezTo>
                    <a:pt x="10975" y="349"/>
                    <a:pt x="11085" y="610"/>
                    <a:pt x="11020" y="610"/>
                  </a:cubicBezTo>
                  <a:cubicBezTo>
                    <a:pt x="10989" y="631"/>
                    <a:pt x="10951" y="639"/>
                    <a:pt x="10914" y="639"/>
                  </a:cubicBezTo>
                  <a:cubicBezTo>
                    <a:pt x="10823" y="639"/>
                    <a:pt x="10734" y="589"/>
                    <a:pt x="10734" y="538"/>
                  </a:cubicBezTo>
                  <a:cubicBezTo>
                    <a:pt x="10627" y="431"/>
                    <a:pt x="10913" y="216"/>
                    <a:pt x="10806" y="216"/>
                  </a:cubicBezTo>
                  <a:cubicBezTo>
                    <a:pt x="10658" y="60"/>
                    <a:pt x="10507" y="0"/>
                    <a:pt x="10363" y="0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5"/>
            <p:cNvSpPr/>
            <p:nvPr/>
          </p:nvSpPr>
          <p:spPr>
            <a:xfrm>
              <a:off x="2974575" y="3496750"/>
              <a:ext cx="703050" cy="365750"/>
            </a:xfrm>
            <a:custGeom>
              <a:avLst/>
              <a:gdLst/>
              <a:ahLst/>
              <a:cxnLst/>
              <a:rect l="l" t="t" r="r" b="b"/>
              <a:pathLst>
                <a:path w="28122" h="14630" extrusionOk="0">
                  <a:moveTo>
                    <a:pt x="20012" y="0"/>
                  </a:moveTo>
                  <a:cubicBezTo>
                    <a:pt x="19964" y="0"/>
                    <a:pt x="19923" y="9"/>
                    <a:pt x="19893" y="29"/>
                  </a:cubicBezTo>
                  <a:cubicBezTo>
                    <a:pt x="19893" y="136"/>
                    <a:pt x="19893" y="1389"/>
                    <a:pt x="19893" y="1460"/>
                  </a:cubicBezTo>
                  <a:cubicBezTo>
                    <a:pt x="19874" y="1480"/>
                    <a:pt x="19847" y="1487"/>
                    <a:pt x="19816" y="1487"/>
                  </a:cubicBezTo>
                  <a:cubicBezTo>
                    <a:pt x="19696" y="1487"/>
                    <a:pt x="19505" y="1375"/>
                    <a:pt x="19360" y="1375"/>
                  </a:cubicBezTo>
                  <a:cubicBezTo>
                    <a:pt x="19333" y="1375"/>
                    <a:pt x="19308" y="1379"/>
                    <a:pt x="19285" y="1389"/>
                  </a:cubicBezTo>
                  <a:lnTo>
                    <a:pt x="18927" y="2498"/>
                  </a:lnTo>
                  <a:cubicBezTo>
                    <a:pt x="18901" y="2504"/>
                    <a:pt x="18875" y="2507"/>
                    <a:pt x="18849" y="2507"/>
                  </a:cubicBezTo>
                  <a:cubicBezTo>
                    <a:pt x="18589" y="2507"/>
                    <a:pt x="18329" y="2211"/>
                    <a:pt x="18068" y="2211"/>
                  </a:cubicBezTo>
                  <a:cubicBezTo>
                    <a:pt x="17961" y="2211"/>
                    <a:pt x="17961" y="2569"/>
                    <a:pt x="17782" y="2569"/>
                  </a:cubicBezTo>
                  <a:cubicBezTo>
                    <a:pt x="17646" y="2620"/>
                    <a:pt x="17519" y="2642"/>
                    <a:pt x="17399" y="2642"/>
                  </a:cubicBezTo>
                  <a:cubicBezTo>
                    <a:pt x="16760" y="2642"/>
                    <a:pt x="16309" y="2012"/>
                    <a:pt x="15707" y="1711"/>
                  </a:cubicBezTo>
                  <a:lnTo>
                    <a:pt x="15707" y="1711"/>
                  </a:lnTo>
                  <a:cubicBezTo>
                    <a:pt x="15707" y="1818"/>
                    <a:pt x="15814" y="1961"/>
                    <a:pt x="15814" y="2068"/>
                  </a:cubicBezTo>
                  <a:cubicBezTo>
                    <a:pt x="15751" y="2740"/>
                    <a:pt x="15651" y="2932"/>
                    <a:pt x="15399" y="2932"/>
                  </a:cubicBezTo>
                  <a:cubicBezTo>
                    <a:pt x="15221" y="2932"/>
                    <a:pt x="14967" y="2837"/>
                    <a:pt x="14598" y="2748"/>
                  </a:cubicBezTo>
                  <a:cubicBezTo>
                    <a:pt x="14562" y="2748"/>
                    <a:pt x="14455" y="2820"/>
                    <a:pt x="14383" y="2891"/>
                  </a:cubicBezTo>
                  <a:cubicBezTo>
                    <a:pt x="14276" y="3321"/>
                    <a:pt x="14562" y="3750"/>
                    <a:pt x="14133" y="4072"/>
                  </a:cubicBezTo>
                  <a:cubicBezTo>
                    <a:pt x="13811" y="4358"/>
                    <a:pt x="12022" y="4787"/>
                    <a:pt x="11950" y="5467"/>
                  </a:cubicBezTo>
                  <a:lnTo>
                    <a:pt x="12988" y="6898"/>
                  </a:lnTo>
                  <a:cubicBezTo>
                    <a:pt x="13024" y="6934"/>
                    <a:pt x="12451" y="7471"/>
                    <a:pt x="12630" y="7578"/>
                  </a:cubicBezTo>
                  <a:cubicBezTo>
                    <a:pt x="13131" y="8043"/>
                    <a:pt x="13560" y="7399"/>
                    <a:pt x="13203" y="8759"/>
                  </a:cubicBezTo>
                  <a:cubicBezTo>
                    <a:pt x="13203" y="8866"/>
                    <a:pt x="13131" y="9009"/>
                    <a:pt x="13024" y="9009"/>
                  </a:cubicBezTo>
                  <a:cubicBezTo>
                    <a:pt x="11700" y="8651"/>
                    <a:pt x="12702" y="7972"/>
                    <a:pt x="12094" y="7900"/>
                  </a:cubicBezTo>
                  <a:cubicBezTo>
                    <a:pt x="11791" y="7900"/>
                    <a:pt x="11487" y="8154"/>
                    <a:pt x="11155" y="8154"/>
                  </a:cubicBezTo>
                  <a:cubicBezTo>
                    <a:pt x="11134" y="8154"/>
                    <a:pt x="11113" y="8153"/>
                    <a:pt x="11092" y="8150"/>
                  </a:cubicBezTo>
                  <a:cubicBezTo>
                    <a:pt x="10984" y="8150"/>
                    <a:pt x="11020" y="7828"/>
                    <a:pt x="10913" y="7793"/>
                  </a:cubicBezTo>
                  <a:cubicBezTo>
                    <a:pt x="10857" y="7780"/>
                    <a:pt x="10806" y="7775"/>
                    <a:pt x="10758" y="7775"/>
                  </a:cubicBezTo>
                  <a:cubicBezTo>
                    <a:pt x="10575" y="7775"/>
                    <a:pt x="10438" y="7846"/>
                    <a:pt x="10286" y="7846"/>
                  </a:cubicBezTo>
                  <a:cubicBezTo>
                    <a:pt x="10246" y="7846"/>
                    <a:pt x="10205" y="7841"/>
                    <a:pt x="10162" y="7828"/>
                  </a:cubicBezTo>
                  <a:cubicBezTo>
                    <a:pt x="10090" y="7793"/>
                    <a:pt x="10269" y="7578"/>
                    <a:pt x="10162" y="7578"/>
                  </a:cubicBezTo>
                  <a:cubicBezTo>
                    <a:pt x="9625" y="7578"/>
                    <a:pt x="10126" y="8222"/>
                    <a:pt x="9983" y="8258"/>
                  </a:cubicBezTo>
                  <a:cubicBezTo>
                    <a:pt x="9805" y="8325"/>
                    <a:pt x="9592" y="8343"/>
                    <a:pt x="9365" y="8343"/>
                  </a:cubicBezTo>
                  <a:cubicBezTo>
                    <a:pt x="9090" y="8343"/>
                    <a:pt x="8793" y="8316"/>
                    <a:pt x="8512" y="8316"/>
                  </a:cubicBezTo>
                  <a:cubicBezTo>
                    <a:pt x="8281" y="8316"/>
                    <a:pt x="8061" y="8334"/>
                    <a:pt x="7872" y="8401"/>
                  </a:cubicBezTo>
                  <a:cubicBezTo>
                    <a:pt x="7693" y="8508"/>
                    <a:pt x="7800" y="8759"/>
                    <a:pt x="7657" y="8866"/>
                  </a:cubicBezTo>
                  <a:cubicBezTo>
                    <a:pt x="7614" y="8900"/>
                    <a:pt x="7570" y="8912"/>
                    <a:pt x="7524" y="8912"/>
                  </a:cubicBezTo>
                  <a:cubicBezTo>
                    <a:pt x="7425" y="8912"/>
                    <a:pt x="7323" y="8856"/>
                    <a:pt x="7234" y="8856"/>
                  </a:cubicBezTo>
                  <a:cubicBezTo>
                    <a:pt x="7193" y="8856"/>
                    <a:pt x="7155" y="8868"/>
                    <a:pt x="7120" y="8902"/>
                  </a:cubicBezTo>
                  <a:cubicBezTo>
                    <a:pt x="7013" y="8938"/>
                    <a:pt x="7120" y="9188"/>
                    <a:pt x="7049" y="9260"/>
                  </a:cubicBezTo>
                  <a:cubicBezTo>
                    <a:pt x="7049" y="9324"/>
                    <a:pt x="5858" y="9592"/>
                    <a:pt x="5518" y="9592"/>
                  </a:cubicBezTo>
                  <a:cubicBezTo>
                    <a:pt x="5480" y="9592"/>
                    <a:pt x="5453" y="9589"/>
                    <a:pt x="5439" y="9582"/>
                  </a:cubicBezTo>
                  <a:cubicBezTo>
                    <a:pt x="5332" y="9510"/>
                    <a:pt x="5439" y="9331"/>
                    <a:pt x="5332" y="9188"/>
                  </a:cubicBezTo>
                  <a:cubicBezTo>
                    <a:pt x="5296" y="9116"/>
                    <a:pt x="5081" y="9116"/>
                    <a:pt x="5081" y="9009"/>
                  </a:cubicBezTo>
                  <a:cubicBezTo>
                    <a:pt x="4974" y="8938"/>
                    <a:pt x="5260" y="9009"/>
                    <a:pt x="5188" y="8902"/>
                  </a:cubicBezTo>
                  <a:cubicBezTo>
                    <a:pt x="5154" y="8730"/>
                    <a:pt x="5009" y="8679"/>
                    <a:pt x="4816" y="8679"/>
                  </a:cubicBezTo>
                  <a:cubicBezTo>
                    <a:pt x="4541" y="8679"/>
                    <a:pt x="4168" y="8782"/>
                    <a:pt x="3880" y="8782"/>
                  </a:cubicBezTo>
                  <a:cubicBezTo>
                    <a:pt x="3741" y="8782"/>
                    <a:pt x="3622" y="8758"/>
                    <a:pt x="3543" y="8687"/>
                  </a:cubicBezTo>
                  <a:cubicBezTo>
                    <a:pt x="3543" y="8687"/>
                    <a:pt x="3650" y="8651"/>
                    <a:pt x="3650" y="8580"/>
                  </a:cubicBezTo>
                  <a:cubicBezTo>
                    <a:pt x="3619" y="8560"/>
                    <a:pt x="3595" y="8552"/>
                    <a:pt x="3576" y="8552"/>
                  </a:cubicBezTo>
                  <a:cubicBezTo>
                    <a:pt x="3421" y="8552"/>
                    <a:pt x="3638" y="9151"/>
                    <a:pt x="3543" y="9438"/>
                  </a:cubicBezTo>
                  <a:cubicBezTo>
                    <a:pt x="3543" y="9563"/>
                    <a:pt x="2917" y="10314"/>
                    <a:pt x="2591" y="10314"/>
                  </a:cubicBezTo>
                  <a:cubicBezTo>
                    <a:pt x="2543" y="10314"/>
                    <a:pt x="2501" y="10298"/>
                    <a:pt x="2469" y="10261"/>
                  </a:cubicBezTo>
                  <a:cubicBezTo>
                    <a:pt x="2291" y="10118"/>
                    <a:pt x="2720" y="9832"/>
                    <a:pt x="2613" y="9653"/>
                  </a:cubicBezTo>
                  <a:cubicBezTo>
                    <a:pt x="2606" y="9650"/>
                    <a:pt x="2599" y="9648"/>
                    <a:pt x="2593" y="9648"/>
                  </a:cubicBezTo>
                  <a:cubicBezTo>
                    <a:pt x="2528" y="9648"/>
                    <a:pt x="2460" y="9796"/>
                    <a:pt x="2362" y="9796"/>
                  </a:cubicBezTo>
                  <a:cubicBezTo>
                    <a:pt x="2291" y="9796"/>
                    <a:pt x="2183" y="9760"/>
                    <a:pt x="2112" y="9653"/>
                  </a:cubicBezTo>
                  <a:cubicBezTo>
                    <a:pt x="2040" y="9510"/>
                    <a:pt x="2362" y="9403"/>
                    <a:pt x="2112" y="9188"/>
                  </a:cubicBezTo>
                  <a:cubicBezTo>
                    <a:pt x="1933" y="9081"/>
                    <a:pt x="1861" y="8866"/>
                    <a:pt x="1718" y="8759"/>
                  </a:cubicBezTo>
                  <a:cubicBezTo>
                    <a:pt x="1705" y="8755"/>
                    <a:pt x="1692" y="8754"/>
                    <a:pt x="1678" y="8754"/>
                  </a:cubicBezTo>
                  <a:cubicBezTo>
                    <a:pt x="1556" y="8754"/>
                    <a:pt x="1412" y="8871"/>
                    <a:pt x="1266" y="8871"/>
                  </a:cubicBezTo>
                  <a:cubicBezTo>
                    <a:pt x="1250" y="8871"/>
                    <a:pt x="1234" y="8869"/>
                    <a:pt x="1217" y="8866"/>
                  </a:cubicBezTo>
                  <a:cubicBezTo>
                    <a:pt x="1110" y="8759"/>
                    <a:pt x="1217" y="8580"/>
                    <a:pt x="1110" y="8508"/>
                  </a:cubicBezTo>
                  <a:cubicBezTo>
                    <a:pt x="1091" y="8489"/>
                    <a:pt x="1074" y="8480"/>
                    <a:pt x="1059" y="8480"/>
                  </a:cubicBezTo>
                  <a:cubicBezTo>
                    <a:pt x="955" y="8480"/>
                    <a:pt x="934" y="8905"/>
                    <a:pt x="547" y="8905"/>
                  </a:cubicBezTo>
                  <a:cubicBezTo>
                    <a:pt x="483" y="8905"/>
                    <a:pt x="409" y="8893"/>
                    <a:pt x="323" y="8866"/>
                  </a:cubicBezTo>
                  <a:cubicBezTo>
                    <a:pt x="287" y="8830"/>
                    <a:pt x="251" y="8830"/>
                    <a:pt x="180" y="8830"/>
                  </a:cubicBezTo>
                  <a:lnTo>
                    <a:pt x="180" y="8866"/>
                  </a:lnTo>
                  <a:cubicBezTo>
                    <a:pt x="180" y="9188"/>
                    <a:pt x="752" y="9260"/>
                    <a:pt x="573" y="9653"/>
                  </a:cubicBezTo>
                  <a:cubicBezTo>
                    <a:pt x="502" y="9760"/>
                    <a:pt x="323" y="9689"/>
                    <a:pt x="323" y="9760"/>
                  </a:cubicBezTo>
                  <a:cubicBezTo>
                    <a:pt x="287" y="9868"/>
                    <a:pt x="144" y="10190"/>
                    <a:pt x="1" y="10619"/>
                  </a:cubicBezTo>
                  <a:lnTo>
                    <a:pt x="251" y="11048"/>
                  </a:lnTo>
                  <a:lnTo>
                    <a:pt x="251" y="11549"/>
                  </a:lnTo>
                  <a:cubicBezTo>
                    <a:pt x="645" y="11621"/>
                    <a:pt x="1325" y="11692"/>
                    <a:pt x="1360" y="11692"/>
                  </a:cubicBezTo>
                  <a:cubicBezTo>
                    <a:pt x="1432" y="11764"/>
                    <a:pt x="1217" y="11907"/>
                    <a:pt x="1325" y="11943"/>
                  </a:cubicBezTo>
                  <a:cubicBezTo>
                    <a:pt x="1539" y="12229"/>
                    <a:pt x="1790" y="12408"/>
                    <a:pt x="2076" y="12551"/>
                  </a:cubicBezTo>
                  <a:cubicBezTo>
                    <a:pt x="2156" y="12591"/>
                    <a:pt x="2228" y="12608"/>
                    <a:pt x="2294" y="12608"/>
                  </a:cubicBezTo>
                  <a:cubicBezTo>
                    <a:pt x="2744" y="12608"/>
                    <a:pt x="2909" y="11797"/>
                    <a:pt x="3286" y="11797"/>
                  </a:cubicBezTo>
                  <a:cubicBezTo>
                    <a:pt x="3300" y="11797"/>
                    <a:pt x="3314" y="11798"/>
                    <a:pt x="3328" y="11800"/>
                  </a:cubicBezTo>
                  <a:cubicBezTo>
                    <a:pt x="4222" y="11943"/>
                    <a:pt x="3292" y="12408"/>
                    <a:pt x="3579" y="12551"/>
                  </a:cubicBezTo>
                  <a:cubicBezTo>
                    <a:pt x="3751" y="12638"/>
                    <a:pt x="3837" y="12667"/>
                    <a:pt x="3881" y="12667"/>
                  </a:cubicBezTo>
                  <a:cubicBezTo>
                    <a:pt x="3980" y="12667"/>
                    <a:pt x="3881" y="12523"/>
                    <a:pt x="4088" y="12523"/>
                  </a:cubicBezTo>
                  <a:cubicBezTo>
                    <a:pt x="4137" y="12523"/>
                    <a:pt x="4204" y="12531"/>
                    <a:pt x="4294" y="12551"/>
                  </a:cubicBezTo>
                  <a:cubicBezTo>
                    <a:pt x="4585" y="12551"/>
                    <a:pt x="4852" y="13165"/>
                    <a:pt x="5326" y="13165"/>
                  </a:cubicBezTo>
                  <a:cubicBezTo>
                    <a:pt x="5435" y="13165"/>
                    <a:pt x="5555" y="13133"/>
                    <a:pt x="5689" y="13052"/>
                  </a:cubicBezTo>
                  <a:lnTo>
                    <a:pt x="6226" y="11943"/>
                  </a:lnTo>
                  <a:cubicBezTo>
                    <a:pt x="6373" y="11828"/>
                    <a:pt x="6759" y="11804"/>
                    <a:pt x="7170" y="11804"/>
                  </a:cubicBezTo>
                  <a:cubicBezTo>
                    <a:pt x="7483" y="11804"/>
                    <a:pt x="7811" y="11818"/>
                    <a:pt x="8056" y="11818"/>
                  </a:cubicBezTo>
                  <a:cubicBezTo>
                    <a:pt x="8192" y="11818"/>
                    <a:pt x="8303" y="11814"/>
                    <a:pt x="8373" y="11800"/>
                  </a:cubicBezTo>
                  <a:cubicBezTo>
                    <a:pt x="9052" y="11764"/>
                    <a:pt x="9553" y="11227"/>
                    <a:pt x="10162" y="11227"/>
                  </a:cubicBezTo>
                  <a:cubicBezTo>
                    <a:pt x="10305" y="11227"/>
                    <a:pt x="9840" y="11442"/>
                    <a:pt x="9804" y="11621"/>
                  </a:cubicBezTo>
                  <a:cubicBezTo>
                    <a:pt x="9625" y="12480"/>
                    <a:pt x="10162" y="11907"/>
                    <a:pt x="10484" y="12408"/>
                  </a:cubicBezTo>
                  <a:cubicBezTo>
                    <a:pt x="10591" y="12551"/>
                    <a:pt x="10412" y="12730"/>
                    <a:pt x="10484" y="12873"/>
                  </a:cubicBezTo>
                  <a:cubicBezTo>
                    <a:pt x="10484" y="12879"/>
                    <a:pt x="10486" y="12881"/>
                    <a:pt x="10491" y="12881"/>
                  </a:cubicBezTo>
                  <a:cubicBezTo>
                    <a:pt x="10508" y="12881"/>
                    <a:pt x="10557" y="12848"/>
                    <a:pt x="10616" y="12848"/>
                  </a:cubicBezTo>
                  <a:cubicBezTo>
                    <a:pt x="10642" y="12848"/>
                    <a:pt x="10670" y="12854"/>
                    <a:pt x="10698" y="12873"/>
                  </a:cubicBezTo>
                  <a:cubicBezTo>
                    <a:pt x="11521" y="13481"/>
                    <a:pt x="11736" y="13517"/>
                    <a:pt x="12809" y="13696"/>
                  </a:cubicBezTo>
                  <a:cubicBezTo>
                    <a:pt x="14061" y="13839"/>
                    <a:pt x="15349" y="13911"/>
                    <a:pt x="16673" y="14161"/>
                  </a:cubicBezTo>
                  <a:cubicBezTo>
                    <a:pt x="16995" y="14161"/>
                    <a:pt x="17317" y="14412"/>
                    <a:pt x="17675" y="14447"/>
                  </a:cubicBezTo>
                  <a:cubicBezTo>
                    <a:pt x="17694" y="14450"/>
                    <a:pt x="17714" y="14451"/>
                    <a:pt x="17734" y="14451"/>
                  </a:cubicBezTo>
                  <a:cubicBezTo>
                    <a:pt x="17993" y="14451"/>
                    <a:pt x="18322" y="14265"/>
                    <a:pt x="18582" y="14265"/>
                  </a:cubicBezTo>
                  <a:cubicBezTo>
                    <a:pt x="18602" y="14265"/>
                    <a:pt x="18622" y="14266"/>
                    <a:pt x="18641" y="14268"/>
                  </a:cubicBezTo>
                  <a:cubicBezTo>
                    <a:pt x="18891" y="14340"/>
                    <a:pt x="19034" y="14626"/>
                    <a:pt x="19213" y="14626"/>
                  </a:cubicBezTo>
                  <a:cubicBezTo>
                    <a:pt x="19218" y="14629"/>
                    <a:pt x="19222" y="14630"/>
                    <a:pt x="19227" y="14630"/>
                  </a:cubicBezTo>
                  <a:cubicBezTo>
                    <a:pt x="19285" y="14630"/>
                    <a:pt x="19287" y="14407"/>
                    <a:pt x="19321" y="14340"/>
                  </a:cubicBezTo>
                  <a:cubicBezTo>
                    <a:pt x="19571" y="14161"/>
                    <a:pt x="19893" y="14090"/>
                    <a:pt x="20072" y="13839"/>
                  </a:cubicBezTo>
                  <a:cubicBezTo>
                    <a:pt x="20251" y="13696"/>
                    <a:pt x="20144" y="13374"/>
                    <a:pt x="20251" y="13302"/>
                  </a:cubicBezTo>
                  <a:cubicBezTo>
                    <a:pt x="20502" y="13095"/>
                    <a:pt x="20751" y="13031"/>
                    <a:pt x="20996" y="13031"/>
                  </a:cubicBezTo>
                  <a:cubicBezTo>
                    <a:pt x="21392" y="13031"/>
                    <a:pt x="21781" y="13196"/>
                    <a:pt x="22168" y="13196"/>
                  </a:cubicBezTo>
                  <a:cubicBezTo>
                    <a:pt x="22328" y="13196"/>
                    <a:pt x="22488" y="13168"/>
                    <a:pt x="22648" y="13088"/>
                  </a:cubicBezTo>
                  <a:cubicBezTo>
                    <a:pt x="22934" y="12980"/>
                    <a:pt x="22970" y="12623"/>
                    <a:pt x="23185" y="12551"/>
                  </a:cubicBezTo>
                  <a:cubicBezTo>
                    <a:pt x="23198" y="12542"/>
                    <a:pt x="23232" y="12538"/>
                    <a:pt x="23281" y="12538"/>
                  </a:cubicBezTo>
                  <a:cubicBezTo>
                    <a:pt x="23542" y="12538"/>
                    <a:pt x="24230" y="12650"/>
                    <a:pt x="24520" y="12650"/>
                  </a:cubicBezTo>
                  <a:cubicBezTo>
                    <a:pt x="24596" y="12650"/>
                    <a:pt x="24645" y="12642"/>
                    <a:pt x="24652" y="12623"/>
                  </a:cubicBezTo>
                  <a:cubicBezTo>
                    <a:pt x="24795" y="12623"/>
                    <a:pt x="24544" y="12408"/>
                    <a:pt x="24544" y="12301"/>
                  </a:cubicBezTo>
                  <a:cubicBezTo>
                    <a:pt x="24401" y="11907"/>
                    <a:pt x="24616" y="11621"/>
                    <a:pt x="24902" y="11549"/>
                  </a:cubicBezTo>
                  <a:cubicBezTo>
                    <a:pt x="25653" y="10691"/>
                    <a:pt x="25939" y="10619"/>
                    <a:pt x="26333" y="9975"/>
                  </a:cubicBezTo>
                  <a:cubicBezTo>
                    <a:pt x="26440" y="9796"/>
                    <a:pt x="25689" y="8902"/>
                    <a:pt x="25868" y="8508"/>
                  </a:cubicBezTo>
                  <a:cubicBezTo>
                    <a:pt x="26190" y="7900"/>
                    <a:pt x="26870" y="8544"/>
                    <a:pt x="26798" y="7721"/>
                  </a:cubicBezTo>
                  <a:cubicBezTo>
                    <a:pt x="26762" y="6970"/>
                    <a:pt x="25510" y="7077"/>
                    <a:pt x="25761" y="6898"/>
                  </a:cubicBezTo>
                  <a:cubicBezTo>
                    <a:pt x="25944" y="6727"/>
                    <a:pt x="26222" y="6679"/>
                    <a:pt x="26525" y="6679"/>
                  </a:cubicBezTo>
                  <a:cubicBezTo>
                    <a:pt x="26895" y="6679"/>
                    <a:pt x="27303" y="6750"/>
                    <a:pt x="27619" y="6750"/>
                  </a:cubicBezTo>
                  <a:cubicBezTo>
                    <a:pt x="27854" y="6750"/>
                    <a:pt x="28039" y="6711"/>
                    <a:pt x="28122" y="6576"/>
                  </a:cubicBezTo>
                  <a:cubicBezTo>
                    <a:pt x="28122" y="6397"/>
                    <a:pt x="27549" y="5038"/>
                    <a:pt x="28122" y="4787"/>
                  </a:cubicBezTo>
                  <a:cubicBezTo>
                    <a:pt x="27621" y="4251"/>
                    <a:pt x="27263" y="3714"/>
                    <a:pt x="26834" y="3070"/>
                  </a:cubicBezTo>
                  <a:cubicBezTo>
                    <a:pt x="26512" y="2569"/>
                    <a:pt x="27764" y="1639"/>
                    <a:pt x="26834" y="1031"/>
                  </a:cubicBezTo>
                  <a:cubicBezTo>
                    <a:pt x="26816" y="1022"/>
                    <a:pt x="26798" y="1018"/>
                    <a:pt x="26779" y="1018"/>
                  </a:cubicBezTo>
                  <a:cubicBezTo>
                    <a:pt x="26648" y="1018"/>
                    <a:pt x="26503" y="1210"/>
                    <a:pt x="26440" y="1210"/>
                  </a:cubicBezTo>
                  <a:cubicBezTo>
                    <a:pt x="26240" y="1143"/>
                    <a:pt x="25821" y="702"/>
                    <a:pt x="25563" y="702"/>
                  </a:cubicBezTo>
                  <a:cubicBezTo>
                    <a:pt x="25544" y="702"/>
                    <a:pt x="25527" y="704"/>
                    <a:pt x="25510" y="709"/>
                  </a:cubicBezTo>
                  <a:cubicBezTo>
                    <a:pt x="25260" y="816"/>
                    <a:pt x="25188" y="1138"/>
                    <a:pt x="24902" y="1281"/>
                  </a:cubicBezTo>
                  <a:cubicBezTo>
                    <a:pt x="24887" y="1286"/>
                    <a:pt x="24870" y="1288"/>
                    <a:pt x="24852" y="1288"/>
                  </a:cubicBezTo>
                  <a:cubicBezTo>
                    <a:pt x="24743" y="1288"/>
                    <a:pt x="24585" y="1210"/>
                    <a:pt x="24401" y="1210"/>
                  </a:cubicBezTo>
                  <a:cubicBezTo>
                    <a:pt x="23292" y="1067"/>
                    <a:pt x="22326" y="136"/>
                    <a:pt x="21110" y="136"/>
                  </a:cubicBezTo>
                  <a:cubicBezTo>
                    <a:pt x="20895" y="136"/>
                    <a:pt x="20716" y="387"/>
                    <a:pt x="20537" y="387"/>
                  </a:cubicBezTo>
                  <a:cubicBezTo>
                    <a:pt x="20430" y="351"/>
                    <a:pt x="20537" y="136"/>
                    <a:pt x="20430" y="136"/>
                  </a:cubicBezTo>
                  <a:cubicBezTo>
                    <a:pt x="20301" y="59"/>
                    <a:pt x="20135" y="0"/>
                    <a:pt x="20012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3195675" y="3220350"/>
              <a:ext cx="614325" cy="342475"/>
            </a:xfrm>
            <a:custGeom>
              <a:avLst/>
              <a:gdLst/>
              <a:ahLst/>
              <a:cxnLst/>
              <a:rect l="l" t="t" r="r" b="b"/>
              <a:pathLst>
                <a:path w="24573" h="13699" extrusionOk="0">
                  <a:moveTo>
                    <a:pt x="8142" y="0"/>
                  </a:moveTo>
                  <a:cubicBezTo>
                    <a:pt x="8001" y="0"/>
                    <a:pt x="7870" y="118"/>
                    <a:pt x="7758" y="423"/>
                  </a:cubicBezTo>
                  <a:cubicBezTo>
                    <a:pt x="7686" y="602"/>
                    <a:pt x="8437" y="781"/>
                    <a:pt x="8258" y="924"/>
                  </a:cubicBezTo>
                  <a:cubicBezTo>
                    <a:pt x="7758" y="1318"/>
                    <a:pt x="7042" y="1353"/>
                    <a:pt x="6577" y="1675"/>
                  </a:cubicBezTo>
                  <a:cubicBezTo>
                    <a:pt x="6470" y="1711"/>
                    <a:pt x="6577" y="1890"/>
                    <a:pt x="6470" y="1997"/>
                  </a:cubicBezTo>
                  <a:cubicBezTo>
                    <a:pt x="6391" y="2021"/>
                    <a:pt x="6310" y="2029"/>
                    <a:pt x="6229" y="2029"/>
                  </a:cubicBezTo>
                  <a:cubicBezTo>
                    <a:pt x="6061" y="2029"/>
                    <a:pt x="5892" y="1995"/>
                    <a:pt x="5736" y="1995"/>
                  </a:cubicBezTo>
                  <a:cubicBezTo>
                    <a:pt x="5627" y="1995"/>
                    <a:pt x="5524" y="2012"/>
                    <a:pt x="5432" y="2069"/>
                  </a:cubicBezTo>
                  <a:cubicBezTo>
                    <a:pt x="5217" y="2248"/>
                    <a:pt x="5289" y="2534"/>
                    <a:pt x="5074" y="2749"/>
                  </a:cubicBezTo>
                  <a:cubicBezTo>
                    <a:pt x="5069" y="2764"/>
                    <a:pt x="5063" y="2771"/>
                    <a:pt x="5056" y="2771"/>
                  </a:cubicBezTo>
                  <a:cubicBezTo>
                    <a:pt x="5016" y="2771"/>
                    <a:pt x="4941" y="2534"/>
                    <a:pt x="4788" y="2534"/>
                  </a:cubicBezTo>
                  <a:cubicBezTo>
                    <a:pt x="4466" y="2641"/>
                    <a:pt x="4359" y="3142"/>
                    <a:pt x="4144" y="3321"/>
                  </a:cubicBezTo>
                  <a:cubicBezTo>
                    <a:pt x="4110" y="3355"/>
                    <a:pt x="4072" y="3367"/>
                    <a:pt x="4031" y="3367"/>
                  </a:cubicBezTo>
                  <a:cubicBezTo>
                    <a:pt x="3941" y="3367"/>
                    <a:pt x="3839" y="3311"/>
                    <a:pt x="3740" y="3311"/>
                  </a:cubicBezTo>
                  <a:cubicBezTo>
                    <a:pt x="3695" y="3311"/>
                    <a:pt x="3650" y="3323"/>
                    <a:pt x="3607" y="3357"/>
                  </a:cubicBezTo>
                  <a:cubicBezTo>
                    <a:pt x="3500" y="3464"/>
                    <a:pt x="3607" y="3715"/>
                    <a:pt x="3500" y="3822"/>
                  </a:cubicBezTo>
                  <a:cubicBezTo>
                    <a:pt x="3469" y="3868"/>
                    <a:pt x="3424" y="3886"/>
                    <a:pt x="3370" y="3886"/>
                  </a:cubicBezTo>
                  <a:cubicBezTo>
                    <a:pt x="3172" y="3886"/>
                    <a:pt x="2861" y="3643"/>
                    <a:pt x="2749" y="3643"/>
                  </a:cubicBezTo>
                  <a:cubicBezTo>
                    <a:pt x="1675" y="3822"/>
                    <a:pt x="1568" y="4645"/>
                    <a:pt x="1174" y="5289"/>
                  </a:cubicBezTo>
                  <a:cubicBezTo>
                    <a:pt x="1165" y="5313"/>
                    <a:pt x="1157" y="5323"/>
                    <a:pt x="1149" y="5323"/>
                  </a:cubicBezTo>
                  <a:cubicBezTo>
                    <a:pt x="1100" y="5323"/>
                    <a:pt x="1084" y="4876"/>
                    <a:pt x="960" y="4752"/>
                  </a:cubicBezTo>
                  <a:cubicBezTo>
                    <a:pt x="781" y="4573"/>
                    <a:pt x="566" y="4538"/>
                    <a:pt x="387" y="4466"/>
                  </a:cubicBezTo>
                  <a:cubicBezTo>
                    <a:pt x="376" y="4464"/>
                    <a:pt x="366" y="4463"/>
                    <a:pt x="357" y="4463"/>
                  </a:cubicBezTo>
                  <a:cubicBezTo>
                    <a:pt x="0" y="4463"/>
                    <a:pt x="803" y="5769"/>
                    <a:pt x="1640" y="6327"/>
                  </a:cubicBezTo>
                  <a:cubicBezTo>
                    <a:pt x="1675" y="6362"/>
                    <a:pt x="1997" y="6362"/>
                    <a:pt x="2069" y="6613"/>
                  </a:cubicBezTo>
                  <a:cubicBezTo>
                    <a:pt x="2176" y="7221"/>
                    <a:pt x="1640" y="7042"/>
                    <a:pt x="1568" y="7471"/>
                  </a:cubicBezTo>
                  <a:cubicBezTo>
                    <a:pt x="1461" y="7615"/>
                    <a:pt x="2391" y="9153"/>
                    <a:pt x="2534" y="9296"/>
                  </a:cubicBezTo>
                  <a:cubicBezTo>
                    <a:pt x="3250" y="9976"/>
                    <a:pt x="3428" y="9475"/>
                    <a:pt x="3858" y="9940"/>
                  </a:cubicBezTo>
                  <a:cubicBezTo>
                    <a:pt x="4180" y="10262"/>
                    <a:pt x="4180" y="10727"/>
                    <a:pt x="4502" y="10978"/>
                  </a:cubicBezTo>
                  <a:cubicBezTo>
                    <a:pt x="5074" y="11371"/>
                    <a:pt x="6577" y="11944"/>
                    <a:pt x="6863" y="12767"/>
                  </a:cubicBezTo>
                  <a:cubicBezTo>
                    <a:pt x="7465" y="13068"/>
                    <a:pt x="7916" y="13698"/>
                    <a:pt x="8555" y="13698"/>
                  </a:cubicBezTo>
                  <a:cubicBezTo>
                    <a:pt x="8675" y="13698"/>
                    <a:pt x="8802" y="13676"/>
                    <a:pt x="8938" y="13625"/>
                  </a:cubicBezTo>
                  <a:cubicBezTo>
                    <a:pt x="9117" y="13625"/>
                    <a:pt x="9117" y="13267"/>
                    <a:pt x="9224" y="13267"/>
                  </a:cubicBezTo>
                  <a:cubicBezTo>
                    <a:pt x="9485" y="13267"/>
                    <a:pt x="9745" y="13563"/>
                    <a:pt x="10005" y="13563"/>
                  </a:cubicBezTo>
                  <a:cubicBezTo>
                    <a:pt x="10031" y="13563"/>
                    <a:pt x="10057" y="13560"/>
                    <a:pt x="10083" y="13554"/>
                  </a:cubicBezTo>
                  <a:lnTo>
                    <a:pt x="10441" y="12445"/>
                  </a:lnTo>
                  <a:cubicBezTo>
                    <a:pt x="10464" y="12435"/>
                    <a:pt x="10489" y="12431"/>
                    <a:pt x="10516" y="12431"/>
                  </a:cubicBezTo>
                  <a:cubicBezTo>
                    <a:pt x="10661" y="12431"/>
                    <a:pt x="10852" y="12543"/>
                    <a:pt x="10972" y="12543"/>
                  </a:cubicBezTo>
                  <a:cubicBezTo>
                    <a:pt x="11003" y="12543"/>
                    <a:pt x="11030" y="12536"/>
                    <a:pt x="11049" y="12516"/>
                  </a:cubicBezTo>
                  <a:cubicBezTo>
                    <a:pt x="11049" y="12445"/>
                    <a:pt x="11049" y="11192"/>
                    <a:pt x="11049" y="11085"/>
                  </a:cubicBezTo>
                  <a:cubicBezTo>
                    <a:pt x="11079" y="11065"/>
                    <a:pt x="11120" y="11056"/>
                    <a:pt x="11168" y="11056"/>
                  </a:cubicBezTo>
                  <a:cubicBezTo>
                    <a:pt x="11291" y="11056"/>
                    <a:pt x="11457" y="11115"/>
                    <a:pt x="11586" y="11192"/>
                  </a:cubicBezTo>
                  <a:cubicBezTo>
                    <a:pt x="11693" y="11192"/>
                    <a:pt x="11586" y="11407"/>
                    <a:pt x="11693" y="11443"/>
                  </a:cubicBezTo>
                  <a:cubicBezTo>
                    <a:pt x="11872" y="11443"/>
                    <a:pt x="12051" y="11192"/>
                    <a:pt x="12266" y="11192"/>
                  </a:cubicBezTo>
                  <a:cubicBezTo>
                    <a:pt x="13482" y="11192"/>
                    <a:pt x="14448" y="12123"/>
                    <a:pt x="15557" y="12266"/>
                  </a:cubicBezTo>
                  <a:cubicBezTo>
                    <a:pt x="15741" y="12266"/>
                    <a:pt x="15899" y="12344"/>
                    <a:pt x="16008" y="12344"/>
                  </a:cubicBezTo>
                  <a:cubicBezTo>
                    <a:pt x="16026" y="12344"/>
                    <a:pt x="16043" y="12342"/>
                    <a:pt x="16058" y="12337"/>
                  </a:cubicBezTo>
                  <a:cubicBezTo>
                    <a:pt x="16344" y="12194"/>
                    <a:pt x="16416" y="11872"/>
                    <a:pt x="16666" y="11765"/>
                  </a:cubicBezTo>
                  <a:cubicBezTo>
                    <a:pt x="16683" y="11760"/>
                    <a:pt x="16700" y="11758"/>
                    <a:pt x="16719" y="11758"/>
                  </a:cubicBezTo>
                  <a:cubicBezTo>
                    <a:pt x="16977" y="11758"/>
                    <a:pt x="17396" y="12199"/>
                    <a:pt x="17596" y="12266"/>
                  </a:cubicBezTo>
                  <a:cubicBezTo>
                    <a:pt x="17659" y="12266"/>
                    <a:pt x="17804" y="12074"/>
                    <a:pt x="17935" y="12074"/>
                  </a:cubicBezTo>
                  <a:cubicBezTo>
                    <a:pt x="17954" y="12074"/>
                    <a:pt x="17972" y="12078"/>
                    <a:pt x="17990" y="12087"/>
                  </a:cubicBezTo>
                  <a:cubicBezTo>
                    <a:pt x="18240" y="12266"/>
                    <a:pt x="18312" y="12445"/>
                    <a:pt x="18312" y="12623"/>
                  </a:cubicBezTo>
                  <a:cubicBezTo>
                    <a:pt x="18610" y="11394"/>
                    <a:pt x="19099" y="11268"/>
                    <a:pt x="19666" y="11268"/>
                  </a:cubicBezTo>
                  <a:cubicBezTo>
                    <a:pt x="19813" y="11268"/>
                    <a:pt x="19965" y="11277"/>
                    <a:pt x="20120" y="11277"/>
                  </a:cubicBezTo>
                  <a:cubicBezTo>
                    <a:pt x="20589" y="11277"/>
                    <a:pt x="21089" y="11200"/>
                    <a:pt x="21568" y="10584"/>
                  </a:cubicBezTo>
                  <a:cubicBezTo>
                    <a:pt x="21675" y="10513"/>
                    <a:pt x="21496" y="10298"/>
                    <a:pt x="21568" y="10155"/>
                  </a:cubicBezTo>
                  <a:cubicBezTo>
                    <a:pt x="21711" y="9976"/>
                    <a:pt x="21997" y="10083"/>
                    <a:pt x="22176" y="9904"/>
                  </a:cubicBezTo>
                  <a:cubicBezTo>
                    <a:pt x="22176" y="9904"/>
                    <a:pt x="22498" y="8616"/>
                    <a:pt x="22498" y="8545"/>
                  </a:cubicBezTo>
                  <a:cubicBezTo>
                    <a:pt x="22891" y="7865"/>
                    <a:pt x="23857" y="7364"/>
                    <a:pt x="24573" y="7042"/>
                  </a:cubicBezTo>
                  <a:cubicBezTo>
                    <a:pt x="24394" y="6827"/>
                    <a:pt x="24537" y="6434"/>
                    <a:pt x="24394" y="6255"/>
                  </a:cubicBezTo>
                  <a:cubicBezTo>
                    <a:pt x="24215" y="6076"/>
                    <a:pt x="23857" y="6183"/>
                    <a:pt x="23750" y="6076"/>
                  </a:cubicBezTo>
                  <a:cubicBezTo>
                    <a:pt x="23607" y="6005"/>
                    <a:pt x="23285" y="5003"/>
                    <a:pt x="23249" y="4967"/>
                  </a:cubicBezTo>
                  <a:cubicBezTo>
                    <a:pt x="23124" y="4878"/>
                    <a:pt x="22972" y="4869"/>
                    <a:pt x="22820" y="4869"/>
                  </a:cubicBezTo>
                  <a:cubicBezTo>
                    <a:pt x="22782" y="4869"/>
                    <a:pt x="22744" y="4869"/>
                    <a:pt x="22706" y="4869"/>
                  </a:cubicBezTo>
                  <a:cubicBezTo>
                    <a:pt x="22594" y="4869"/>
                    <a:pt x="22484" y="4864"/>
                    <a:pt x="22391" y="4824"/>
                  </a:cubicBezTo>
                  <a:cubicBezTo>
                    <a:pt x="22212" y="4788"/>
                    <a:pt x="21711" y="4645"/>
                    <a:pt x="21568" y="4538"/>
                  </a:cubicBezTo>
                  <a:cubicBezTo>
                    <a:pt x="21506" y="4476"/>
                    <a:pt x="21497" y="4387"/>
                    <a:pt x="21427" y="4387"/>
                  </a:cubicBezTo>
                  <a:cubicBezTo>
                    <a:pt x="21416" y="4387"/>
                    <a:pt x="21403" y="4390"/>
                    <a:pt x="21389" y="4395"/>
                  </a:cubicBezTo>
                  <a:cubicBezTo>
                    <a:pt x="20709" y="4645"/>
                    <a:pt x="22069" y="4752"/>
                    <a:pt x="20816" y="4895"/>
                  </a:cubicBezTo>
                  <a:cubicBezTo>
                    <a:pt x="20709" y="4895"/>
                    <a:pt x="20637" y="4824"/>
                    <a:pt x="20566" y="4752"/>
                  </a:cubicBezTo>
                  <a:cubicBezTo>
                    <a:pt x="20387" y="4645"/>
                    <a:pt x="20459" y="4395"/>
                    <a:pt x="20315" y="4323"/>
                  </a:cubicBezTo>
                  <a:cubicBezTo>
                    <a:pt x="20137" y="4144"/>
                    <a:pt x="19564" y="4144"/>
                    <a:pt x="19743" y="4001"/>
                  </a:cubicBezTo>
                  <a:cubicBezTo>
                    <a:pt x="20315" y="3500"/>
                    <a:pt x="20637" y="4144"/>
                    <a:pt x="20137" y="3142"/>
                  </a:cubicBezTo>
                  <a:cubicBezTo>
                    <a:pt x="20137" y="3089"/>
                    <a:pt x="20119" y="3062"/>
                    <a:pt x="20096" y="3062"/>
                  </a:cubicBezTo>
                  <a:cubicBezTo>
                    <a:pt x="20074" y="3062"/>
                    <a:pt x="20047" y="3089"/>
                    <a:pt x="20029" y="3142"/>
                  </a:cubicBezTo>
                  <a:cubicBezTo>
                    <a:pt x="19958" y="3214"/>
                    <a:pt x="20029" y="3357"/>
                    <a:pt x="19922" y="3393"/>
                  </a:cubicBezTo>
                  <a:cubicBezTo>
                    <a:pt x="19862" y="3429"/>
                    <a:pt x="19803" y="3440"/>
                    <a:pt x="19743" y="3440"/>
                  </a:cubicBezTo>
                  <a:cubicBezTo>
                    <a:pt x="19624" y="3440"/>
                    <a:pt x="19505" y="3393"/>
                    <a:pt x="19385" y="3393"/>
                  </a:cubicBezTo>
                  <a:cubicBezTo>
                    <a:pt x="19232" y="3393"/>
                    <a:pt x="19052" y="3472"/>
                    <a:pt x="18914" y="3472"/>
                  </a:cubicBezTo>
                  <a:cubicBezTo>
                    <a:pt x="18891" y="3472"/>
                    <a:pt x="18869" y="3469"/>
                    <a:pt x="18849" y="3464"/>
                  </a:cubicBezTo>
                  <a:cubicBezTo>
                    <a:pt x="18477" y="3329"/>
                    <a:pt x="17818" y="2779"/>
                    <a:pt x="17203" y="2779"/>
                  </a:cubicBezTo>
                  <a:cubicBezTo>
                    <a:pt x="17167" y="2779"/>
                    <a:pt x="17131" y="2781"/>
                    <a:pt x="17095" y="2785"/>
                  </a:cubicBezTo>
                  <a:cubicBezTo>
                    <a:pt x="16845" y="2856"/>
                    <a:pt x="17775" y="3715"/>
                    <a:pt x="17739" y="3822"/>
                  </a:cubicBezTo>
                  <a:cubicBezTo>
                    <a:pt x="17668" y="4073"/>
                    <a:pt x="17167" y="4001"/>
                    <a:pt x="17024" y="4144"/>
                  </a:cubicBezTo>
                  <a:cubicBezTo>
                    <a:pt x="16845" y="4323"/>
                    <a:pt x="16917" y="4573"/>
                    <a:pt x="16738" y="4645"/>
                  </a:cubicBezTo>
                  <a:cubicBezTo>
                    <a:pt x="16661" y="4677"/>
                    <a:pt x="16590" y="4692"/>
                    <a:pt x="16525" y="4692"/>
                  </a:cubicBezTo>
                  <a:cubicBezTo>
                    <a:pt x="16018" y="4692"/>
                    <a:pt x="15867" y="3802"/>
                    <a:pt x="15772" y="3643"/>
                  </a:cubicBezTo>
                  <a:lnTo>
                    <a:pt x="14770" y="3035"/>
                  </a:lnTo>
                  <a:cubicBezTo>
                    <a:pt x="14698" y="2534"/>
                    <a:pt x="16237" y="2284"/>
                    <a:pt x="15128" y="1783"/>
                  </a:cubicBezTo>
                  <a:cubicBezTo>
                    <a:pt x="15107" y="1772"/>
                    <a:pt x="15080" y="1768"/>
                    <a:pt x="15048" y="1768"/>
                  </a:cubicBezTo>
                  <a:cubicBezTo>
                    <a:pt x="14748" y="1768"/>
                    <a:pt x="14019" y="2176"/>
                    <a:pt x="14019" y="2176"/>
                  </a:cubicBezTo>
                  <a:cubicBezTo>
                    <a:pt x="13876" y="2033"/>
                    <a:pt x="14019" y="1783"/>
                    <a:pt x="13876" y="1711"/>
                  </a:cubicBezTo>
                  <a:cubicBezTo>
                    <a:pt x="13864" y="1675"/>
                    <a:pt x="13848" y="1663"/>
                    <a:pt x="13825" y="1663"/>
                  </a:cubicBezTo>
                  <a:cubicBezTo>
                    <a:pt x="13780" y="1663"/>
                    <a:pt x="13709" y="1711"/>
                    <a:pt x="13589" y="1711"/>
                  </a:cubicBezTo>
                  <a:cubicBezTo>
                    <a:pt x="13589" y="1711"/>
                    <a:pt x="13547" y="1817"/>
                    <a:pt x="13495" y="1817"/>
                  </a:cubicBezTo>
                  <a:cubicBezTo>
                    <a:pt x="13479" y="1817"/>
                    <a:pt x="13463" y="1808"/>
                    <a:pt x="13446" y="1783"/>
                  </a:cubicBezTo>
                  <a:cubicBezTo>
                    <a:pt x="13339" y="1711"/>
                    <a:pt x="13410" y="1497"/>
                    <a:pt x="13196" y="1353"/>
                  </a:cubicBezTo>
                  <a:cubicBezTo>
                    <a:pt x="12659" y="1031"/>
                    <a:pt x="12158" y="1425"/>
                    <a:pt x="11478" y="853"/>
                  </a:cubicBezTo>
                  <a:cubicBezTo>
                    <a:pt x="11049" y="495"/>
                    <a:pt x="11586" y="173"/>
                    <a:pt x="10870" y="101"/>
                  </a:cubicBezTo>
                  <a:cubicBezTo>
                    <a:pt x="10749" y="79"/>
                    <a:pt x="10655" y="69"/>
                    <a:pt x="10582" y="69"/>
                  </a:cubicBezTo>
                  <a:cubicBezTo>
                    <a:pt x="9942" y="69"/>
                    <a:pt x="10932" y="835"/>
                    <a:pt x="9904" y="996"/>
                  </a:cubicBezTo>
                  <a:cubicBezTo>
                    <a:pt x="9797" y="1139"/>
                    <a:pt x="9761" y="1318"/>
                    <a:pt x="9690" y="1318"/>
                  </a:cubicBezTo>
                  <a:cubicBezTo>
                    <a:pt x="9677" y="1320"/>
                    <a:pt x="9664" y="1321"/>
                    <a:pt x="9651" y="1321"/>
                  </a:cubicBezTo>
                  <a:cubicBezTo>
                    <a:pt x="9210" y="1321"/>
                    <a:pt x="8616" y="0"/>
                    <a:pt x="8142" y="0"/>
                  </a:cubicBezTo>
                  <a:close/>
                </a:path>
              </a:pathLst>
            </a:custGeom>
            <a:solidFill>
              <a:srgbClr val="FF99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3639150" y="3372575"/>
              <a:ext cx="509850" cy="277250"/>
            </a:xfrm>
            <a:custGeom>
              <a:avLst/>
              <a:gdLst/>
              <a:ahLst/>
              <a:cxnLst/>
              <a:rect l="l" t="t" r="r" b="b"/>
              <a:pathLst>
                <a:path w="20394" h="11090" extrusionOk="0">
                  <a:moveTo>
                    <a:pt x="16391" y="0"/>
                  </a:moveTo>
                  <a:cubicBezTo>
                    <a:pt x="16052" y="0"/>
                    <a:pt x="15740" y="32"/>
                    <a:pt x="15528" y="94"/>
                  </a:cubicBezTo>
                  <a:cubicBezTo>
                    <a:pt x="15349" y="94"/>
                    <a:pt x="15349" y="345"/>
                    <a:pt x="15278" y="345"/>
                  </a:cubicBezTo>
                  <a:cubicBezTo>
                    <a:pt x="15261" y="354"/>
                    <a:pt x="15245" y="359"/>
                    <a:pt x="15228" y="359"/>
                  </a:cubicBezTo>
                  <a:cubicBezTo>
                    <a:pt x="15120" y="359"/>
                    <a:pt x="14995" y="194"/>
                    <a:pt x="14884" y="194"/>
                  </a:cubicBezTo>
                  <a:cubicBezTo>
                    <a:pt x="14816" y="194"/>
                    <a:pt x="14754" y="255"/>
                    <a:pt x="14705" y="452"/>
                  </a:cubicBezTo>
                  <a:cubicBezTo>
                    <a:pt x="14705" y="524"/>
                    <a:pt x="14991" y="524"/>
                    <a:pt x="14920" y="631"/>
                  </a:cubicBezTo>
                  <a:cubicBezTo>
                    <a:pt x="14812" y="846"/>
                    <a:pt x="14562" y="1132"/>
                    <a:pt x="14347" y="1132"/>
                  </a:cubicBezTo>
                  <a:cubicBezTo>
                    <a:pt x="13990" y="1132"/>
                    <a:pt x="13811" y="631"/>
                    <a:pt x="13453" y="595"/>
                  </a:cubicBezTo>
                  <a:cubicBezTo>
                    <a:pt x="13437" y="587"/>
                    <a:pt x="13422" y="584"/>
                    <a:pt x="13408" y="584"/>
                  </a:cubicBezTo>
                  <a:cubicBezTo>
                    <a:pt x="13293" y="584"/>
                    <a:pt x="13218" y="814"/>
                    <a:pt x="13059" y="846"/>
                  </a:cubicBezTo>
                  <a:cubicBezTo>
                    <a:pt x="12910" y="846"/>
                    <a:pt x="12786" y="722"/>
                    <a:pt x="12645" y="722"/>
                  </a:cubicBezTo>
                  <a:cubicBezTo>
                    <a:pt x="12617" y="722"/>
                    <a:pt x="12588" y="726"/>
                    <a:pt x="12558" y="738"/>
                  </a:cubicBezTo>
                  <a:cubicBezTo>
                    <a:pt x="11986" y="846"/>
                    <a:pt x="11449" y="2134"/>
                    <a:pt x="11378" y="2205"/>
                  </a:cubicBezTo>
                  <a:cubicBezTo>
                    <a:pt x="11361" y="2212"/>
                    <a:pt x="11346" y="2215"/>
                    <a:pt x="11330" y="2215"/>
                  </a:cubicBezTo>
                  <a:cubicBezTo>
                    <a:pt x="11187" y="2215"/>
                    <a:pt x="11086" y="1952"/>
                    <a:pt x="10938" y="1952"/>
                  </a:cubicBezTo>
                  <a:cubicBezTo>
                    <a:pt x="10930" y="1952"/>
                    <a:pt x="10921" y="1953"/>
                    <a:pt x="10913" y="1955"/>
                  </a:cubicBezTo>
                  <a:cubicBezTo>
                    <a:pt x="10752" y="2008"/>
                    <a:pt x="10512" y="2222"/>
                    <a:pt x="10401" y="2222"/>
                  </a:cubicBezTo>
                  <a:cubicBezTo>
                    <a:pt x="10363" y="2222"/>
                    <a:pt x="10340" y="2197"/>
                    <a:pt x="10340" y="2134"/>
                  </a:cubicBezTo>
                  <a:cubicBezTo>
                    <a:pt x="10340" y="2062"/>
                    <a:pt x="10519" y="1275"/>
                    <a:pt x="10269" y="1132"/>
                  </a:cubicBezTo>
                  <a:cubicBezTo>
                    <a:pt x="10236" y="1113"/>
                    <a:pt x="10204" y="1105"/>
                    <a:pt x="10171" y="1105"/>
                  </a:cubicBezTo>
                  <a:cubicBezTo>
                    <a:pt x="10047" y="1105"/>
                    <a:pt x="9920" y="1217"/>
                    <a:pt x="9777" y="1217"/>
                  </a:cubicBezTo>
                  <a:cubicBezTo>
                    <a:pt x="9751" y="1217"/>
                    <a:pt x="9724" y="1213"/>
                    <a:pt x="9696" y="1204"/>
                  </a:cubicBezTo>
                  <a:cubicBezTo>
                    <a:pt x="9589" y="1204"/>
                    <a:pt x="9768" y="1025"/>
                    <a:pt x="9732" y="953"/>
                  </a:cubicBezTo>
                  <a:cubicBezTo>
                    <a:pt x="9727" y="948"/>
                    <a:pt x="9718" y="946"/>
                    <a:pt x="9707" y="946"/>
                  </a:cubicBezTo>
                  <a:cubicBezTo>
                    <a:pt x="9665" y="946"/>
                    <a:pt x="9587" y="978"/>
                    <a:pt x="9534" y="978"/>
                  </a:cubicBezTo>
                  <a:cubicBezTo>
                    <a:pt x="9510" y="978"/>
                    <a:pt x="9491" y="972"/>
                    <a:pt x="9482" y="953"/>
                  </a:cubicBezTo>
                  <a:cubicBezTo>
                    <a:pt x="9231" y="774"/>
                    <a:pt x="9231" y="345"/>
                    <a:pt x="9016" y="238"/>
                  </a:cubicBezTo>
                  <a:cubicBezTo>
                    <a:pt x="8986" y="215"/>
                    <a:pt x="8955" y="204"/>
                    <a:pt x="8924" y="204"/>
                  </a:cubicBezTo>
                  <a:cubicBezTo>
                    <a:pt x="8561" y="204"/>
                    <a:pt x="8126" y="1612"/>
                    <a:pt x="7619" y="1612"/>
                  </a:cubicBezTo>
                  <a:cubicBezTo>
                    <a:pt x="7549" y="1612"/>
                    <a:pt x="7479" y="1586"/>
                    <a:pt x="7406" y="1526"/>
                  </a:cubicBezTo>
                  <a:cubicBezTo>
                    <a:pt x="7228" y="1382"/>
                    <a:pt x="7478" y="1132"/>
                    <a:pt x="7299" y="953"/>
                  </a:cubicBezTo>
                  <a:cubicBezTo>
                    <a:pt x="7282" y="927"/>
                    <a:pt x="7252" y="918"/>
                    <a:pt x="7215" y="918"/>
                  </a:cubicBezTo>
                  <a:cubicBezTo>
                    <a:pt x="7126" y="918"/>
                    <a:pt x="6997" y="971"/>
                    <a:pt x="6905" y="971"/>
                  </a:cubicBezTo>
                  <a:cubicBezTo>
                    <a:pt x="6877" y="971"/>
                    <a:pt x="6853" y="966"/>
                    <a:pt x="6834" y="953"/>
                  </a:cubicBezTo>
                  <a:cubicBezTo>
                    <a:pt x="6118" y="1275"/>
                    <a:pt x="5152" y="1776"/>
                    <a:pt x="4759" y="2456"/>
                  </a:cubicBezTo>
                  <a:cubicBezTo>
                    <a:pt x="4759" y="2527"/>
                    <a:pt x="4437" y="3815"/>
                    <a:pt x="4437" y="3815"/>
                  </a:cubicBezTo>
                  <a:cubicBezTo>
                    <a:pt x="4258" y="3994"/>
                    <a:pt x="3972" y="3887"/>
                    <a:pt x="3829" y="4066"/>
                  </a:cubicBezTo>
                  <a:cubicBezTo>
                    <a:pt x="3757" y="4209"/>
                    <a:pt x="3936" y="4424"/>
                    <a:pt x="3829" y="4495"/>
                  </a:cubicBezTo>
                  <a:cubicBezTo>
                    <a:pt x="3350" y="5111"/>
                    <a:pt x="2850" y="5188"/>
                    <a:pt x="2381" y="5188"/>
                  </a:cubicBezTo>
                  <a:cubicBezTo>
                    <a:pt x="2226" y="5188"/>
                    <a:pt x="2074" y="5179"/>
                    <a:pt x="1927" y="5179"/>
                  </a:cubicBezTo>
                  <a:cubicBezTo>
                    <a:pt x="1360" y="5179"/>
                    <a:pt x="871" y="5305"/>
                    <a:pt x="573" y="6534"/>
                  </a:cubicBezTo>
                  <a:cubicBezTo>
                    <a:pt x="680" y="7035"/>
                    <a:pt x="0" y="7608"/>
                    <a:pt x="251" y="8037"/>
                  </a:cubicBezTo>
                  <a:cubicBezTo>
                    <a:pt x="680" y="8681"/>
                    <a:pt x="1038" y="9218"/>
                    <a:pt x="1539" y="9754"/>
                  </a:cubicBezTo>
                  <a:cubicBezTo>
                    <a:pt x="1610" y="9754"/>
                    <a:pt x="1698" y="9707"/>
                    <a:pt x="1791" y="9707"/>
                  </a:cubicBezTo>
                  <a:cubicBezTo>
                    <a:pt x="1837" y="9707"/>
                    <a:pt x="1885" y="9719"/>
                    <a:pt x="1932" y="9754"/>
                  </a:cubicBezTo>
                  <a:cubicBezTo>
                    <a:pt x="2648" y="9826"/>
                    <a:pt x="3256" y="10935"/>
                    <a:pt x="4079" y="11078"/>
                  </a:cubicBezTo>
                  <a:cubicBezTo>
                    <a:pt x="4115" y="11086"/>
                    <a:pt x="4167" y="11090"/>
                    <a:pt x="4233" y="11090"/>
                  </a:cubicBezTo>
                  <a:cubicBezTo>
                    <a:pt x="5072" y="11090"/>
                    <a:pt x="8112" y="10488"/>
                    <a:pt x="7979" y="10255"/>
                  </a:cubicBezTo>
                  <a:cubicBezTo>
                    <a:pt x="7800" y="9969"/>
                    <a:pt x="7228" y="9397"/>
                    <a:pt x="7728" y="9039"/>
                  </a:cubicBezTo>
                  <a:cubicBezTo>
                    <a:pt x="8372" y="8645"/>
                    <a:pt x="9660" y="8967"/>
                    <a:pt x="10090" y="8466"/>
                  </a:cubicBezTo>
                  <a:cubicBezTo>
                    <a:pt x="10269" y="8288"/>
                    <a:pt x="10054" y="7930"/>
                    <a:pt x="10197" y="7715"/>
                  </a:cubicBezTo>
                  <a:cubicBezTo>
                    <a:pt x="10276" y="7565"/>
                    <a:pt x="10384" y="7509"/>
                    <a:pt x="10506" y="7509"/>
                  </a:cubicBezTo>
                  <a:cubicBezTo>
                    <a:pt x="10879" y="7509"/>
                    <a:pt x="11386" y="8037"/>
                    <a:pt x="11628" y="8037"/>
                  </a:cubicBezTo>
                  <a:cubicBezTo>
                    <a:pt x="12630" y="7858"/>
                    <a:pt x="11700" y="7536"/>
                    <a:pt x="12380" y="7107"/>
                  </a:cubicBezTo>
                  <a:cubicBezTo>
                    <a:pt x="12410" y="7095"/>
                    <a:pt x="12441" y="7090"/>
                    <a:pt x="12473" y="7090"/>
                  </a:cubicBezTo>
                  <a:cubicBezTo>
                    <a:pt x="12613" y="7090"/>
                    <a:pt x="12765" y="7183"/>
                    <a:pt x="12901" y="7183"/>
                  </a:cubicBezTo>
                  <a:cubicBezTo>
                    <a:pt x="12919" y="7183"/>
                    <a:pt x="12935" y="7182"/>
                    <a:pt x="12952" y="7178"/>
                  </a:cubicBezTo>
                  <a:cubicBezTo>
                    <a:pt x="13417" y="6928"/>
                    <a:pt x="13238" y="5855"/>
                    <a:pt x="13489" y="5497"/>
                  </a:cubicBezTo>
                  <a:cubicBezTo>
                    <a:pt x="13718" y="5217"/>
                    <a:pt x="13984" y="5131"/>
                    <a:pt x="14263" y="5131"/>
                  </a:cubicBezTo>
                  <a:cubicBezTo>
                    <a:pt x="14696" y="5131"/>
                    <a:pt x="15163" y="5337"/>
                    <a:pt x="15577" y="5337"/>
                  </a:cubicBezTo>
                  <a:cubicBezTo>
                    <a:pt x="15646" y="5337"/>
                    <a:pt x="15713" y="5331"/>
                    <a:pt x="15778" y="5318"/>
                  </a:cubicBezTo>
                  <a:cubicBezTo>
                    <a:pt x="16172" y="5282"/>
                    <a:pt x="16458" y="4710"/>
                    <a:pt x="16852" y="4710"/>
                  </a:cubicBezTo>
                  <a:cubicBezTo>
                    <a:pt x="17889" y="4746"/>
                    <a:pt x="17281" y="5568"/>
                    <a:pt x="18068" y="5783"/>
                  </a:cubicBezTo>
                  <a:cubicBezTo>
                    <a:pt x="18091" y="5795"/>
                    <a:pt x="18115" y="5800"/>
                    <a:pt x="18140" y="5800"/>
                  </a:cubicBezTo>
                  <a:cubicBezTo>
                    <a:pt x="18269" y="5800"/>
                    <a:pt x="18419" y="5664"/>
                    <a:pt x="18569" y="5604"/>
                  </a:cubicBezTo>
                  <a:cubicBezTo>
                    <a:pt x="18891" y="5568"/>
                    <a:pt x="19499" y="5568"/>
                    <a:pt x="19499" y="5175"/>
                  </a:cubicBezTo>
                  <a:cubicBezTo>
                    <a:pt x="19499" y="4889"/>
                    <a:pt x="19320" y="4567"/>
                    <a:pt x="19356" y="4316"/>
                  </a:cubicBezTo>
                  <a:cubicBezTo>
                    <a:pt x="19392" y="3994"/>
                    <a:pt x="19821" y="3887"/>
                    <a:pt x="19893" y="3636"/>
                  </a:cubicBezTo>
                  <a:cubicBezTo>
                    <a:pt x="20036" y="3386"/>
                    <a:pt x="20000" y="3064"/>
                    <a:pt x="20036" y="2778"/>
                  </a:cubicBezTo>
                  <a:cubicBezTo>
                    <a:pt x="20072" y="2384"/>
                    <a:pt x="20394" y="1776"/>
                    <a:pt x="20358" y="1347"/>
                  </a:cubicBezTo>
                  <a:cubicBezTo>
                    <a:pt x="19929" y="1275"/>
                    <a:pt x="19571" y="1275"/>
                    <a:pt x="19213" y="1132"/>
                  </a:cubicBezTo>
                  <a:cubicBezTo>
                    <a:pt x="18891" y="1025"/>
                    <a:pt x="18641" y="1025"/>
                    <a:pt x="18390" y="917"/>
                  </a:cubicBezTo>
                  <a:cubicBezTo>
                    <a:pt x="18211" y="810"/>
                    <a:pt x="18247" y="524"/>
                    <a:pt x="18104" y="345"/>
                  </a:cubicBezTo>
                  <a:cubicBezTo>
                    <a:pt x="17754" y="112"/>
                    <a:pt x="17025" y="0"/>
                    <a:pt x="16391" y="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3595325" y="3490300"/>
              <a:ext cx="613600" cy="427550"/>
            </a:xfrm>
            <a:custGeom>
              <a:avLst/>
              <a:gdLst/>
              <a:ahLst/>
              <a:cxnLst/>
              <a:rect l="l" t="t" r="r" b="b"/>
              <a:pathLst>
                <a:path w="24544" h="17102" extrusionOk="0">
                  <a:moveTo>
                    <a:pt x="18605" y="1"/>
                  </a:moveTo>
                  <a:cubicBezTo>
                    <a:pt x="18211" y="1"/>
                    <a:pt x="17925" y="573"/>
                    <a:pt x="17531" y="609"/>
                  </a:cubicBezTo>
                  <a:cubicBezTo>
                    <a:pt x="17466" y="622"/>
                    <a:pt x="17399" y="628"/>
                    <a:pt x="17330" y="628"/>
                  </a:cubicBezTo>
                  <a:cubicBezTo>
                    <a:pt x="16916" y="628"/>
                    <a:pt x="16449" y="422"/>
                    <a:pt x="16016" y="422"/>
                  </a:cubicBezTo>
                  <a:cubicBezTo>
                    <a:pt x="15737" y="422"/>
                    <a:pt x="15471" y="508"/>
                    <a:pt x="15242" y="788"/>
                  </a:cubicBezTo>
                  <a:cubicBezTo>
                    <a:pt x="14991" y="1146"/>
                    <a:pt x="15170" y="2219"/>
                    <a:pt x="14705" y="2469"/>
                  </a:cubicBezTo>
                  <a:cubicBezTo>
                    <a:pt x="14688" y="2473"/>
                    <a:pt x="14672" y="2474"/>
                    <a:pt x="14654" y="2474"/>
                  </a:cubicBezTo>
                  <a:cubicBezTo>
                    <a:pt x="14518" y="2474"/>
                    <a:pt x="14366" y="2381"/>
                    <a:pt x="14226" y="2381"/>
                  </a:cubicBezTo>
                  <a:cubicBezTo>
                    <a:pt x="14194" y="2381"/>
                    <a:pt x="14163" y="2386"/>
                    <a:pt x="14133" y="2398"/>
                  </a:cubicBezTo>
                  <a:cubicBezTo>
                    <a:pt x="13453" y="2827"/>
                    <a:pt x="14383" y="3149"/>
                    <a:pt x="13381" y="3328"/>
                  </a:cubicBezTo>
                  <a:cubicBezTo>
                    <a:pt x="13139" y="3328"/>
                    <a:pt x="12632" y="2800"/>
                    <a:pt x="12259" y="2800"/>
                  </a:cubicBezTo>
                  <a:cubicBezTo>
                    <a:pt x="12137" y="2800"/>
                    <a:pt x="12029" y="2856"/>
                    <a:pt x="11950" y="3006"/>
                  </a:cubicBezTo>
                  <a:cubicBezTo>
                    <a:pt x="11807" y="3221"/>
                    <a:pt x="12022" y="3579"/>
                    <a:pt x="11843" y="3757"/>
                  </a:cubicBezTo>
                  <a:cubicBezTo>
                    <a:pt x="11413" y="4258"/>
                    <a:pt x="10125" y="3936"/>
                    <a:pt x="9481" y="4330"/>
                  </a:cubicBezTo>
                  <a:cubicBezTo>
                    <a:pt x="8981" y="4688"/>
                    <a:pt x="9553" y="5260"/>
                    <a:pt x="9732" y="5546"/>
                  </a:cubicBezTo>
                  <a:cubicBezTo>
                    <a:pt x="9865" y="5779"/>
                    <a:pt x="6825" y="6381"/>
                    <a:pt x="5986" y="6381"/>
                  </a:cubicBezTo>
                  <a:cubicBezTo>
                    <a:pt x="5920" y="6381"/>
                    <a:pt x="5868" y="6377"/>
                    <a:pt x="5832" y="6369"/>
                  </a:cubicBezTo>
                  <a:cubicBezTo>
                    <a:pt x="5009" y="6226"/>
                    <a:pt x="4401" y="5117"/>
                    <a:pt x="3685" y="5045"/>
                  </a:cubicBezTo>
                  <a:cubicBezTo>
                    <a:pt x="3638" y="5010"/>
                    <a:pt x="3590" y="4998"/>
                    <a:pt x="3544" y="4998"/>
                  </a:cubicBezTo>
                  <a:cubicBezTo>
                    <a:pt x="3451" y="4998"/>
                    <a:pt x="3363" y="5045"/>
                    <a:pt x="3292" y="5045"/>
                  </a:cubicBezTo>
                  <a:cubicBezTo>
                    <a:pt x="2719" y="5296"/>
                    <a:pt x="3292" y="6655"/>
                    <a:pt x="3292" y="6834"/>
                  </a:cubicBezTo>
                  <a:cubicBezTo>
                    <a:pt x="3209" y="6969"/>
                    <a:pt x="3024" y="7008"/>
                    <a:pt x="2789" y="7008"/>
                  </a:cubicBezTo>
                  <a:cubicBezTo>
                    <a:pt x="2473" y="7008"/>
                    <a:pt x="2065" y="6937"/>
                    <a:pt x="1695" y="6937"/>
                  </a:cubicBezTo>
                  <a:cubicBezTo>
                    <a:pt x="1392" y="6937"/>
                    <a:pt x="1114" y="6985"/>
                    <a:pt x="931" y="7156"/>
                  </a:cubicBezTo>
                  <a:cubicBezTo>
                    <a:pt x="680" y="7335"/>
                    <a:pt x="1932" y="7228"/>
                    <a:pt x="1968" y="7979"/>
                  </a:cubicBezTo>
                  <a:cubicBezTo>
                    <a:pt x="2040" y="8802"/>
                    <a:pt x="1360" y="8158"/>
                    <a:pt x="1038" y="8766"/>
                  </a:cubicBezTo>
                  <a:cubicBezTo>
                    <a:pt x="859" y="9160"/>
                    <a:pt x="1610" y="10054"/>
                    <a:pt x="1503" y="10233"/>
                  </a:cubicBezTo>
                  <a:cubicBezTo>
                    <a:pt x="1109" y="10877"/>
                    <a:pt x="823" y="10949"/>
                    <a:pt x="72" y="11807"/>
                  </a:cubicBezTo>
                  <a:lnTo>
                    <a:pt x="0" y="11879"/>
                  </a:lnTo>
                  <a:lnTo>
                    <a:pt x="0" y="11879"/>
                  </a:lnTo>
                  <a:cubicBezTo>
                    <a:pt x="72" y="11807"/>
                    <a:pt x="72" y="11807"/>
                    <a:pt x="179" y="11807"/>
                  </a:cubicBezTo>
                  <a:lnTo>
                    <a:pt x="680" y="11700"/>
                  </a:lnTo>
                  <a:cubicBezTo>
                    <a:pt x="859" y="11700"/>
                    <a:pt x="1181" y="13060"/>
                    <a:pt x="2040" y="13739"/>
                  </a:cubicBezTo>
                  <a:cubicBezTo>
                    <a:pt x="3185" y="14670"/>
                    <a:pt x="4151" y="15170"/>
                    <a:pt x="5009" y="16280"/>
                  </a:cubicBezTo>
                  <a:cubicBezTo>
                    <a:pt x="5074" y="16361"/>
                    <a:pt x="5287" y="16383"/>
                    <a:pt x="5507" y="16383"/>
                  </a:cubicBezTo>
                  <a:cubicBezTo>
                    <a:pt x="5770" y="16383"/>
                    <a:pt x="6044" y="16351"/>
                    <a:pt x="6083" y="16351"/>
                  </a:cubicBezTo>
                  <a:cubicBezTo>
                    <a:pt x="6405" y="16530"/>
                    <a:pt x="6655" y="16816"/>
                    <a:pt x="6977" y="16959"/>
                  </a:cubicBezTo>
                  <a:cubicBezTo>
                    <a:pt x="7191" y="17053"/>
                    <a:pt x="7579" y="17101"/>
                    <a:pt x="8010" y="17101"/>
                  </a:cubicBezTo>
                  <a:cubicBezTo>
                    <a:pt x="8733" y="17101"/>
                    <a:pt x="9575" y="16965"/>
                    <a:pt x="9911" y="16673"/>
                  </a:cubicBezTo>
                  <a:cubicBezTo>
                    <a:pt x="10018" y="16566"/>
                    <a:pt x="10054" y="16029"/>
                    <a:pt x="10340" y="16029"/>
                  </a:cubicBezTo>
                  <a:cubicBezTo>
                    <a:pt x="11163" y="15886"/>
                    <a:pt x="10984" y="16029"/>
                    <a:pt x="11735" y="15242"/>
                  </a:cubicBezTo>
                  <a:cubicBezTo>
                    <a:pt x="11750" y="15222"/>
                    <a:pt x="11767" y="15214"/>
                    <a:pt x="11785" y="15214"/>
                  </a:cubicBezTo>
                  <a:cubicBezTo>
                    <a:pt x="11862" y="15214"/>
                    <a:pt x="11969" y="15358"/>
                    <a:pt x="12128" y="15358"/>
                  </a:cubicBezTo>
                  <a:cubicBezTo>
                    <a:pt x="12200" y="15358"/>
                    <a:pt x="12283" y="15328"/>
                    <a:pt x="12379" y="15242"/>
                  </a:cubicBezTo>
                  <a:cubicBezTo>
                    <a:pt x="12773" y="14956"/>
                    <a:pt x="13059" y="14419"/>
                    <a:pt x="13524" y="14204"/>
                  </a:cubicBezTo>
                  <a:cubicBezTo>
                    <a:pt x="13840" y="14006"/>
                    <a:pt x="13961" y="13937"/>
                    <a:pt x="14007" y="13937"/>
                  </a:cubicBezTo>
                  <a:cubicBezTo>
                    <a:pt x="14101" y="13937"/>
                    <a:pt x="13877" y="14228"/>
                    <a:pt x="14383" y="14276"/>
                  </a:cubicBezTo>
                  <a:cubicBezTo>
                    <a:pt x="14383" y="14276"/>
                    <a:pt x="15492" y="13918"/>
                    <a:pt x="15564" y="13918"/>
                  </a:cubicBezTo>
                  <a:cubicBezTo>
                    <a:pt x="15743" y="13918"/>
                    <a:pt x="15993" y="14097"/>
                    <a:pt x="16172" y="14097"/>
                  </a:cubicBezTo>
                  <a:cubicBezTo>
                    <a:pt x="16279" y="14097"/>
                    <a:pt x="16315" y="13918"/>
                    <a:pt x="16351" y="13847"/>
                  </a:cubicBezTo>
                  <a:cubicBezTo>
                    <a:pt x="16637" y="13775"/>
                    <a:pt x="17889" y="13632"/>
                    <a:pt x="17961" y="13346"/>
                  </a:cubicBezTo>
                  <a:cubicBezTo>
                    <a:pt x="18068" y="13167"/>
                    <a:pt x="17424" y="12988"/>
                    <a:pt x="18211" y="12881"/>
                  </a:cubicBezTo>
                  <a:cubicBezTo>
                    <a:pt x="18237" y="12873"/>
                    <a:pt x="18263" y="12870"/>
                    <a:pt x="18289" y="12870"/>
                  </a:cubicBezTo>
                  <a:cubicBezTo>
                    <a:pt x="18499" y="12870"/>
                    <a:pt x="18746" y="13070"/>
                    <a:pt x="18956" y="13070"/>
                  </a:cubicBezTo>
                  <a:cubicBezTo>
                    <a:pt x="18983" y="13070"/>
                    <a:pt x="19009" y="13067"/>
                    <a:pt x="19034" y="13060"/>
                  </a:cubicBezTo>
                  <a:cubicBezTo>
                    <a:pt x="19821" y="12738"/>
                    <a:pt x="19535" y="11199"/>
                    <a:pt x="19821" y="10770"/>
                  </a:cubicBezTo>
                  <a:cubicBezTo>
                    <a:pt x="19857" y="10627"/>
                    <a:pt x="20072" y="10627"/>
                    <a:pt x="20143" y="10519"/>
                  </a:cubicBezTo>
                  <a:lnTo>
                    <a:pt x="20644" y="9017"/>
                  </a:lnTo>
                  <a:cubicBezTo>
                    <a:pt x="20716" y="8838"/>
                    <a:pt x="20823" y="8659"/>
                    <a:pt x="20823" y="8444"/>
                  </a:cubicBezTo>
                  <a:cubicBezTo>
                    <a:pt x="20823" y="8408"/>
                    <a:pt x="20644" y="8408"/>
                    <a:pt x="20644" y="8301"/>
                  </a:cubicBezTo>
                  <a:cubicBezTo>
                    <a:pt x="20644" y="7908"/>
                    <a:pt x="21109" y="6727"/>
                    <a:pt x="21324" y="6369"/>
                  </a:cubicBezTo>
                  <a:cubicBezTo>
                    <a:pt x="21377" y="6333"/>
                    <a:pt x="21458" y="6333"/>
                    <a:pt x="21525" y="6333"/>
                  </a:cubicBezTo>
                  <a:cubicBezTo>
                    <a:pt x="21592" y="6333"/>
                    <a:pt x="21646" y="6333"/>
                    <a:pt x="21646" y="6298"/>
                  </a:cubicBezTo>
                  <a:cubicBezTo>
                    <a:pt x="21825" y="5475"/>
                    <a:pt x="21574" y="4938"/>
                    <a:pt x="22433" y="4008"/>
                  </a:cubicBezTo>
                  <a:cubicBezTo>
                    <a:pt x="22755" y="3650"/>
                    <a:pt x="23113" y="3865"/>
                    <a:pt x="23542" y="3686"/>
                  </a:cubicBezTo>
                  <a:cubicBezTo>
                    <a:pt x="24043" y="3507"/>
                    <a:pt x="24043" y="2899"/>
                    <a:pt x="24365" y="2541"/>
                  </a:cubicBezTo>
                  <a:cubicBezTo>
                    <a:pt x="23864" y="2147"/>
                    <a:pt x="24544" y="2219"/>
                    <a:pt x="24043" y="1825"/>
                  </a:cubicBezTo>
                  <a:cubicBezTo>
                    <a:pt x="23936" y="1825"/>
                    <a:pt x="23792" y="1718"/>
                    <a:pt x="23721" y="1718"/>
                  </a:cubicBezTo>
                  <a:cubicBezTo>
                    <a:pt x="23564" y="1718"/>
                    <a:pt x="23435" y="1910"/>
                    <a:pt x="23286" y="1910"/>
                  </a:cubicBezTo>
                  <a:cubicBezTo>
                    <a:pt x="23264" y="1910"/>
                    <a:pt x="23242" y="1906"/>
                    <a:pt x="23220" y="1897"/>
                  </a:cubicBezTo>
                  <a:cubicBezTo>
                    <a:pt x="22934" y="1718"/>
                    <a:pt x="22934" y="1325"/>
                    <a:pt x="22683" y="1146"/>
                  </a:cubicBezTo>
                  <a:cubicBezTo>
                    <a:pt x="22663" y="1135"/>
                    <a:pt x="22641" y="1131"/>
                    <a:pt x="22619" y="1131"/>
                  </a:cubicBezTo>
                  <a:cubicBezTo>
                    <a:pt x="22502" y="1131"/>
                    <a:pt x="22372" y="1257"/>
                    <a:pt x="22280" y="1257"/>
                  </a:cubicBezTo>
                  <a:cubicBezTo>
                    <a:pt x="22271" y="1257"/>
                    <a:pt x="22262" y="1256"/>
                    <a:pt x="22254" y="1253"/>
                  </a:cubicBezTo>
                  <a:cubicBezTo>
                    <a:pt x="21610" y="967"/>
                    <a:pt x="22254" y="537"/>
                    <a:pt x="21252" y="466"/>
                  </a:cubicBezTo>
                  <a:cubicBezTo>
                    <a:pt x="21252" y="859"/>
                    <a:pt x="20644" y="859"/>
                    <a:pt x="20322" y="895"/>
                  </a:cubicBezTo>
                  <a:cubicBezTo>
                    <a:pt x="20172" y="955"/>
                    <a:pt x="20022" y="1091"/>
                    <a:pt x="19893" y="1091"/>
                  </a:cubicBezTo>
                  <a:cubicBezTo>
                    <a:pt x="19868" y="1091"/>
                    <a:pt x="19844" y="1086"/>
                    <a:pt x="19821" y="1074"/>
                  </a:cubicBezTo>
                  <a:cubicBezTo>
                    <a:pt x="19034" y="859"/>
                    <a:pt x="19642" y="37"/>
                    <a:pt x="18605" y="1"/>
                  </a:cubicBezTo>
                  <a:close/>
                </a:path>
              </a:pathLst>
            </a:custGeom>
            <a:solidFill>
              <a:srgbClr val="FF99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3861875" y="2370300"/>
              <a:ext cx="464400" cy="361075"/>
            </a:xfrm>
            <a:custGeom>
              <a:avLst/>
              <a:gdLst/>
              <a:ahLst/>
              <a:cxnLst/>
              <a:rect l="l" t="t" r="r" b="b"/>
              <a:pathLst>
                <a:path w="18576" h="14443" extrusionOk="0">
                  <a:moveTo>
                    <a:pt x="11319" y="1"/>
                  </a:moveTo>
                  <a:cubicBezTo>
                    <a:pt x="11303" y="1"/>
                    <a:pt x="11287" y="3"/>
                    <a:pt x="11270" y="7"/>
                  </a:cubicBezTo>
                  <a:cubicBezTo>
                    <a:pt x="10769" y="79"/>
                    <a:pt x="10769" y="794"/>
                    <a:pt x="10483" y="1045"/>
                  </a:cubicBezTo>
                  <a:cubicBezTo>
                    <a:pt x="10383" y="1200"/>
                    <a:pt x="10314" y="1252"/>
                    <a:pt x="10257" y="1252"/>
                  </a:cubicBezTo>
                  <a:cubicBezTo>
                    <a:pt x="10141" y="1252"/>
                    <a:pt x="10074" y="1038"/>
                    <a:pt x="9894" y="1038"/>
                  </a:cubicBezTo>
                  <a:cubicBezTo>
                    <a:pt x="9877" y="1038"/>
                    <a:pt x="9858" y="1040"/>
                    <a:pt x="9839" y="1045"/>
                  </a:cubicBezTo>
                  <a:cubicBezTo>
                    <a:pt x="9553" y="1045"/>
                    <a:pt x="9481" y="1367"/>
                    <a:pt x="9302" y="1438"/>
                  </a:cubicBezTo>
                  <a:cubicBezTo>
                    <a:pt x="9299" y="1440"/>
                    <a:pt x="9291" y="1441"/>
                    <a:pt x="9282" y="1441"/>
                  </a:cubicBezTo>
                  <a:cubicBezTo>
                    <a:pt x="9102" y="1441"/>
                    <a:pt x="7977" y="1152"/>
                    <a:pt x="7943" y="1152"/>
                  </a:cubicBezTo>
                  <a:cubicBezTo>
                    <a:pt x="7728" y="1152"/>
                    <a:pt x="7585" y="1438"/>
                    <a:pt x="7299" y="1474"/>
                  </a:cubicBezTo>
                  <a:cubicBezTo>
                    <a:pt x="7013" y="1474"/>
                    <a:pt x="6838" y="1283"/>
                    <a:pt x="6647" y="1283"/>
                  </a:cubicBezTo>
                  <a:cubicBezTo>
                    <a:pt x="6551" y="1283"/>
                    <a:pt x="6452" y="1331"/>
                    <a:pt x="6333" y="1474"/>
                  </a:cubicBezTo>
                  <a:cubicBezTo>
                    <a:pt x="6190" y="1545"/>
                    <a:pt x="6261" y="1796"/>
                    <a:pt x="6118" y="1867"/>
                  </a:cubicBezTo>
                  <a:cubicBezTo>
                    <a:pt x="6095" y="1895"/>
                    <a:pt x="6072" y="1908"/>
                    <a:pt x="6048" y="1908"/>
                  </a:cubicBezTo>
                  <a:cubicBezTo>
                    <a:pt x="5891" y="1908"/>
                    <a:pt x="5723" y="1362"/>
                    <a:pt x="5474" y="1331"/>
                  </a:cubicBezTo>
                  <a:cubicBezTo>
                    <a:pt x="5331" y="1331"/>
                    <a:pt x="5152" y="1653"/>
                    <a:pt x="5009" y="1724"/>
                  </a:cubicBezTo>
                  <a:cubicBezTo>
                    <a:pt x="4866" y="1760"/>
                    <a:pt x="4463" y="1760"/>
                    <a:pt x="4056" y="1760"/>
                  </a:cubicBezTo>
                  <a:cubicBezTo>
                    <a:pt x="3649" y="1760"/>
                    <a:pt x="3238" y="1760"/>
                    <a:pt x="3077" y="1796"/>
                  </a:cubicBezTo>
                  <a:cubicBezTo>
                    <a:pt x="2576" y="1903"/>
                    <a:pt x="1252" y="2762"/>
                    <a:pt x="930" y="3155"/>
                  </a:cubicBezTo>
                  <a:cubicBezTo>
                    <a:pt x="751" y="3406"/>
                    <a:pt x="787" y="3764"/>
                    <a:pt x="608" y="4050"/>
                  </a:cubicBezTo>
                  <a:cubicBezTo>
                    <a:pt x="537" y="4145"/>
                    <a:pt x="433" y="4161"/>
                    <a:pt x="330" y="4161"/>
                  </a:cubicBezTo>
                  <a:cubicBezTo>
                    <a:pt x="278" y="4161"/>
                    <a:pt x="227" y="4157"/>
                    <a:pt x="179" y="4157"/>
                  </a:cubicBezTo>
                  <a:cubicBezTo>
                    <a:pt x="179" y="4229"/>
                    <a:pt x="179" y="4265"/>
                    <a:pt x="251" y="4265"/>
                  </a:cubicBezTo>
                  <a:cubicBezTo>
                    <a:pt x="501" y="5374"/>
                    <a:pt x="0" y="4730"/>
                    <a:pt x="429" y="5803"/>
                  </a:cubicBezTo>
                  <a:cubicBezTo>
                    <a:pt x="501" y="5875"/>
                    <a:pt x="501" y="5946"/>
                    <a:pt x="608" y="6018"/>
                  </a:cubicBezTo>
                  <a:cubicBezTo>
                    <a:pt x="573" y="6053"/>
                    <a:pt x="573" y="6125"/>
                    <a:pt x="573" y="6125"/>
                  </a:cubicBezTo>
                  <a:cubicBezTo>
                    <a:pt x="429" y="6483"/>
                    <a:pt x="751" y="6805"/>
                    <a:pt x="787" y="7127"/>
                  </a:cubicBezTo>
                  <a:cubicBezTo>
                    <a:pt x="823" y="7556"/>
                    <a:pt x="751" y="7985"/>
                    <a:pt x="573" y="8486"/>
                  </a:cubicBezTo>
                  <a:lnTo>
                    <a:pt x="608" y="8486"/>
                  </a:lnTo>
                  <a:cubicBezTo>
                    <a:pt x="751" y="8236"/>
                    <a:pt x="787" y="7985"/>
                    <a:pt x="823" y="7628"/>
                  </a:cubicBezTo>
                  <a:cubicBezTo>
                    <a:pt x="823" y="7485"/>
                    <a:pt x="859" y="6876"/>
                    <a:pt x="859" y="6483"/>
                  </a:cubicBezTo>
                  <a:cubicBezTo>
                    <a:pt x="1073" y="6733"/>
                    <a:pt x="1252" y="7055"/>
                    <a:pt x="1288" y="7413"/>
                  </a:cubicBezTo>
                  <a:cubicBezTo>
                    <a:pt x="1324" y="7628"/>
                    <a:pt x="1145" y="7914"/>
                    <a:pt x="1181" y="8164"/>
                  </a:cubicBezTo>
                  <a:cubicBezTo>
                    <a:pt x="1189" y="8172"/>
                    <a:pt x="1196" y="8176"/>
                    <a:pt x="1203" y="8176"/>
                  </a:cubicBezTo>
                  <a:cubicBezTo>
                    <a:pt x="1261" y="8176"/>
                    <a:pt x="1296" y="7950"/>
                    <a:pt x="1360" y="7950"/>
                  </a:cubicBezTo>
                  <a:cubicBezTo>
                    <a:pt x="1369" y="7948"/>
                    <a:pt x="1378" y="7947"/>
                    <a:pt x="1386" y="7947"/>
                  </a:cubicBezTo>
                  <a:cubicBezTo>
                    <a:pt x="1539" y="7947"/>
                    <a:pt x="1542" y="8245"/>
                    <a:pt x="1610" y="8415"/>
                  </a:cubicBezTo>
                  <a:lnTo>
                    <a:pt x="1610" y="8522"/>
                  </a:lnTo>
                  <a:cubicBezTo>
                    <a:pt x="1717" y="8486"/>
                    <a:pt x="1717" y="8343"/>
                    <a:pt x="1861" y="8343"/>
                  </a:cubicBezTo>
                  <a:cubicBezTo>
                    <a:pt x="2004" y="8415"/>
                    <a:pt x="2004" y="8558"/>
                    <a:pt x="2111" y="8665"/>
                  </a:cubicBezTo>
                  <a:cubicBezTo>
                    <a:pt x="2612" y="8987"/>
                    <a:pt x="3471" y="8916"/>
                    <a:pt x="4007" y="9095"/>
                  </a:cubicBezTo>
                  <a:cubicBezTo>
                    <a:pt x="4079" y="9095"/>
                    <a:pt x="3971" y="9238"/>
                    <a:pt x="4043" y="9238"/>
                  </a:cubicBezTo>
                  <a:cubicBezTo>
                    <a:pt x="4606" y="9238"/>
                    <a:pt x="5115" y="8854"/>
                    <a:pt x="5617" y="8854"/>
                  </a:cubicBezTo>
                  <a:cubicBezTo>
                    <a:pt x="5689" y="8854"/>
                    <a:pt x="5760" y="8862"/>
                    <a:pt x="5832" y="8880"/>
                  </a:cubicBezTo>
                  <a:cubicBezTo>
                    <a:pt x="6011" y="8916"/>
                    <a:pt x="5939" y="9238"/>
                    <a:pt x="6118" y="9381"/>
                  </a:cubicBezTo>
                  <a:cubicBezTo>
                    <a:pt x="6122" y="9385"/>
                    <a:pt x="6128" y="9387"/>
                    <a:pt x="6134" y="9387"/>
                  </a:cubicBezTo>
                  <a:cubicBezTo>
                    <a:pt x="6174" y="9387"/>
                    <a:pt x="6253" y="9325"/>
                    <a:pt x="6317" y="9325"/>
                  </a:cubicBezTo>
                  <a:cubicBezTo>
                    <a:pt x="6336" y="9325"/>
                    <a:pt x="6354" y="9330"/>
                    <a:pt x="6369" y="9345"/>
                  </a:cubicBezTo>
                  <a:cubicBezTo>
                    <a:pt x="6512" y="9417"/>
                    <a:pt x="6691" y="9560"/>
                    <a:pt x="6834" y="9703"/>
                  </a:cubicBezTo>
                  <a:cubicBezTo>
                    <a:pt x="7048" y="10132"/>
                    <a:pt x="6190" y="11277"/>
                    <a:pt x="7120" y="12493"/>
                  </a:cubicBezTo>
                  <a:cubicBezTo>
                    <a:pt x="7191" y="12458"/>
                    <a:pt x="7191" y="12279"/>
                    <a:pt x="7299" y="12207"/>
                  </a:cubicBezTo>
                  <a:cubicBezTo>
                    <a:pt x="7389" y="12182"/>
                    <a:pt x="7460" y="12171"/>
                    <a:pt x="7517" y="12171"/>
                  </a:cubicBezTo>
                  <a:cubicBezTo>
                    <a:pt x="7867" y="12171"/>
                    <a:pt x="7681" y="12590"/>
                    <a:pt x="8050" y="12744"/>
                  </a:cubicBezTo>
                  <a:cubicBezTo>
                    <a:pt x="8327" y="12853"/>
                    <a:pt x="8515" y="12885"/>
                    <a:pt x="8650" y="12885"/>
                  </a:cubicBezTo>
                  <a:cubicBezTo>
                    <a:pt x="8850" y="12885"/>
                    <a:pt x="8936" y="12815"/>
                    <a:pt x="9023" y="12815"/>
                  </a:cubicBezTo>
                  <a:cubicBezTo>
                    <a:pt x="9129" y="12815"/>
                    <a:pt x="9236" y="12920"/>
                    <a:pt x="9553" y="13388"/>
                  </a:cubicBezTo>
                  <a:cubicBezTo>
                    <a:pt x="9839" y="13746"/>
                    <a:pt x="9553" y="14175"/>
                    <a:pt x="9839" y="14354"/>
                  </a:cubicBezTo>
                  <a:cubicBezTo>
                    <a:pt x="9930" y="14417"/>
                    <a:pt x="10049" y="14443"/>
                    <a:pt x="10184" y="14443"/>
                  </a:cubicBezTo>
                  <a:cubicBezTo>
                    <a:pt x="10744" y="14443"/>
                    <a:pt x="11583" y="13997"/>
                    <a:pt x="11842" y="13853"/>
                  </a:cubicBezTo>
                  <a:cubicBezTo>
                    <a:pt x="11867" y="13846"/>
                    <a:pt x="11890" y="13842"/>
                    <a:pt x="11913" y="13842"/>
                  </a:cubicBezTo>
                  <a:cubicBezTo>
                    <a:pt x="12165" y="13842"/>
                    <a:pt x="12330" y="14256"/>
                    <a:pt x="12560" y="14256"/>
                  </a:cubicBezTo>
                  <a:cubicBezTo>
                    <a:pt x="12615" y="14256"/>
                    <a:pt x="12673" y="14233"/>
                    <a:pt x="12737" y="14175"/>
                  </a:cubicBezTo>
                  <a:cubicBezTo>
                    <a:pt x="12952" y="13996"/>
                    <a:pt x="13059" y="13567"/>
                    <a:pt x="13274" y="13388"/>
                  </a:cubicBezTo>
                  <a:cubicBezTo>
                    <a:pt x="13348" y="13338"/>
                    <a:pt x="13423" y="13323"/>
                    <a:pt x="13500" y="13323"/>
                  </a:cubicBezTo>
                  <a:cubicBezTo>
                    <a:pt x="13617" y="13323"/>
                    <a:pt x="13737" y="13358"/>
                    <a:pt x="13866" y="13358"/>
                  </a:cubicBezTo>
                  <a:cubicBezTo>
                    <a:pt x="13895" y="13358"/>
                    <a:pt x="13924" y="13356"/>
                    <a:pt x="13953" y="13352"/>
                  </a:cubicBezTo>
                  <a:cubicBezTo>
                    <a:pt x="14168" y="13245"/>
                    <a:pt x="13524" y="12815"/>
                    <a:pt x="13703" y="12637"/>
                  </a:cubicBezTo>
                  <a:cubicBezTo>
                    <a:pt x="13953" y="12386"/>
                    <a:pt x="14383" y="12458"/>
                    <a:pt x="14669" y="12386"/>
                  </a:cubicBezTo>
                  <a:cubicBezTo>
                    <a:pt x="15313" y="11957"/>
                    <a:pt x="14383" y="12028"/>
                    <a:pt x="14884" y="11527"/>
                  </a:cubicBezTo>
                  <a:cubicBezTo>
                    <a:pt x="14953" y="11434"/>
                    <a:pt x="15372" y="11220"/>
                    <a:pt x="15686" y="11220"/>
                  </a:cubicBezTo>
                  <a:cubicBezTo>
                    <a:pt x="15854" y="11220"/>
                    <a:pt x="15991" y="11281"/>
                    <a:pt x="16028" y="11456"/>
                  </a:cubicBezTo>
                  <a:cubicBezTo>
                    <a:pt x="16100" y="11635"/>
                    <a:pt x="15850" y="11706"/>
                    <a:pt x="15850" y="11778"/>
                  </a:cubicBezTo>
                  <a:cubicBezTo>
                    <a:pt x="15837" y="11935"/>
                    <a:pt x="15943" y="11991"/>
                    <a:pt x="16086" y="11991"/>
                  </a:cubicBezTo>
                  <a:cubicBezTo>
                    <a:pt x="16336" y="11991"/>
                    <a:pt x="16699" y="11820"/>
                    <a:pt x="16744" y="11706"/>
                  </a:cubicBezTo>
                  <a:cubicBezTo>
                    <a:pt x="17102" y="10776"/>
                    <a:pt x="15814" y="11027"/>
                    <a:pt x="15814" y="10848"/>
                  </a:cubicBezTo>
                  <a:cubicBezTo>
                    <a:pt x="15778" y="10669"/>
                    <a:pt x="16207" y="9524"/>
                    <a:pt x="16207" y="9488"/>
                  </a:cubicBezTo>
                  <a:lnTo>
                    <a:pt x="15814" y="8307"/>
                  </a:lnTo>
                  <a:cubicBezTo>
                    <a:pt x="15814" y="8236"/>
                    <a:pt x="15993" y="8236"/>
                    <a:pt x="15993" y="8164"/>
                  </a:cubicBezTo>
                  <a:cubicBezTo>
                    <a:pt x="16189" y="7562"/>
                    <a:pt x="16248" y="7442"/>
                    <a:pt x="16296" y="7442"/>
                  </a:cubicBezTo>
                  <a:cubicBezTo>
                    <a:pt x="16328" y="7442"/>
                    <a:pt x="16356" y="7495"/>
                    <a:pt x="16415" y="7495"/>
                  </a:cubicBezTo>
                  <a:cubicBezTo>
                    <a:pt x="16496" y="7495"/>
                    <a:pt x="16635" y="7399"/>
                    <a:pt x="16923" y="6948"/>
                  </a:cubicBezTo>
                  <a:cubicBezTo>
                    <a:pt x="17102" y="6733"/>
                    <a:pt x="16923" y="6304"/>
                    <a:pt x="17102" y="6018"/>
                  </a:cubicBezTo>
                  <a:cubicBezTo>
                    <a:pt x="17152" y="5927"/>
                    <a:pt x="17240" y="5899"/>
                    <a:pt x="17345" y="5899"/>
                  </a:cubicBezTo>
                  <a:cubicBezTo>
                    <a:pt x="17516" y="5899"/>
                    <a:pt x="17734" y="5973"/>
                    <a:pt x="17916" y="5973"/>
                  </a:cubicBezTo>
                  <a:cubicBezTo>
                    <a:pt x="18019" y="5973"/>
                    <a:pt x="18110" y="5949"/>
                    <a:pt x="18175" y="5875"/>
                  </a:cubicBezTo>
                  <a:cubicBezTo>
                    <a:pt x="18282" y="5696"/>
                    <a:pt x="18139" y="5445"/>
                    <a:pt x="18175" y="5266"/>
                  </a:cubicBezTo>
                  <a:cubicBezTo>
                    <a:pt x="18282" y="5123"/>
                    <a:pt x="18461" y="5123"/>
                    <a:pt x="18533" y="5016"/>
                  </a:cubicBezTo>
                  <a:cubicBezTo>
                    <a:pt x="18575" y="4846"/>
                    <a:pt x="18482" y="4792"/>
                    <a:pt x="18331" y="4792"/>
                  </a:cubicBezTo>
                  <a:cubicBezTo>
                    <a:pt x="18081" y="4792"/>
                    <a:pt x="17675" y="4938"/>
                    <a:pt x="17473" y="4938"/>
                  </a:cubicBezTo>
                  <a:cubicBezTo>
                    <a:pt x="17387" y="4938"/>
                    <a:pt x="17337" y="4912"/>
                    <a:pt x="17352" y="4837"/>
                  </a:cubicBezTo>
                  <a:cubicBezTo>
                    <a:pt x="17388" y="4193"/>
                    <a:pt x="17710" y="3656"/>
                    <a:pt x="17424" y="2977"/>
                  </a:cubicBezTo>
                  <a:lnTo>
                    <a:pt x="17030" y="2977"/>
                  </a:lnTo>
                  <a:cubicBezTo>
                    <a:pt x="16100" y="2833"/>
                    <a:pt x="14812" y="1295"/>
                    <a:pt x="14025" y="1045"/>
                  </a:cubicBezTo>
                  <a:cubicBezTo>
                    <a:pt x="13918" y="1009"/>
                    <a:pt x="13810" y="995"/>
                    <a:pt x="13703" y="995"/>
                  </a:cubicBezTo>
                  <a:cubicBezTo>
                    <a:pt x="13272" y="995"/>
                    <a:pt x="12837" y="1223"/>
                    <a:pt x="12379" y="1223"/>
                  </a:cubicBezTo>
                  <a:cubicBezTo>
                    <a:pt x="11863" y="1223"/>
                    <a:pt x="11711" y="1"/>
                    <a:pt x="11319" y="1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3842200" y="2142375"/>
              <a:ext cx="562625" cy="331975"/>
            </a:xfrm>
            <a:custGeom>
              <a:avLst/>
              <a:gdLst/>
              <a:ahLst/>
              <a:cxnLst/>
              <a:rect l="l" t="t" r="r" b="b"/>
              <a:pathLst>
                <a:path w="22505" h="13279" extrusionOk="0">
                  <a:moveTo>
                    <a:pt x="11270" y="1"/>
                  </a:moveTo>
                  <a:cubicBezTo>
                    <a:pt x="11198" y="1"/>
                    <a:pt x="11270" y="108"/>
                    <a:pt x="11270" y="215"/>
                  </a:cubicBezTo>
                  <a:cubicBezTo>
                    <a:pt x="11270" y="251"/>
                    <a:pt x="11306" y="251"/>
                    <a:pt x="11306" y="323"/>
                  </a:cubicBezTo>
                  <a:cubicBezTo>
                    <a:pt x="11341" y="455"/>
                    <a:pt x="11341" y="502"/>
                    <a:pt x="11319" y="502"/>
                  </a:cubicBezTo>
                  <a:cubicBezTo>
                    <a:pt x="11259" y="502"/>
                    <a:pt x="11042" y="180"/>
                    <a:pt x="10862" y="180"/>
                  </a:cubicBezTo>
                  <a:cubicBezTo>
                    <a:pt x="10829" y="180"/>
                    <a:pt x="10798" y="191"/>
                    <a:pt x="10769" y="215"/>
                  </a:cubicBezTo>
                  <a:cubicBezTo>
                    <a:pt x="10340" y="502"/>
                    <a:pt x="9088" y="1754"/>
                    <a:pt x="8730" y="1825"/>
                  </a:cubicBezTo>
                  <a:lnTo>
                    <a:pt x="8694" y="1754"/>
                  </a:lnTo>
                  <a:lnTo>
                    <a:pt x="8694" y="2112"/>
                  </a:lnTo>
                  <a:cubicBezTo>
                    <a:pt x="8837" y="2970"/>
                    <a:pt x="9946" y="4187"/>
                    <a:pt x="9660" y="5153"/>
                  </a:cubicBezTo>
                  <a:cubicBezTo>
                    <a:pt x="9588" y="5761"/>
                    <a:pt x="8587" y="6942"/>
                    <a:pt x="7907" y="7049"/>
                  </a:cubicBezTo>
                  <a:cubicBezTo>
                    <a:pt x="7895" y="7051"/>
                    <a:pt x="7883" y="7052"/>
                    <a:pt x="7871" y="7052"/>
                  </a:cubicBezTo>
                  <a:cubicBezTo>
                    <a:pt x="7704" y="7052"/>
                    <a:pt x="7533" y="6830"/>
                    <a:pt x="7299" y="6763"/>
                  </a:cubicBezTo>
                  <a:cubicBezTo>
                    <a:pt x="7244" y="6753"/>
                    <a:pt x="7195" y="6749"/>
                    <a:pt x="7150" y="6749"/>
                  </a:cubicBezTo>
                  <a:cubicBezTo>
                    <a:pt x="7016" y="6749"/>
                    <a:pt x="6922" y="6782"/>
                    <a:pt x="6836" y="6782"/>
                  </a:cubicBezTo>
                  <a:cubicBezTo>
                    <a:pt x="6742" y="6782"/>
                    <a:pt x="6659" y="6744"/>
                    <a:pt x="6547" y="6584"/>
                  </a:cubicBezTo>
                  <a:cubicBezTo>
                    <a:pt x="6261" y="6083"/>
                    <a:pt x="6261" y="5510"/>
                    <a:pt x="5868" y="5224"/>
                  </a:cubicBezTo>
                  <a:cubicBezTo>
                    <a:pt x="5510" y="4831"/>
                    <a:pt x="4615" y="4652"/>
                    <a:pt x="4222" y="4294"/>
                  </a:cubicBezTo>
                  <a:cubicBezTo>
                    <a:pt x="3936" y="4079"/>
                    <a:pt x="4222" y="3543"/>
                    <a:pt x="3936" y="3435"/>
                  </a:cubicBezTo>
                  <a:cubicBezTo>
                    <a:pt x="3883" y="3404"/>
                    <a:pt x="3831" y="3390"/>
                    <a:pt x="3780" y="3390"/>
                  </a:cubicBezTo>
                  <a:cubicBezTo>
                    <a:pt x="3484" y="3390"/>
                    <a:pt x="3214" y="3855"/>
                    <a:pt x="2970" y="4008"/>
                  </a:cubicBezTo>
                  <a:cubicBezTo>
                    <a:pt x="2504" y="4366"/>
                    <a:pt x="1932" y="4473"/>
                    <a:pt x="1574" y="4831"/>
                  </a:cubicBezTo>
                  <a:cubicBezTo>
                    <a:pt x="537" y="5940"/>
                    <a:pt x="1431" y="7120"/>
                    <a:pt x="1038" y="8194"/>
                  </a:cubicBezTo>
                  <a:cubicBezTo>
                    <a:pt x="966" y="8623"/>
                    <a:pt x="358" y="8730"/>
                    <a:pt x="286" y="9196"/>
                  </a:cubicBezTo>
                  <a:cubicBezTo>
                    <a:pt x="179" y="9410"/>
                    <a:pt x="358" y="9661"/>
                    <a:pt x="358" y="9983"/>
                  </a:cubicBezTo>
                  <a:cubicBezTo>
                    <a:pt x="358" y="10269"/>
                    <a:pt x="286" y="10591"/>
                    <a:pt x="358" y="10841"/>
                  </a:cubicBezTo>
                  <a:cubicBezTo>
                    <a:pt x="358" y="10841"/>
                    <a:pt x="358" y="10913"/>
                    <a:pt x="465" y="10913"/>
                  </a:cubicBezTo>
                  <a:cubicBezTo>
                    <a:pt x="0" y="11414"/>
                    <a:pt x="680" y="12702"/>
                    <a:pt x="966" y="13274"/>
                  </a:cubicBezTo>
                  <a:cubicBezTo>
                    <a:pt x="1014" y="13274"/>
                    <a:pt x="1065" y="13278"/>
                    <a:pt x="1117" y="13278"/>
                  </a:cubicBezTo>
                  <a:cubicBezTo>
                    <a:pt x="1220" y="13278"/>
                    <a:pt x="1324" y="13262"/>
                    <a:pt x="1395" y="13167"/>
                  </a:cubicBezTo>
                  <a:cubicBezTo>
                    <a:pt x="1574" y="12881"/>
                    <a:pt x="1538" y="12523"/>
                    <a:pt x="1717" y="12272"/>
                  </a:cubicBezTo>
                  <a:cubicBezTo>
                    <a:pt x="2039" y="11879"/>
                    <a:pt x="3363" y="11020"/>
                    <a:pt x="3864" y="10913"/>
                  </a:cubicBezTo>
                  <a:cubicBezTo>
                    <a:pt x="4025" y="10877"/>
                    <a:pt x="4436" y="10877"/>
                    <a:pt x="4843" y="10877"/>
                  </a:cubicBezTo>
                  <a:cubicBezTo>
                    <a:pt x="5250" y="10877"/>
                    <a:pt x="5653" y="10877"/>
                    <a:pt x="5796" y="10841"/>
                  </a:cubicBezTo>
                  <a:cubicBezTo>
                    <a:pt x="5939" y="10770"/>
                    <a:pt x="6118" y="10448"/>
                    <a:pt x="6261" y="10448"/>
                  </a:cubicBezTo>
                  <a:cubicBezTo>
                    <a:pt x="6510" y="10479"/>
                    <a:pt x="6678" y="11025"/>
                    <a:pt x="6835" y="11025"/>
                  </a:cubicBezTo>
                  <a:cubicBezTo>
                    <a:pt x="6859" y="11025"/>
                    <a:pt x="6882" y="11012"/>
                    <a:pt x="6905" y="10984"/>
                  </a:cubicBezTo>
                  <a:cubicBezTo>
                    <a:pt x="7048" y="10913"/>
                    <a:pt x="6977" y="10662"/>
                    <a:pt x="7120" y="10591"/>
                  </a:cubicBezTo>
                  <a:cubicBezTo>
                    <a:pt x="7239" y="10448"/>
                    <a:pt x="7338" y="10400"/>
                    <a:pt x="7434" y="10400"/>
                  </a:cubicBezTo>
                  <a:cubicBezTo>
                    <a:pt x="7625" y="10400"/>
                    <a:pt x="7800" y="10591"/>
                    <a:pt x="8086" y="10591"/>
                  </a:cubicBezTo>
                  <a:cubicBezTo>
                    <a:pt x="8372" y="10555"/>
                    <a:pt x="8515" y="10269"/>
                    <a:pt x="8730" y="10269"/>
                  </a:cubicBezTo>
                  <a:cubicBezTo>
                    <a:pt x="8764" y="10269"/>
                    <a:pt x="9889" y="10558"/>
                    <a:pt x="10069" y="10558"/>
                  </a:cubicBezTo>
                  <a:cubicBezTo>
                    <a:pt x="10078" y="10558"/>
                    <a:pt x="10086" y="10557"/>
                    <a:pt x="10089" y="10555"/>
                  </a:cubicBezTo>
                  <a:cubicBezTo>
                    <a:pt x="10268" y="10484"/>
                    <a:pt x="10340" y="10162"/>
                    <a:pt x="10626" y="10162"/>
                  </a:cubicBezTo>
                  <a:cubicBezTo>
                    <a:pt x="10645" y="10157"/>
                    <a:pt x="10664" y="10155"/>
                    <a:pt x="10681" y="10155"/>
                  </a:cubicBezTo>
                  <a:cubicBezTo>
                    <a:pt x="10861" y="10155"/>
                    <a:pt x="10928" y="10369"/>
                    <a:pt x="11044" y="10369"/>
                  </a:cubicBezTo>
                  <a:cubicBezTo>
                    <a:pt x="11101" y="10369"/>
                    <a:pt x="11170" y="10317"/>
                    <a:pt x="11270" y="10162"/>
                  </a:cubicBezTo>
                  <a:cubicBezTo>
                    <a:pt x="11556" y="9911"/>
                    <a:pt x="11556" y="9196"/>
                    <a:pt x="12057" y="9124"/>
                  </a:cubicBezTo>
                  <a:cubicBezTo>
                    <a:pt x="12074" y="9120"/>
                    <a:pt x="12090" y="9118"/>
                    <a:pt x="12106" y="9118"/>
                  </a:cubicBezTo>
                  <a:cubicBezTo>
                    <a:pt x="12498" y="9118"/>
                    <a:pt x="12650" y="10340"/>
                    <a:pt x="13166" y="10340"/>
                  </a:cubicBezTo>
                  <a:cubicBezTo>
                    <a:pt x="13624" y="10340"/>
                    <a:pt x="14059" y="10112"/>
                    <a:pt x="14490" y="10112"/>
                  </a:cubicBezTo>
                  <a:cubicBezTo>
                    <a:pt x="14597" y="10112"/>
                    <a:pt x="14705" y="10126"/>
                    <a:pt x="14812" y="10162"/>
                  </a:cubicBezTo>
                  <a:cubicBezTo>
                    <a:pt x="15599" y="10412"/>
                    <a:pt x="16887" y="11950"/>
                    <a:pt x="17817" y="12094"/>
                  </a:cubicBezTo>
                  <a:cubicBezTo>
                    <a:pt x="17874" y="12103"/>
                    <a:pt x="17928" y="12107"/>
                    <a:pt x="17979" y="12107"/>
                  </a:cubicBezTo>
                  <a:cubicBezTo>
                    <a:pt x="18865" y="12107"/>
                    <a:pt x="18955" y="10765"/>
                    <a:pt x="19510" y="10765"/>
                  </a:cubicBezTo>
                  <a:cubicBezTo>
                    <a:pt x="19529" y="10765"/>
                    <a:pt x="19550" y="10766"/>
                    <a:pt x="19570" y="10770"/>
                  </a:cubicBezTo>
                  <a:cubicBezTo>
                    <a:pt x="19749" y="10770"/>
                    <a:pt x="19928" y="10984"/>
                    <a:pt x="20035" y="10984"/>
                  </a:cubicBezTo>
                  <a:cubicBezTo>
                    <a:pt x="20179" y="10984"/>
                    <a:pt x="20107" y="10662"/>
                    <a:pt x="20179" y="10662"/>
                  </a:cubicBezTo>
                  <a:cubicBezTo>
                    <a:pt x="20211" y="10653"/>
                    <a:pt x="20245" y="10649"/>
                    <a:pt x="20280" y="10649"/>
                  </a:cubicBezTo>
                  <a:cubicBezTo>
                    <a:pt x="20439" y="10649"/>
                    <a:pt x="20614" y="10728"/>
                    <a:pt x="20769" y="10728"/>
                  </a:cubicBezTo>
                  <a:cubicBezTo>
                    <a:pt x="20840" y="10728"/>
                    <a:pt x="20907" y="10712"/>
                    <a:pt x="20966" y="10662"/>
                  </a:cubicBezTo>
                  <a:cubicBezTo>
                    <a:pt x="20966" y="10662"/>
                    <a:pt x="21180" y="9410"/>
                    <a:pt x="21252" y="9303"/>
                  </a:cubicBezTo>
                  <a:cubicBezTo>
                    <a:pt x="21359" y="9017"/>
                    <a:pt x="22146" y="8373"/>
                    <a:pt x="22146" y="8337"/>
                  </a:cubicBezTo>
                  <a:cubicBezTo>
                    <a:pt x="22504" y="7120"/>
                    <a:pt x="21252" y="6011"/>
                    <a:pt x="20572" y="5439"/>
                  </a:cubicBezTo>
                  <a:cubicBezTo>
                    <a:pt x="20250" y="5224"/>
                    <a:pt x="20858" y="4831"/>
                    <a:pt x="20250" y="4759"/>
                  </a:cubicBezTo>
                  <a:cubicBezTo>
                    <a:pt x="20224" y="4746"/>
                    <a:pt x="20200" y="4740"/>
                    <a:pt x="20176" y="4740"/>
                  </a:cubicBezTo>
                  <a:cubicBezTo>
                    <a:pt x="20024" y="4740"/>
                    <a:pt x="19919" y="4983"/>
                    <a:pt x="19738" y="4983"/>
                  </a:cubicBezTo>
                  <a:cubicBezTo>
                    <a:pt x="19719" y="4983"/>
                    <a:pt x="19699" y="4980"/>
                    <a:pt x="19678" y="4974"/>
                  </a:cubicBezTo>
                  <a:cubicBezTo>
                    <a:pt x="19606" y="4974"/>
                    <a:pt x="19678" y="4831"/>
                    <a:pt x="19678" y="4759"/>
                  </a:cubicBezTo>
                  <a:cubicBezTo>
                    <a:pt x="19678" y="4759"/>
                    <a:pt x="19749" y="4652"/>
                    <a:pt x="19749" y="4652"/>
                  </a:cubicBezTo>
                  <a:cubicBezTo>
                    <a:pt x="19749" y="4366"/>
                    <a:pt x="19821" y="4008"/>
                    <a:pt x="19749" y="3722"/>
                  </a:cubicBezTo>
                  <a:cubicBezTo>
                    <a:pt x="19749" y="3614"/>
                    <a:pt x="19427" y="3650"/>
                    <a:pt x="19427" y="3543"/>
                  </a:cubicBezTo>
                  <a:cubicBezTo>
                    <a:pt x="19427" y="2970"/>
                    <a:pt x="20429" y="2684"/>
                    <a:pt x="19069" y="2112"/>
                  </a:cubicBezTo>
                  <a:cubicBezTo>
                    <a:pt x="18891" y="2112"/>
                    <a:pt x="18640" y="2112"/>
                    <a:pt x="18497" y="2004"/>
                  </a:cubicBezTo>
                  <a:cubicBezTo>
                    <a:pt x="18390" y="1825"/>
                    <a:pt x="18569" y="1503"/>
                    <a:pt x="18425" y="1432"/>
                  </a:cubicBezTo>
                  <a:cubicBezTo>
                    <a:pt x="18385" y="1408"/>
                    <a:pt x="18345" y="1398"/>
                    <a:pt x="18304" y="1398"/>
                  </a:cubicBezTo>
                  <a:cubicBezTo>
                    <a:pt x="18166" y="1398"/>
                    <a:pt x="18027" y="1511"/>
                    <a:pt x="17889" y="1539"/>
                  </a:cubicBezTo>
                  <a:cubicBezTo>
                    <a:pt x="17874" y="1582"/>
                    <a:pt x="17812" y="1600"/>
                    <a:pt x="17720" y="1600"/>
                  </a:cubicBezTo>
                  <a:cubicBezTo>
                    <a:pt x="17376" y="1600"/>
                    <a:pt x="16618" y="1358"/>
                    <a:pt x="16445" y="1358"/>
                  </a:cubicBezTo>
                  <a:cubicBezTo>
                    <a:pt x="16435" y="1358"/>
                    <a:pt x="16428" y="1359"/>
                    <a:pt x="16422" y="1360"/>
                  </a:cubicBezTo>
                  <a:cubicBezTo>
                    <a:pt x="16422" y="1360"/>
                    <a:pt x="15599" y="2219"/>
                    <a:pt x="15599" y="2219"/>
                  </a:cubicBezTo>
                  <a:cubicBezTo>
                    <a:pt x="15593" y="2220"/>
                    <a:pt x="15586" y="2220"/>
                    <a:pt x="15579" y="2220"/>
                  </a:cubicBezTo>
                  <a:cubicBezTo>
                    <a:pt x="15224" y="2220"/>
                    <a:pt x="13914" y="1356"/>
                    <a:pt x="13739" y="1146"/>
                  </a:cubicBezTo>
                  <a:cubicBezTo>
                    <a:pt x="13667" y="1074"/>
                    <a:pt x="13846" y="788"/>
                    <a:pt x="13739" y="788"/>
                  </a:cubicBezTo>
                  <a:cubicBezTo>
                    <a:pt x="13693" y="768"/>
                    <a:pt x="13648" y="761"/>
                    <a:pt x="13602" y="761"/>
                  </a:cubicBezTo>
                  <a:cubicBezTo>
                    <a:pt x="13430" y="761"/>
                    <a:pt x="13257" y="872"/>
                    <a:pt x="13084" y="872"/>
                  </a:cubicBezTo>
                  <a:cubicBezTo>
                    <a:pt x="13052" y="872"/>
                    <a:pt x="13019" y="869"/>
                    <a:pt x="12987" y="859"/>
                  </a:cubicBezTo>
                  <a:cubicBezTo>
                    <a:pt x="12844" y="788"/>
                    <a:pt x="12880" y="573"/>
                    <a:pt x="12737" y="502"/>
                  </a:cubicBezTo>
                  <a:cubicBezTo>
                    <a:pt x="12646" y="502"/>
                    <a:pt x="12531" y="705"/>
                    <a:pt x="12432" y="705"/>
                  </a:cubicBezTo>
                  <a:cubicBezTo>
                    <a:pt x="12414" y="705"/>
                    <a:pt x="12396" y="697"/>
                    <a:pt x="12379" y="681"/>
                  </a:cubicBezTo>
                  <a:cubicBezTo>
                    <a:pt x="12129" y="609"/>
                    <a:pt x="11699" y="1"/>
                    <a:pt x="11270" y="1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4530000" y="3390725"/>
              <a:ext cx="373900" cy="390475"/>
            </a:xfrm>
            <a:custGeom>
              <a:avLst/>
              <a:gdLst/>
              <a:ahLst/>
              <a:cxnLst/>
              <a:rect l="l" t="t" r="r" b="b"/>
              <a:pathLst>
                <a:path w="14956" h="15619" extrusionOk="0">
                  <a:moveTo>
                    <a:pt x="6430" y="540"/>
                  </a:moveTo>
                  <a:cubicBezTo>
                    <a:pt x="6423" y="540"/>
                    <a:pt x="6412" y="544"/>
                    <a:pt x="6400" y="550"/>
                  </a:cubicBezTo>
                  <a:lnTo>
                    <a:pt x="6400" y="550"/>
                  </a:lnTo>
                  <a:cubicBezTo>
                    <a:pt x="6413" y="549"/>
                    <a:pt x="6427" y="549"/>
                    <a:pt x="6441" y="549"/>
                  </a:cubicBezTo>
                  <a:cubicBezTo>
                    <a:pt x="6441" y="543"/>
                    <a:pt x="6437" y="540"/>
                    <a:pt x="6430" y="540"/>
                  </a:cubicBezTo>
                  <a:close/>
                  <a:moveTo>
                    <a:pt x="3581" y="0"/>
                  </a:moveTo>
                  <a:cubicBezTo>
                    <a:pt x="2645" y="0"/>
                    <a:pt x="2605" y="573"/>
                    <a:pt x="2076" y="871"/>
                  </a:cubicBezTo>
                  <a:cubicBezTo>
                    <a:pt x="2076" y="978"/>
                    <a:pt x="609" y="1157"/>
                    <a:pt x="609" y="1193"/>
                  </a:cubicBezTo>
                  <a:cubicBezTo>
                    <a:pt x="609" y="1372"/>
                    <a:pt x="895" y="1479"/>
                    <a:pt x="895" y="1658"/>
                  </a:cubicBezTo>
                  <a:cubicBezTo>
                    <a:pt x="895" y="1679"/>
                    <a:pt x="883" y="1688"/>
                    <a:pt x="863" y="1688"/>
                  </a:cubicBezTo>
                  <a:cubicBezTo>
                    <a:pt x="757" y="1688"/>
                    <a:pt x="429" y="1462"/>
                    <a:pt x="343" y="1462"/>
                  </a:cubicBezTo>
                  <a:cubicBezTo>
                    <a:pt x="330" y="1462"/>
                    <a:pt x="323" y="1467"/>
                    <a:pt x="323" y="1479"/>
                  </a:cubicBezTo>
                  <a:cubicBezTo>
                    <a:pt x="1" y="1551"/>
                    <a:pt x="323" y="1801"/>
                    <a:pt x="323" y="1980"/>
                  </a:cubicBezTo>
                  <a:cubicBezTo>
                    <a:pt x="504" y="1879"/>
                    <a:pt x="656" y="1834"/>
                    <a:pt x="797" y="1834"/>
                  </a:cubicBezTo>
                  <a:cubicBezTo>
                    <a:pt x="1104" y="1834"/>
                    <a:pt x="1362" y="2044"/>
                    <a:pt x="1754" y="2338"/>
                  </a:cubicBezTo>
                  <a:cubicBezTo>
                    <a:pt x="2648" y="2946"/>
                    <a:pt x="2648" y="3984"/>
                    <a:pt x="3543" y="4699"/>
                  </a:cubicBezTo>
                  <a:cubicBezTo>
                    <a:pt x="4688" y="5808"/>
                    <a:pt x="7622" y="7812"/>
                    <a:pt x="8194" y="9458"/>
                  </a:cubicBezTo>
                  <a:cubicBezTo>
                    <a:pt x="8516" y="10531"/>
                    <a:pt x="7908" y="11712"/>
                    <a:pt x="8194" y="12749"/>
                  </a:cubicBezTo>
                  <a:cubicBezTo>
                    <a:pt x="8516" y="13179"/>
                    <a:pt x="9088" y="14252"/>
                    <a:pt x="9088" y="14717"/>
                  </a:cubicBezTo>
                  <a:cubicBezTo>
                    <a:pt x="9088" y="14860"/>
                    <a:pt x="8516" y="14932"/>
                    <a:pt x="8516" y="15111"/>
                  </a:cubicBezTo>
                  <a:cubicBezTo>
                    <a:pt x="8516" y="15254"/>
                    <a:pt x="9088" y="15182"/>
                    <a:pt x="9088" y="15254"/>
                  </a:cubicBezTo>
                  <a:lnTo>
                    <a:pt x="9088" y="15611"/>
                  </a:lnTo>
                  <a:cubicBezTo>
                    <a:pt x="9126" y="15616"/>
                    <a:pt x="9162" y="15618"/>
                    <a:pt x="9195" y="15618"/>
                  </a:cubicBezTo>
                  <a:cubicBezTo>
                    <a:pt x="9661" y="15618"/>
                    <a:pt x="9661" y="15177"/>
                    <a:pt x="9661" y="15111"/>
                  </a:cubicBezTo>
                  <a:cubicBezTo>
                    <a:pt x="9661" y="15111"/>
                    <a:pt x="9931" y="15142"/>
                    <a:pt x="10196" y="15142"/>
                  </a:cubicBezTo>
                  <a:cubicBezTo>
                    <a:pt x="10329" y="15142"/>
                    <a:pt x="10460" y="15134"/>
                    <a:pt x="10555" y="15111"/>
                  </a:cubicBezTo>
                  <a:cubicBezTo>
                    <a:pt x="10842" y="15111"/>
                    <a:pt x="9661" y="14180"/>
                    <a:pt x="10555" y="13572"/>
                  </a:cubicBezTo>
                  <a:cubicBezTo>
                    <a:pt x="10555" y="13429"/>
                    <a:pt x="10842" y="13250"/>
                    <a:pt x="11128" y="13071"/>
                  </a:cubicBezTo>
                  <a:cubicBezTo>
                    <a:pt x="11128" y="12785"/>
                    <a:pt x="10555" y="12606"/>
                    <a:pt x="11128" y="12284"/>
                  </a:cubicBezTo>
                  <a:cubicBezTo>
                    <a:pt x="11128" y="12141"/>
                    <a:pt x="11414" y="12141"/>
                    <a:pt x="11414" y="11962"/>
                  </a:cubicBezTo>
                  <a:cubicBezTo>
                    <a:pt x="11736" y="11819"/>
                    <a:pt x="11414" y="11640"/>
                    <a:pt x="11414" y="11461"/>
                  </a:cubicBezTo>
                  <a:cubicBezTo>
                    <a:pt x="11414" y="11211"/>
                    <a:pt x="11736" y="11032"/>
                    <a:pt x="11414" y="10817"/>
                  </a:cubicBezTo>
                  <a:cubicBezTo>
                    <a:pt x="11414" y="10459"/>
                    <a:pt x="10555" y="10137"/>
                    <a:pt x="11128" y="9458"/>
                  </a:cubicBezTo>
                  <a:cubicBezTo>
                    <a:pt x="11128" y="9258"/>
                    <a:pt x="11516" y="8829"/>
                    <a:pt x="11672" y="8829"/>
                  </a:cubicBezTo>
                  <a:cubicBezTo>
                    <a:pt x="11711" y="8829"/>
                    <a:pt x="11736" y="8856"/>
                    <a:pt x="11736" y="8921"/>
                  </a:cubicBezTo>
                  <a:lnTo>
                    <a:pt x="11736" y="9458"/>
                  </a:lnTo>
                  <a:lnTo>
                    <a:pt x="11736" y="9708"/>
                  </a:lnTo>
                  <a:cubicBezTo>
                    <a:pt x="12308" y="9565"/>
                    <a:pt x="11736" y="9243"/>
                    <a:pt x="12308" y="9100"/>
                  </a:cubicBezTo>
                  <a:lnTo>
                    <a:pt x="12308" y="8921"/>
                  </a:lnTo>
                  <a:cubicBezTo>
                    <a:pt x="12308" y="8921"/>
                    <a:pt x="12881" y="9279"/>
                    <a:pt x="13489" y="9350"/>
                  </a:cubicBezTo>
                  <a:lnTo>
                    <a:pt x="13489" y="8599"/>
                  </a:lnTo>
                  <a:cubicBezTo>
                    <a:pt x="13993" y="8599"/>
                    <a:pt x="14275" y="9209"/>
                    <a:pt x="14335" y="9209"/>
                  </a:cubicBezTo>
                  <a:cubicBezTo>
                    <a:pt x="14344" y="9209"/>
                    <a:pt x="14348" y="9197"/>
                    <a:pt x="14348" y="9171"/>
                  </a:cubicBezTo>
                  <a:cubicBezTo>
                    <a:pt x="14634" y="9100"/>
                    <a:pt x="14348" y="9028"/>
                    <a:pt x="14634" y="8921"/>
                  </a:cubicBezTo>
                  <a:cubicBezTo>
                    <a:pt x="14634" y="8742"/>
                    <a:pt x="14956" y="8742"/>
                    <a:pt x="14956" y="8528"/>
                  </a:cubicBezTo>
                  <a:cubicBezTo>
                    <a:pt x="14956" y="8492"/>
                    <a:pt x="14348" y="8349"/>
                    <a:pt x="14348" y="8098"/>
                  </a:cubicBezTo>
                  <a:cubicBezTo>
                    <a:pt x="14062" y="7991"/>
                    <a:pt x="14348" y="7991"/>
                    <a:pt x="14348" y="7919"/>
                  </a:cubicBezTo>
                  <a:lnTo>
                    <a:pt x="14062" y="6631"/>
                  </a:lnTo>
                  <a:cubicBezTo>
                    <a:pt x="13489" y="6381"/>
                    <a:pt x="12308" y="6381"/>
                    <a:pt x="12308" y="6202"/>
                  </a:cubicBezTo>
                  <a:lnTo>
                    <a:pt x="12308" y="5522"/>
                  </a:lnTo>
                  <a:cubicBezTo>
                    <a:pt x="12248" y="5553"/>
                    <a:pt x="12200" y="5566"/>
                    <a:pt x="12162" y="5566"/>
                  </a:cubicBezTo>
                  <a:cubicBezTo>
                    <a:pt x="11845" y="5566"/>
                    <a:pt x="12248" y="4590"/>
                    <a:pt x="11736" y="4270"/>
                  </a:cubicBezTo>
                  <a:cubicBezTo>
                    <a:pt x="11683" y="4211"/>
                    <a:pt x="11648" y="4187"/>
                    <a:pt x="11624" y="4187"/>
                  </a:cubicBezTo>
                  <a:cubicBezTo>
                    <a:pt x="11518" y="4187"/>
                    <a:pt x="11642" y="4660"/>
                    <a:pt x="11496" y="4660"/>
                  </a:cubicBezTo>
                  <a:cubicBezTo>
                    <a:pt x="11475" y="4660"/>
                    <a:pt x="11448" y="4650"/>
                    <a:pt x="11414" y="4628"/>
                  </a:cubicBezTo>
                  <a:cubicBezTo>
                    <a:pt x="11128" y="4556"/>
                    <a:pt x="10269" y="3769"/>
                    <a:pt x="9661" y="3626"/>
                  </a:cubicBezTo>
                  <a:cubicBezTo>
                    <a:pt x="9661" y="2660"/>
                    <a:pt x="10555" y="1801"/>
                    <a:pt x="9088" y="1157"/>
                  </a:cubicBezTo>
                  <a:lnTo>
                    <a:pt x="9088" y="1658"/>
                  </a:lnTo>
                  <a:cubicBezTo>
                    <a:pt x="8116" y="1275"/>
                    <a:pt x="8357" y="673"/>
                    <a:pt x="7812" y="673"/>
                  </a:cubicBezTo>
                  <a:cubicBezTo>
                    <a:pt x="7696" y="673"/>
                    <a:pt x="7543" y="701"/>
                    <a:pt x="7335" y="764"/>
                  </a:cubicBezTo>
                  <a:cubicBezTo>
                    <a:pt x="7080" y="796"/>
                    <a:pt x="7052" y="1399"/>
                    <a:pt x="7049" y="1399"/>
                  </a:cubicBezTo>
                  <a:cubicBezTo>
                    <a:pt x="7049" y="1399"/>
                    <a:pt x="7049" y="1391"/>
                    <a:pt x="7049" y="1372"/>
                  </a:cubicBezTo>
                  <a:cubicBezTo>
                    <a:pt x="6441" y="1229"/>
                    <a:pt x="6441" y="1050"/>
                    <a:pt x="6441" y="871"/>
                  </a:cubicBezTo>
                  <a:lnTo>
                    <a:pt x="6441" y="1050"/>
                  </a:lnTo>
                  <a:cubicBezTo>
                    <a:pt x="5966" y="902"/>
                    <a:pt x="6279" y="605"/>
                    <a:pt x="6400" y="550"/>
                  </a:cubicBezTo>
                  <a:lnTo>
                    <a:pt x="6400" y="550"/>
                  </a:lnTo>
                  <a:cubicBezTo>
                    <a:pt x="5841" y="564"/>
                    <a:pt x="5296" y="871"/>
                    <a:pt x="5296" y="871"/>
                  </a:cubicBezTo>
                  <a:lnTo>
                    <a:pt x="5296" y="478"/>
                  </a:lnTo>
                  <a:cubicBezTo>
                    <a:pt x="4974" y="227"/>
                    <a:pt x="4402" y="48"/>
                    <a:pt x="3829" y="12"/>
                  </a:cubicBezTo>
                  <a:cubicBezTo>
                    <a:pt x="3740" y="4"/>
                    <a:pt x="3658" y="0"/>
                    <a:pt x="3581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3999600" y="3432175"/>
              <a:ext cx="918625" cy="681300"/>
            </a:xfrm>
            <a:custGeom>
              <a:avLst/>
              <a:gdLst/>
              <a:ahLst/>
              <a:cxnLst/>
              <a:rect l="l" t="t" r="r" b="b"/>
              <a:pathLst>
                <a:path w="36745" h="27252" extrusionOk="0">
                  <a:moveTo>
                    <a:pt x="21539" y="0"/>
                  </a:moveTo>
                  <a:lnTo>
                    <a:pt x="21217" y="358"/>
                  </a:lnTo>
                  <a:lnTo>
                    <a:pt x="21217" y="501"/>
                  </a:lnTo>
                  <a:cubicBezTo>
                    <a:pt x="20931" y="573"/>
                    <a:pt x="20645" y="752"/>
                    <a:pt x="20072" y="1002"/>
                  </a:cubicBezTo>
                  <a:cubicBezTo>
                    <a:pt x="19464" y="2040"/>
                    <a:pt x="21217" y="1145"/>
                    <a:pt x="20072" y="2254"/>
                  </a:cubicBezTo>
                  <a:cubicBezTo>
                    <a:pt x="19464" y="2791"/>
                    <a:pt x="17711" y="2719"/>
                    <a:pt x="16852" y="3542"/>
                  </a:cubicBezTo>
                  <a:cubicBezTo>
                    <a:pt x="16558" y="3706"/>
                    <a:pt x="16293" y="4678"/>
                    <a:pt x="15866" y="4678"/>
                  </a:cubicBezTo>
                  <a:cubicBezTo>
                    <a:pt x="15827" y="4678"/>
                    <a:pt x="15786" y="4670"/>
                    <a:pt x="15743" y="4651"/>
                  </a:cubicBezTo>
                  <a:cubicBezTo>
                    <a:pt x="15261" y="4548"/>
                    <a:pt x="14813" y="3717"/>
                    <a:pt x="14206" y="3717"/>
                  </a:cubicBezTo>
                  <a:cubicBezTo>
                    <a:pt x="14182" y="3717"/>
                    <a:pt x="14158" y="3718"/>
                    <a:pt x="14133" y="3721"/>
                  </a:cubicBezTo>
                  <a:cubicBezTo>
                    <a:pt x="13739" y="3721"/>
                    <a:pt x="13525" y="4043"/>
                    <a:pt x="13131" y="4222"/>
                  </a:cubicBezTo>
                  <a:cubicBezTo>
                    <a:pt x="13044" y="4240"/>
                    <a:pt x="12946" y="4248"/>
                    <a:pt x="12838" y="4248"/>
                  </a:cubicBezTo>
                  <a:cubicBezTo>
                    <a:pt x="12238" y="4248"/>
                    <a:pt x="11374" y="4004"/>
                    <a:pt x="10825" y="4004"/>
                  </a:cubicBezTo>
                  <a:cubicBezTo>
                    <a:pt x="10706" y="4004"/>
                    <a:pt x="10603" y="4015"/>
                    <a:pt x="10519" y="4043"/>
                  </a:cubicBezTo>
                  <a:cubicBezTo>
                    <a:pt x="10412" y="4043"/>
                    <a:pt x="10412" y="4294"/>
                    <a:pt x="10305" y="4294"/>
                  </a:cubicBezTo>
                  <a:cubicBezTo>
                    <a:pt x="10233" y="4294"/>
                    <a:pt x="9160" y="3793"/>
                    <a:pt x="8981" y="3793"/>
                  </a:cubicBezTo>
                  <a:cubicBezTo>
                    <a:pt x="8981" y="3793"/>
                    <a:pt x="8981" y="3900"/>
                    <a:pt x="8874" y="3972"/>
                  </a:cubicBezTo>
                  <a:cubicBezTo>
                    <a:pt x="8666" y="4655"/>
                    <a:pt x="8458" y="4894"/>
                    <a:pt x="8291" y="4894"/>
                  </a:cubicBezTo>
                  <a:cubicBezTo>
                    <a:pt x="8257" y="4894"/>
                    <a:pt x="8224" y="4884"/>
                    <a:pt x="8194" y="4866"/>
                  </a:cubicBezTo>
                  <a:cubicBezTo>
                    <a:pt x="7872" y="5224"/>
                    <a:pt x="7872" y="5832"/>
                    <a:pt x="7371" y="6011"/>
                  </a:cubicBezTo>
                  <a:cubicBezTo>
                    <a:pt x="6942" y="6190"/>
                    <a:pt x="6584" y="5975"/>
                    <a:pt x="6262" y="6333"/>
                  </a:cubicBezTo>
                  <a:cubicBezTo>
                    <a:pt x="5403" y="7263"/>
                    <a:pt x="5654" y="7800"/>
                    <a:pt x="5475" y="8623"/>
                  </a:cubicBezTo>
                  <a:cubicBezTo>
                    <a:pt x="5475" y="8658"/>
                    <a:pt x="5421" y="8658"/>
                    <a:pt x="5354" y="8658"/>
                  </a:cubicBezTo>
                  <a:cubicBezTo>
                    <a:pt x="5287" y="8658"/>
                    <a:pt x="5206" y="8658"/>
                    <a:pt x="5153" y="8694"/>
                  </a:cubicBezTo>
                  <a:cubicBezTo>
                    <a:pt x="4938" y="9052"/>
                    <a:pt x="4473" y="10233"/>
                    <a:pt x="4473" y="10626"/>
                  </a:cubicBezTo>
                  <a:cubicBezTo>
                    <a:pt x="4473" y="10733"/>
                    <a:pt x="4652" y="10733"/>
                    <a:pt x="4652" y="10769"/>
                  </a:cubicBezTo>
                  <a:cubicBezTo>
                    <a:pt x="4652" y="10984"/>
                    <a:pt x="4545" y="11163"/>
                    <a:pt x="4473" y="11342"/>
                  </a:cubicBezTo>
                  <a:lnTo>
                    <a:pt x="3972" y="12844"/>
                  </a:lnTo>
                  <a:cubicBezTo>
                    <a:pt x="3901" y="12952"/>
                    <a:pt x="3686" y="12952"/>
                    <a:pt x="3650" y="13095"/>
                  </a:cubicBezTo>
                  <a:cubicBezTo>
                    <a:pt x="3364" y="13524"/>
                    <a:pt x="3650" y="15063"/>
                    <a:pt x="2863" y="15385"/>
                  </a:cubicBezTo>
                  <a:cubicBezTo>
                    <a:pt x="2838" y="15392"/>
                    <a:pt x="2812" y="15395"/>
                    <a:pt x="2785" y="15395"/>
                  </a:cubicBezTo>
                  <a:cubicBezTo>
                    <a:pt x="2575" y="15395"/>
                    <a:pt x="2328" y="15195"/>
                    <a:pt x="2118" y="15195"/>
                  </a:cubicBezTo>
                  <a:cubicBezTo>
                    <a:pt x="2092" y="15195"/>
                    <a:pt x="2066" y="15198"/>
                    <a:pt x="2040" y="15206"/>
                  </a:cubicBezTo>
                  <a:cubicBezTo>
                    <a:pt x="1253" y="15313"/>
                    <a:pt x="1897" y="15492"/>
                    <a:pt x="1790" y="15671"/>
                  </a:cubicBezTo>
                  <a:cubicBezTo>
                    <a:pt x="1718" y="15957"/>
                    <a:pt x="466" y="16100"/>
                    <a:pt x="180" y="16172"/>
                  </a:cubicBezTo>
                  <a:cubicBezTo>
                    <a:pt x="144" y="16243"/>
                    <a:pt x="108" y="16422"/>
                    <a:pt x="1" y="16422"/>
                  </a:cubicBezTo>
                  <a:cubicBezTo>
                    <a:pt x="144" y="16673"/>
                    <a:pt x="287" y="16923"/>
                    <a:pt x="573" y="17066"/>
                  </a:cubicBezTo>
                  <a:cubicBezTo>
                    <a:pt x="824" y="17281"/>
                    <a:pt x="1182" y="17245"/>
                    <a:pt x="1432" y="17424"/>
                  </a:cubicBezTo>
                  <a:cubicBezTo>
                    <a:pt x="1682" y="17603"/>
                    <a:pt x="1718" y="18104"/>
                    <a:pt x="2040" y="18211"/>
                  </a:cubicBezTo>
                  <a:cubicBezTo>
                    <a:pt x="2056" y="18242"/>
                    <a:pt x="2073" y="18254"/>
                    <a:pt x="2091" y="18254"/>
                  </a:cubicBezTo>
                  <a:cubicBezTo>
                    <a:pt x="2156" y="18254"/>
                    <a:pt x="2234" y="18088"/>
                    <a:pt x="2291" y="18032"/>
                  </a:cubicBezTo>
                  <a:lnTo>
                    <a:pt x="2291" y="18104"/>
                  </a:lnTo>
                  <a:cubicBezTo>
                    <a:pt x="2291" y="18354"/>
                    <a:pt x="2291" y="19356"/>
                    <a:pt x="2434" y="19571"/>
                  </a:cubicBezTo>
                  <a:cubicBezTo>
                    <a:pt x="2970" y="20501"/>
                    <a:pt x="4580" y="20322"/>
                    <a:pt x="5403" y="20787"/>
                  </a:cubicBezTo>
                  <a:cubicBezTo>
                    <a:pt x="5976" y="21145"/>
                    <a:pt x="5081" y="21574"/>
                    <a:pt x="5117" y="21860"/>
                  </a:cubicBezTo>
                  <a:cubicBezTo>
                    <a:pt x="5224" y="22075"/>
                    <a:pt x="5618" y="22003"/>
                    <a:pt x="5833" y="22075"/>
                  </a:cubicBezTo>
                  <a:cubicBezTo>
                    <a:pt x="6083" y="22254"/>
                    <a:pt x="5439" y="22433"/>
                    <a:pt x="5153" y="22612"/>
                  </a:cubicBezTo>
                  <a:cubicBezTo>
                    <a:pt x="4737" y="22909"/>
                    <a:pt x="4808" y="22971"/>
                    <a:pt x="5049" y="22971"/>
                  </a:cubicBezTo>
                  <a:cubicBezTo>
                    <a:pt x="5225" y="22971"/>
                    <a:pt x="5493" y="22938"/>
                    <a:pt x="5727" y="22938"/>
                  </a:cubicBezTo>
                  <a:cubicBezTo>
                    <a:pt x="5943" y="22938"/>
                    <a:pt x="6130" y="22966"/>
                    <a:pt x="6190" y="23077"/>
                  </a:cubicBezTo>
                  <a:cubicBezTo>
                    <a:pt x="6262" y="23256"/>
                    <a:pt x="6190" y="23435"/>
                    <a:pt x="6262" y="23506"/>
                  </a:cubicBezTo>
                  <a:cubicBezTo>
                    <a:pt x="6357" y="23542"/>
                    <a:pt x="6445" y="23554"/>
                    <a:pt x="6530" y="23554"/>
                  </a:cubicBezTo>
                  <a:cubicBezTo>
                    <a:pt x="6699" y="23554"/>
                    <a:pt x="6858" y="23506"/>
                    <a:pt x="7049" y="23506"/>
                  </a:cubicBezTo>
                  <a:cubicBezTo>
                    <a:pt x="7192" y="23506"/>
                    <a:pt x="7367" y="23427"/>
                    <a:pt x="7531" y="23427"/>
                  </a:cubicBezTo>
                  <a:cubicBezTo>
                    <a:pt x="7614" y="23427"/>
                    <a:pt x="7693" y="23447"/>
                    <a:pt x="7765" y="23506"/>
                  </a:cubicBezTo>
                  <a:cubicBezTo>
                    <a:pt x="7989" y="23602"/>
                    <a:pt x="8155" y="24213"/>
                    <a:pt x="8418" y="24213"/>
                  </a:cubicBezTo>
                  <a:cubicBezTo>
                    <a:pt x="8450" y="24213"/>
                    <a:pt x="8482" y="24205"/>
                    <a:pt x="8516" y="24186"/>
                  </a:cubicBezTo>
                  <a:cubicBezTo>
                    <a:pt x="9717" y="23465"/>
                    <a:pt x="8321" y="22325"/>
                    <a:pt x="8628" y="22325"/>
                  </a:cubicBezTo>
                  <a:cubicBezTo>
                    <a:pt x="8778" y="22325"/>
                    <a:pt x="9336" y="22598"/>
                    <a:pt x="10806" y="23327"/>
                  </a:cubicBezTo>
                  <a:cubicBezTo>
                    <a:pt x="11199" y="23506"/>
                    <a:pt x="9804" y="23613"/>
                    <a:pt x="9768" y="23935"/>
                  </a:cubicBezTo>
                  <a:cubicBezTo>
                    <a:pt x="9625" y="25045"/>
                    <a:pt x="11664" y="25438"/>
                    <a:pt x="12344" y="25760"/>
                  </a:cubicBezTo>
                  <a:cubicBezTo>
                    <a:pt x="12702" y="25903"/>
                    <a:pt x="11092" y="26833"/>
                    <a:pt x="11843" y="27155"/>
                  </a:cubicBezTo>
                  <a:cubicBezTo>
                    <a:pt x="12034" y="27224"/>
                    <a:pt x="12199" y="27252"/>
                    <a:pt x="12347" y="27252"/>
                  </a:cubicBezTo>
                  <a:cubicBezTo>
                    <a:pt x="12976" y="27252"/>
                    <a:pt x="13302" y="26748"/>
                    <a:pt x="14026" y="26690"/>
                  </a:cubicBezTo>
                  <a:cubicBezTo>
                    <a:pt x="14117" y="26682"/>
                    <a:pt x="14208" y="26679"/>
                    <a:pt x="14300" y="26679"/>
                  </a:cubicBezTo>
                  <a:cubicBezTo>
                    <a:pt x="15134" y="26679"/>
                    <a:pt x="15996" y="26977"/>
                    <a:pt x="16827" y="26977"/>
                  </a:cubicBezTo>
                  <a:cubicBezTo>
                    <a:pt x="17126" y="26977"/>
                    <a:pt x="17422" y="26939"/>
                    <a:pt x="17711" y="26833"/>
                  </a:cubicBezTo>
                  <a:cubicBezTo>
                    <a:pt x="17997" y="26726"/>
                    <a:pt x="18319" y="26404"/>
                    <a:pt x="18319" y="26333"/>
                  </a:cubicBezTo>
                  <a:cubicBezTo>
                    <a:pt x="18807" y="26190"/>
                    <a:pt x="19203" y="26152"/>
                    <a:pt x="19512" y="26152"/>
                  </a:cubicBezTo>
                  <a:cubicBezTo>
                    <a:pt x="19747" y="26152"/>
                    <a:pt x="19933" y="26174"/>
                    <a:pt x="20072" y="26189"/>
                  </a:cubicBezTo>
                  <a:cubicBezTo>
                    <a:pt x="20755" y="26211"/>
                    <a:pt x="21247" y="26347"/>
                    <a:pt x="21715" y="26347"/>
                  </a:cubicBezTo>
                  <a:cubicBezTo>
                    <a:pt x="22031" y="26347"/>
                    <a:pt x="22337" y="26284"/>
                    <a:pt x="22684" y="26082"/>
                  </a:cubicBezTo>
                  <a:cubicBezTo>
                    <a:pt x="23292" y="25474"/>
                    <a:pt x="23864" y="24579"/>
                    <a:pt x="24437" y="23935"/>
                  </a:cubicBezTo>
                  <a:cubicBezTo>
                    <a:pt x="25045" y="23291"/>
                    <a:pt x="26512" y="22612"/>
                    <a:pt x="27084" y="22254"/>
                  </a:cubicBezTo>
                  <a:cubicBezTo>
                    <a:pt x="27679" y="22080"/>
                    <a:pt x="28084" y="22016"/>
                    <a:pt x="28367" y="22016"/>
                  </a:cubicBezTo>
                  <a:cubicBezTo>
                    <a:pt x="29153" y="22016"/>
                    <a:pt x="29001" y="22508"/>
                    <a:pt x="29354" y="22508"/>
                  </a:cubicBezTo>
                  <a:cubicBezTo>
                    <a:pt x="29371" y="22508"/>
                    <a:pt x="29390" y="22507"/>
                    <a:pt x="29410" y="22504"/>
                  </a:cubicBezTo>
                  <a:cubicBezTo>
                    <a:pt x="29732" y="22433"/>
                    <a:pt x="29732" y="22075"/>
                    <a:pt x="30304" y="22075"/>
                  </a:cubicBezTo>
                  <a:cubicBezTo>
                    <a:pt x="30330" y="22074"/>
                    <a:pt x="30354" y="22074"/>
                    <a:pt x="30376" y="22074"/>
                  </a:cubicBezTo>
                  <a:cubicBezTo>
                    <a:pt x="31150" y="22074"/>
                    <a:pt x="30421" y="22508"/>
                    <a:pt x="30471" y="22508"/>
                  </a:cubicBezTo>
                  <a:cubicBezTo>
                    <a:pt x="30488" y="22508"/>
                    <a:pt x="30594" y="22458"/>
                    <a:pt x="30877" y="22325"/>
                  </a:cubicBezTo>
                  <a:cubicBezTo>
                    <a:pt x="30877" y="22254"/>
                    <a:pt x="30877" y="22075"/>
                    <a:pt x="31485" y="22075"/>
                  </a:cubicBezTo>
                  <a:cubicBezTo>
                    <a:pt x="31515" y="22060"/>
                    <a:pt x="31542" y="22053"/>
                    <a:pt x="31566" y="22053"/>
                  </a:cubicBezTo>
                  <a:cubicBezTo>
                    <a:pt x="31774" y="22053"/>
                    <a:pt x="31801" y="22555"/>
                    <a:pt x="32058" y="22683"/>
                  </a:cubicBezTo>
                  <a:cubicBezTo>
                    <a:pt x="32287" y="22912"/>
                    <a:pt x="32567" y="22987"/>
                    <a:pt x="32858" y="22987"/>
                  </a:cubicBezTo>
                  <a:cubicBezTo>
                    <a:pt x="33294" y="22987"/>
                    <a:pt x="33753" y="22819"/>
                    <a:pt x="34097" y="22755"/>
                  </a:cubicBezTo>
                  <a:cubicBezTo>
                    <a:pt x="34097" y="21359"/>
                    <a:pt x="33524" y="19964"/>
                    <a:pt x="33524" y="19642"/>
                  </a:cubicBezTo>
                  <a:cubicBezTo>
                    <a:pt x="33524" y="19571"/>
                    <a:pt x="34705" y="17961"/>
                    <a:pt x="34097" y="17746"/>
                  </a:cubicBezTo>
                  <a:cubicBezTo>
                    <a:pt x="34097" y="17710"/>
                    <a:pt x="34097" y="17674"/>
                    <a:pt x="34705" y="17603"/>
                  </a:cubicBezTo>
                  <a:lnTo>
                    <a:pt x="34705" y="17352"/>
                  </a:lnTo>
                  <a:cubicBezTo>
                    <a:pt x="34201" y="17352"/>
                    <a:pt x="34115" y="17771"/>
                    <a:pt x="33773" y="17771"/>
                  </a:cubicBezTo>
                  <a:cubicBezTo>
                    <a:pt x="33703" y="17771"/>
                    <a:pt x="33622" y="17753"/>
                    <a:pt x="33524" y="17710"/>
                  </a:cubicBezTo>
                  <a:cubicBezTo>
                    <a:pt x="33524" y="17424"/>
                    <a:pt x="34097" y="17245"/>
                    <a:pt x="34097" y="16923"/>
                  </a:cubicBezTo>
                  <a:cubicBezTo>
                    <a:pt x="34097" y="16601"/>
                    <a:pt x="33524" y="16315"/>
                    <a:pt x="33524" y="16064"/>
                  </a:cubicBezTo>
                  <a:cubicBezTo>
                    <a:pt x="33524" y="15845"/>
                    <a:pt x="33963" y="15544"/>
                    <a:pt x="34072" y="15544"/>
                  </a:cubicBezTo>
                  <a:cubicBezTo>
                    <a:pt x="34088" y="15544"/>
                    <a:pt x="34097" y="15550"/>
                    <a:pt x="34097" y="15563"/>
                  </a:cubicBezTo>
                  <a:cubicBezTo>
                    <a:pt x="34705" y="15921"/>
                    <a:pt x="34705" y="17281"/>
                    <a:pt x="34705" y="17352"/>
                  </a:cubicBezTo>
                  <a:cubicBezTo>
                    <a:pt x="34705" y="17352"/>
                    <a:pt x="34705" y="16744"/>
                    <a:pt x="35278" y="16601"/>
                  </a:cubicBezTo>
                  <a:cubicBezTo>
                    <a:pt x="35564" y="16351"/>
                    <a:pt x="36744" y="16315"/>
                    <a:pt x="36744" y="15778"/>
                  </a:cubicBezTo>
                  <a:lnTo>
                    <a:pt x="36744" y="14025"/>
                  </a:lnTo>
                  <a:cubicBezTo>
                    <a:pt x="36744" y="14012"/>
                    <a:pt x="36727" y="14008"/>
                    <a:pt x="36697" y="14008"/>
                  </a:cubicBezTo>
                  <a:cubicBezTo>
                    <a:pt x="36601" y="14008"/>
                    <a:pt x="36379" y="14060"/>
                    <a:pt x="36257" y="14060"/>
                  </a:cubicBezTo>
                  <a:cubicBezTo>
                    <a:pt x="36206" y="14060"/>
                    <a:pt x="36172" y="14051"/>
                    <a:pt x="36172" y="14025"/>
                  </a:cubicBezTo>
                  <a:lnTo>
                    <a:pt x="36172" y="13810"/>
                  </a:lnTo>
                  <a:lnTo>
                    <a:pt x="36172" y="13775"/>
                  </a:lnTo>
                  <a:cubicBezTo>
                    <a:pt x="36172" y="13167"/>
                    <a:pt x="35997" y="12813"/>
                    <a:pt x="35445" y="12813"/>
                  </a:cubicBezTo>
                  <a:cubicBezTo>
                    <a:pt x="35249" y="12813"/>
                    <a:pt x="35005" y="12858"/>
                    <a:pt x="34705" y="12952"/>
                  </a:cubicBezTo>
                  <a:cubicBezTo>
                    <a:pt x="34097" y="13131"/>
                    <a:pt x="34097" y="13703"/>
                    <a:pt x="33524" y="13953"/>
                  </a:cubicBezTo>
                  <a:cubicBezTo>
                    <a:pt x="33524" y="14025"/>
                    <a:pt x="32952" y="14025"/>
                    <a:pt x="32952" y="14132"/>
                  </a:cubicBezTo>
                  <a:cubicBezTo>
                    <a:pt x="32630" y="14383"/>
                    <a:pt x="32952" y="14526"/>
                    <a:pt x="32952" y="14526"/>
                  </a:cubicBezTo>
                  <a:cubicBezTo>
                    <a:pt x="32952" y="14653"/>
                    <a:pt x="32662" y="14703"/>
                    <a:pt x="32287" y="14703"/>
                  </a:cubicBezTo>
                  <a:cubicBezTo>
                    <a:pt x="31818" y="14703"/>
                    <a:pt x="31215" y="14625"/>
                    <a:pt x="30877" y="14526"/>
                  </a:cubicBezTo>
                  <a:lnTo>
                    <a:pt x="30877" y="14025"/>
                  </a:lnTo>
                  <a:cubicBezTo>
                    <a:pt x="30877" y="13989"/>
                    <a:pt x="30877" y="13989"/>
                    <a:pt x="30805" y="13989"/>
                  </a:cubicBezTo>
                  <a:cubicBezTo>
                    <a:pt x="30734" y="13989"/>
                    <a:pt x="30591" y="13989"/>
                    <a:pt x="30304" y="13953"/>
                  </a:cubicBezTo>
                  <a:lnTo>
                    <a:pt x="30304" y="13596"/>
                  </a:lnTo>
                  <a:cubicBezTo>
                    <a:pt x="30304" y="13524"/>
                    <a:pt x="29732" y="13596"/>
                    <a:pt x="29732" y="13453"/>
                  </a:cubicBezTo>
                  <a:cubicBezTo>
                    <a:pt x="29732" y="13274"/>
                    <a:pt x="30304" y="13202"/>
                    <a:pt x="30304" y="13059"/>
                  </a:cubicBezTo>
                  <a:cubicBezTo>
                    <a:pt x="30304" y="12594"/>
                    <a:pt x="29732" y="11521"/>
                    <a:pt x="29410" y="11091"/>
                  </a:cubicBezTo>
                  <a:cubicBezTo>
                    <a:pt x="29124" y="10054"/>
                    <a:pt x="29732" y="8873"/>
                    <a:pt x="29410" y="7800"/>
                  </a:cubicBezTo>
                  <a:cubicBezTo>
                    <a:pt x="28838" y="6154"/>
                    <a:pt x="25904" y="4150"/>
                    <a:pt x="24759" y="3041"/>
                  </a:cubicBezTo>
                  <a:cubicBezTo>
                    <a:pt x="23864" y="2326"/>
                    <a:pt x="23864" y="1288"/>
                    <a:pt x="22970" y="680"/>
                  </a:cubicBezTo>
                  <a:cubicBezTo>
                    <a:pt x="22578" y="386"/>
                    <a:pt x="22320" y="176"/>
                    <a:pt x="22013" y="176"/>
                  </a:cubicBezTo>
                  <a:cubicBezTo>
                    <a:pt x="21872" y="176"/>
                    <a:pt x="21720" y="221"/>
                    <a:pt x="21539" y="322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4241100" y="3982575"/>
              <a:ext cx="626150" cy="467500"/>
            </a:xfrm>
            <a:custGeom>
              <a:avLst/>
              <a:gdLst/>
              <a:ahLst/>
              <a:cxnLst/>
              <a:rect l="l" t="t" r="r" b="b"/>
              <a:pathLst>
                <a:path w="25046" h="18700" extrusionOk="0">
                  <a:moveTo>
                    <a:pt x="18707" y="0"/>
                  </a:moveTo>
                  <a:cubicBezTo>
                    <a:pt x="18424" y="0"/>
                    <a:pt x="18019" y="64"/>
                    <a:pt x="17424" y="238"/>
                  </a:cubicBezTo>
                  <a:cubicBezTo>
                    <a:pt x="16852" y="596"/>
                    <a:pt x="15385" y="1275"/>
                    <a:pt x="14777" y="1919"/>
                  </a:cubicBezTo>
                  <a:cubicBezTo>
                    <a:pt x="14204" y="2563"/>
                    <a:pt x="13632" y="3458"/>
                    <a:pt x="13024" y="4066"/>
                  </a:cubicBezTo>
                  <a:cubicBezTo>
                    <a:pt x="12677" y="4268"/>
                    <a:pt x="12371" y="4331"/>
                    <a:pt x="12055" y="4331"/>
                  </a:cubicBezTo>
                  <a:cubicBezTo>
                    <a:pt x="11587" y="4331"/>
                    <a:pt x="11095" y="4195"/>
                    <a:pt x="10412" y="4173"/>
                  </a:cubicBezTo>
                  <a:cubicBezTo>
                    <a:pt x="10273" y="4158"/>
                    <a:pt x="10087" y="4136"/>
                    <a:pt x="9852" y="4136"/>
                  </a:cubicBezTo>
                  <a:cubicBezTo>
                    <a:pt x="9543" y="4136"/>
                    <a:pt x="9147" y="4174"/>
                    <a:pt x="8659" y="4317"/>
                  </a:cubicBezTo>
                  <a:cubicBezTo>
                    <a:pt x="8659" y="4388"/>
                    <a:pt x="8337" y="4710"/>
                    <a:pt x="8051" y="4817"/>
                  </a:cubicBezTo>
                  <a:cubicBezTo>
                    <a:pt x="7762" y="4923"/>
                    <a:pt x="7466" y="4961"/>
                    <a:pt x="7167" y="4961"/>
                  </a:cubicBezTo>
                  <a:cubicBezTo>
                    <a:pt x="6336" y="4961"/>
                    <a:pt x="5474" y="4663"/>
                    <a:pt x="4640" y="4663"/>
                  </a:cubicBezTo>
                  <a:cubicBezTo>
                    <a:pt x="4548" y="4663"/>
                    <a:pt x="4457" y="4666"/>
                    <a:pt x="4366" y="4674"/>
                  </a:cubicBezTo>
                  <a:cubicBezTo>
                    <a:pt x="3642" y="4732"/>
                    <a:pt x="3316" y="5236"/>
                    <a:pt x="2687" y="5236"/>
                  </a:cubicBezTo>
                  <a:cubicBezTo>
                    <a:pt x="2539" y="5236"/>
                    <a:pt x="2374" y="5208"/>
                    <a:pt x="2183" y="5139"/>
                  </a:cubicBezTo>
                  <a:cubicBezTo>
                    <a:pt x="1432" y="4817"/>
                    <a:pt x="3042" y="3887"/>
                    <a:pt x="2684" y="3744"/>
                  </a:cubicBezTo>
                  <a:cubicBezTo>
                    <a:pt x="2362" y="3565"/>
                    <a:pt x="1718" y="3422"/>
                    <a:pt x="1181" y="3136"/>
                  </a:cubicBezTo>
                  <a:lnTo>
                    <a:pt x="1181" y="3136"/>
                  </a:lnTo>
                  <a:cubicBezTo>
                    <a:pt x="1038" y="3422"/>
                    <a:pt x="1253" y="3816"/>
                    <a:pt x="1074" y="4066"/>
                  </a:cubicBezTo>
                  <a:cubicBezTo>
                    <a:pt x="931" y="4388"/>
                    <a:pt x="466" y="4317"/>
                    <a:pt x="323" y="4639"/>
                  </a:cubicBezTo>
                  <a:cubicBezTo>
                    <a:pt x="1" y="5247"/>
                    <a:pt x="824" y="7000"/>
                    <a:pt x="1325" y="7393"/>
                  </a:cubicBezTo>
                  <a:cubicBezTo>
                    <a:pt x="1396" y="7501"/>
                    <a:pt x="3006" y="8252"/>
                    <a:pt x="3364" y="8538"/>
                  </a:cubicBezTo>
                  <a:cubicBezTo>
                    <a:pt x="3614" y="8717"/>
                    <a:pt x="2684" y="10327"/>
                    <a:pt x="2613" y="10435"/>
                  </a:cubicBezTo>
                  <a:cubicBezTo>
                    <a:pt x="2357" y="10630"/>
                    <a:pt x="2197" y="10701"/>
                    <a:pt x="2098" y="10701"/>
                  </a:cubicBezTo>
                  <a:cubicBezTo>
                    <a:pt x="1836" y="10701"/>
                    <a:pt x="2007" y="10195"/>
                    <a:pt x="1942" y="10195"/>
                  </a:cubicBezTo>
                  <a:cubicBezTo>
                    <a:pt x="1902" y="10195"/>
                    <a:pt x="1772" y="10387"/>
                    <a:pt x="1396" y="11007"/>
                  </a:cubicBezTo>
                  <a:cubicBezTo>
                    <a:pt x="1253" y="11257"/>
                    <a:pt x="1575" y="11472"/>
                    <a:pt x="1611" y="11758"/>
                  </a:cubicBezTo>
                  <a:cubicBezTo>
                    <a:pt x="1611" y="11937"/>
                    <a:pt x="1575" y="12116"/>
                    <a:pt x="1611" y="12367"/>
                  </a:cubicBezTo>
                  <a:cubicBezTo>
                    <a:pt x="1647" y="12402"/>
                    <a:pt x="1691" y="12402"/>
                    <a:pt x="1736" y="12402"/>
                  </a:cubicBezTo>
                  <a:cubicBezTo>
                    <a:pt x="1781" y="12402"/>
                    <a:pt x="1825" y="12402"/>
                    <a:pt x="1861" y="12438"/>
                  </a:cubicBezTo>
                  <a:cubicBezTo>
                    <a:pt x="2004" y="12510"/>
                    <a:pt x="2112" y="12545"/>
                    <a:pt x="2183" y="12724"/>
                  </a:cubicBezTo>
                  <a:cubicBezTo>
                    <a:pt x="2362" y="13297"/>
                    <a:pt x="1790" y="13404"/>
                    <a:pt x="1575" y="13726"/>
                  </a:cubicBezTo>
                  <a:cubicBezTo>
                    <a:pt x="1575" y="13833"/>
                    <a:pt x="2684" y="14728"/>
                    <a:pt x="2791" y="14728"/>
                  </a:cubicBezTo>
                  <a:cubicBezTo>
                    <a:pt x="2917" y="14799"/>
                    <a:pt x="3060" y="14799"/>
                    <a:pt x="3194" y="14799"/>
                  </a:cubicBezTo>
                  <a:cubicBezTo>
                    <a:pt x="3328" y="14799"/>
                    <a:pt x="3453" y="14799"/>
                    <a:pt x="3543" y="14871"/>
                  </a:cubicBezTo>
                  <a:cubicBezTo>
                    <a:pt x="3972" y="15157"/>
                    <a:pt x="4366" y="15980"/>
                    <a:pt x="4652" y="16266"/>
                  </a:cubicBezTo>
                  <a:cubicBezTo>
                    <a:pt x="4716" y="16266"/>
                    <a:pt x="4780" y="18004"/>
                    <a:pt x="4742" y="18556"/>
                  </a:cubicBezTo>
                  <a:lnTo>
                    <a:pt x="5296" y="18556"/>
                  </a:lnTo>
                  <a:cubicBezTo>
                    <a:pt x="5391" y="18556"/>
                    <a:pt x="5518" y="18620"/>
                    <a:pt x="5625" y="18620"/>
                  </a:cubicBezTo>
                  <a:cubicBezTo>
                    <a:pt x="5678" y="18620"/>
                    <a:pt x="5725" y="18604"/>
                    <a:pt x="5761" y="18556"/>
                  </a:cubicBezTo>
                  <a:cubicBezTo>
                    <a:pt x="5904" y="18485"/>
                    <a:pt x="5904" y="18127"/>
                    <a:pt x="6083" y="18055"/>
                  </a:cubicBezTo>
                  <a:cubicBezTo>
                    <a:pt x="6584" y="17769"/>
                    <a:pt x="7478" y="17948"/>
                    <a:pt x="7765" y="17769"/>
                  </a:cubicBezTo>
                  <a:cubicBezTo>
                    <a:pt x="8945" y="17375"/>
                    <a:pt x="9231" y="16875"/>
                    <a:pt x="10090" y="16409"/>
                  </a:cubicBezTo>
                  <a:cubicBezTo>
                    <a:pt x="10090" y="16394"/>
                    <a:pt x="10097" y="16387"/>
                    <a:pt x="10108" y="16387"/>
                  </a:cubicBezTo>
                  <a:cubicBezTo>
                    <a:pt x="10172" y="16387"/>
                    <a:pt x="10383" y="16591"/>
                    <a:pt x="10409" y="16591"/>
                  </a:cubicBezTo>
                  <a:cubicBezTo>
                    <a:pt x="10411" y="16591"/>
                    <a:pt x="10412" y="16590"/>
                    <a:pt x="10412" y="16588"/>
                  </a:cubicBezTo>
                  <a:cubicBezTo>
                    <a:pt x="10412" y="16523"/>
                    <a:pt x="10894" y="16186"/>
                    <a:pt x="10973" y="16186"/>
                  </a:cubicBezTo>
                  <a:cubicBezTo>
                    <a:pt x="10981" y="16186"/>
                    <a:pt x="10985" y="16189"/>
                    <a:pt x="10985" y="16195"/>
                  </a:cubicBezTo>
                  <a:cubicBezTo>
                    <a:pt x="11557" y="16195"/>
                    <a:pt x="11557" y="16696"/>
                    <a:pt x="11879" y="16875"/>
                  </a:cubicBezTo>
                  <a:cubicBezTo>
                    <a:pt x="11879" y="16886"/>
                    <a:pt x="11879" y="16891"/>
                    <a:pt x="11880" y="16891"/>
                  </a:cubicBezTo>
                  <a:cubicBezTo>
                    <a:pt x="11887" y="16891"/>
                    <a:pt x="11927" y="16767"/>
                    <a:pt x="12165" y="16767"/>
                  </a:cubicBezTo>
                  <a:cubicBezTo>
                    <a:pt x="12165" y="16863"/>
                    <a:pt x="12165" y="17101"/>
                    <a:pt x="12368" y="17101"/>
                  </a:cubicBezTo>
                  <a:cubicBezTo>
                    <a:pt x="12392" y="17101"/>
                    <a:pt x="12420" y="17097"/>
                    <a:pt x="12451" y="17089"/>
                  </a:cubicBezTo>
                  <a:cubicBezTo>
                    <a:pt x="12451" y="17053"/>
                    <a:pt x="12451" y="16696"/>
                    <a:pt x="12738" y="16696"/>
                  </a:cubicBezTo>
                  <a:cubicBezTo>
                    <a:pt x="12854" y="16674"/>
                    <a:pt x="12960" y="16664"/>
                    <a:pt x="13059" y="16664"/>
                  </a:cubicBezTo>
                  <a:cubicBezTo>
                    <a:pt x="13451" y="16664"/>
                    <a:pt x="13748" y="16818"/>
                    <a:pt x="14204" y="17018"/>
                  </a:cubicBezTo>
                  <a:lnTo>
                    <a:pt x="14204" y="17268"/>
                  </a:lnTo>
                  <a:cubicBezTo>
                    <a:pt x="15099" y="17268"/>
                    <a:pt x="15958" y="16588"/>
                    <a:pt x="16530" y="16338"/>
                  </a:cubicBezTo>
                  <a:lnTo>
                    <a:pt x="17424" y="15944"/>
                  </a:lnTo>
                  <a:cubicBezTo>
                    <a:pt x="18891" y="15229"/>
                    <a:pt x="16244" y="14048"/>
                    <a:pt x="17424" y="13726"/>
                  </a:cubicBezTo>
                  <a:lnTo>
                    <a:pt x="17997" y="13726"/>
                  </a:lnTo>
                  <a:cubicBezTo>
                    <a:pt x="17997" y="13118"/>
                    <a:pt x="18891" y="13225"/>
                    <a:pt x="18891" y="12939"/>
                  </a:cubicBezTo>
                  <a:cubicBezTo>
                    <a:pt x="19178" y="12724"/>
                    <a:pt x="18891" y="12259"/>
                    <a:pt x="19178" y="12045"/>
                  </a:cubicBezTo>
                  <a:cubicBezTo>
                    <a:pt x="19286" y="11977"/>
                    <a:pt x="19395" y="11960"/>
                    <a:pt x="19506" y="11960"/>
                  </a:cubicBezTo>
                  <a:cubicBezTo>
                    <a:pt x="19608" y="11960"/>
                    <a:pt x="19712" y="11974"/>
                    <a:pt x="19819" y="11974"/>
                  </a:cubicBezTo>
                  <a:cubicBezTo>
                    <a:pt x="19902" y="11974"/>
                    <a:pt x="19985" y="11966"/>
                    <a:pt x="20072" y="11937"/>
                  </a:cubicBezTo>
                  <a:lnTo>
                    <a:pt x="20644" y="11150"/>
                  </a:lnTo>
                  <a:cubicBezTo>
                    <a:pt x="20938" y="11026"/>
                    <a:pt x="21176" y="10976"/>
                    <a:pt x="21382" y="10976"/>
                  </a:cubicBezTo>
                  <a:cubicBezTo>
                    <a:pt x="22003" y="10976"/>
                    <a:pt x="22325" y="11427"/>
                    <a:pt x="22970" y="11615"/>
                  </a:cubicBezTo>
                  <a:lnTo>
                    <a:pt x="22970" y="11472"/>
                  </a:lnTo>
                  <a:cubicBezTo>
                    <a:pt x="23292" y="11257"/>
                    <a:pt x="23292" y="10935"/>
                    <a:pt x="23864" y="10828"/>
                  </a:cubicBezTo>
                  <a:cubicBezTo>
                    <a:pt x="23864" y="10774"/>
                    <a:pt x="24008" y="10774"/>
                    <a:pt x="24151" y="10774"/>
                  </a:cubicBezTo>
                  <a:cubicBezTo>
                    <a:pt x="24294" y="10774"/>
                    <a:pt x="24437" y="10774"/>
                    <a:pt x="24437" y="10721"/>
                  </a:cubicBezTo>
                  <a:lnTo>
                    <a:pt x="24437" y="10327"/>
                  </a:lnTo>
                  <a:cubicBezTo>
                    <a:pt x="23864" y="10148"/>
                    <a:pt x="23292" y="9576"/>
                    <a:pt x="23292" y="9540"/>
                  </a:cubicBezTo>
                  <a:lnTo>
                    <a:pt x="23292" y="9290"/>
                  </a:lnTo>
                  <a:cubicBezTo>
                    <a:pt x="23192" y="8936"/>
                    <a:pt x="22901" y="8835"/>
                    <a:pt x="22581" y="8835"/>
                  </a:cubicBezTo>
                  <a:cubicBezTo>
                    <a:pt x="22158" y="8835"/>
                    <a:pt x="21685" y="9011"/>
                    <a:pt x="21539" y="9011"/>
                  </a:cubicBezTo>
                  <a:cubicBezTo>
                    <a:pt x="21438" y="9011"/>
                    <a:pt x="21493" y="8928"/>
                    <a:pt x="21825" y="8646"/>
                  </a:cubicBezTo>
                  <a:cubicBezTo>
                    <a:pt x="22111" y="8395"/>
                    <a:pt x="22398" y="8288"/>
                    <a:pt x="22398" y="8073"/>
                  </a:cubicBezTo>
                  <a:cubicBezTo>
                    <a:pt x="22684" y="7966"/>
                    <a:pt x="22398" y="7859"/>
                    <a:pt x="22398" y="7715"/>
                  </a:cubicBezTo>
                  <a:cubicBezTo>
                    <a:pt x="22398" y="7537"/>
                    <a:pt x="22684" y="7501"/>
                    <a:pt x="22684" y="7286"/>
                  </a:cubicBezTo>
                  <a:lnTo>
                    <a:pt x="22684" y="7215"/>
                  </a:lnTo>
                  <a:cubicBezTo>
                    <a:pt x="22684" y="7107"/>
                    <a:pt x="23292" y="7215"/>
                    <a:pt x="23292" y="7000"/>
                  </a:cubicBezTo>
                  <a:lnTo>
                    <a:pt x="23292" y="6177"/>
                  </a:lnTo>
                  <a:cubicBezTo>
                    <a:pt x="22970" y="5497"/>
                    <a:pt x="22970" y="5139"/>
                    <a:pt x="22970" y="4460"/>
                  </a:cubicBezTo>
                  <a:cubicBezTo>
                    <a:pt x="22970" y="4388"/>
                    <a:pt x="22684" y="4388"/>
                    <a:pt x="22684" y="4317"/>
                  </a:cubicBezTo>
                  <a:cubicBezTo>
                    <a:pt x="22684" y="4173"/>
                    <a:pt x="22970" y="4173"/>
                    <a:pt x="22970" y="3995"/>
                  </a:cubicBezTo>
                  <a:cubicBezTo>
                    <a:pt x="23292" y="3100"/>
                    <a:pt x="22684" y="3136"/>
                    <a:pt x="23864" y="2778"/>
                  </a:cubicBezTo>
                  <a:cubicBezTo>
                    <a:pt x="23957" y="2761"/>
                    <a:pt x="24034" y="2754"/>
                    <a:pt x="24099" y="2754"/>
                  </a:cubicBezTo>
                  <a:cubicBezTo>
                    <a:pt x="24391" y="2754"/>
                    <a:pt x="24431" y="2897"/>
                    <a:pt x="24436" y="2897"/>
                  </a:cubicBezTo>
                  <a:cubicBezTo>
                    <a:pt x="24437" y="2897"/>
                    <a:pt x="24437" y="2894"/>
                    <a:pt x="24437" y="2885"/>
                  </a:cubicBezTo>
                  <a:cubicBezTo>
                    <a:pt x="25045" y="2778"/>
                    <a:pt x="25045" y="1776"/>
                    <a:pt x="24437" y="739"/>
                  </a:cubicBezTo>
                  <a:cubicBezTo>
                    <a:pt x="24093" y="803"/>
                    <a:pt x="23634" y="971"/>
                    <a:pt x="23198" y="971"/>
                  </a:cubicBezTo>
                  <a:cubicBezTo>
                    <a:pt x="22907" y="971"/>
                    <a:pt x="22627" y="896"/>
                    <a:pt x="22398" y="667"/>
                  </a:cubicBezTo>
                  <a:cubicBezTo>
                    <a:pt x="22141" y="539"/>
                    <a:pt x="22114" y="37"/>
                    <a:pt x="21906" y="37"/>
                  </a:cubicBezTo>
                  <a:cubicBezTo>
                    <a:pt x="21882" y="37"/>
                    <a:pt x="21855" y="44"/>
                    <a:pt x="21825" y="59"/>
                  </a:cubicBezTo>
                  <a:cubicBezTo>
                    <a:pt x="21217" y="59"/>
                    <a:pt x="21217" y="238"/>
                    <a:pt x="21217" y="309"/>
                  </a:cubicBezTo>
                  <a:cubicBezTo>
                    <a:pt x="20934" y="442"/>
                    <a:pt x="20828" y="492"/>
                    <a:pt x="20811" y="492"/>
                  </a:cubicBezTo>
                  <a:cubicBezTo>
                    <a:pt x="20761" y="492"/>
                    <a:pt x="21490" y="58"/>
                    <a:pt x="20716" y="58"/>
                  </a:cubicBezTo>
                  <a:cubicBezTo>
                    <a:pt x="20694" y="58"/>
                    <a:pt x="20670" y="58"/>
                    <a:pt x="20644" y="59"/>
                  </a:cubicBezTo>
                  <a:cubicBezTo>
                    <a:pt x="20072" y="59"/>
                    <a:pt x="20072" y="417"/>
                    <a:pt x="19750" y="488"/>
                  </a:cubicBezTo>
                  <a:cubicBezTo>
                    <a:pt x="19730" y="491"/>
                    <a:pt x="19711" y="492"/>
                    <a:pt x="19694" y="492"/>
                  </a:cubicBezTo>
                  <a:cubicBezTo>
                    <a:pt x="19341" y="492"/>
                    <a:pt x="19493" y="0"/>
                    <a:pt x="18707" y="0"/>
                  </a:cubicBezTo>
                  <a:close/>
                  <a:moveTo>
                    <a:pt x="4723" y="18556"/>
                  </a:moveTo>
                  <a:cubicBezTo>
                    <a:pt x="4652" y="18628"/>
                    <a:pt x="4723" y="18699"/>
                    <a:pt x="4723" y="18699"/>
                  </a:cubicBezTo>
                  <a:cubicBezTo>
                    <a:pt x="4731" y="18672"/>
                    <a:pt x="4737" y="18623"/>
                    <a:pt x="4742" y="18556"/>
                  </a:cubicBezTo>
                  <a:close/>
                </a:path>
              </a:pathLst>
            </a:custGeom>
            <a:solidFill>
              <a:srgbClr val="FF99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3970100" y="4319450"/>
              <a:ext cx="213800" cy="404325"/>
            </a:xfrm>
            <a:custGeom>
              <a:avLst/>
              <a:gdLst/>
              <a:ahLst/>
              <a:cxnLst/>
              <a:rect l="l" t="t" r="r" b="b"/>
              <a:pathLst>
                <a:path w="8552" h="16173" extrusionOk="0">
                  <a:moveTo>
                    <a:pt x="1682" y="9231"/>
                  </a:moveTo>
                  <a:cubicBezTo>
                    <a:pt x="1825" y="9231"/>
                    <a:pt x="1932" y="9553"/>
                    <a:pt x="1825" y="9661"/>
                  </a:cubicBezTo>
                  <a:cubicBezTo>
                    <a:pt x="1753" y="9732"/>
                    <a:pt x="1628" y="9732"/>
                    <a:pt x="1516" y="9732"/>
                  </a:cubicBezTo>
                  <a:cubicBezTo>
                    <a:pt x="1512" y="9732"/>
                    <a:pt x="1507" y="9732"/>
                    <a:pt x="1503" y="9732"/>
                  </a:cubicBezTo>
                  <a:lnTo>
                    <a:pt x="1503" y="9732"/>
                  </a:lnTo>
                  <a:cubicBezTo>
                    <a:pt x="1503" y="9732"/>
                    <a:pt x="1503" y="9732"/>
                    <a:pt x="1503" y="9732"/>
                  </a:cubicBezTo>
                  <a:cubicBezTo>
                    <a:pt x="1646" y="9553"/>
                    <a:pt x="1503" y="9231"/>
                    <a:pt x="1682" y="9231"/>
                  </a:cubicBezTo>
                  <a:close/>
                  <a:moveTo>
                    <a:pt x="1467" y="1"/>
                  </a:moveTo>
                  <a:cubicBezTo>
                    <a:pt x="1324" y="72"/>
                    <a:pt x="0" y="2827"/>
                    <a:pt x="0" y="2863"/>
                  </a:cubicBezTo>
                  <a:cubicBezTo>
                    <a:pt x="72" y="3113"/>
                    <a:pt x="430" y="3113"/>
                    <a:pt x="573" y="3292"/>
                  </a:cubicBezTo>
                  <a:cubicBezTo>
                    <a:pt x="680" y="3471"/>
                    <a:pt x="573" y="3686"/>
                    <a:pt x="573" y="3793"/>
                  </a:cubicBezTo>
                  <a:lnTo>
                    <a:pt x="573" y="4652"/>
                  </a:lnTo>
                  <a:cubicBezTo>
                    <a:pt x="628" y="4670"/>
                    <a:pt x="687" y="4677"/>
                    <a:pt x="748" y="4677"/>
                  </a:cubicBezTo>
                  <a:cubicBezTo>
                    <a:pt x="912" y="4677"/>
                    <a:pt x="1089" y="4627"/>
                    <a:pt x="1249" y="4627"/>
                  </a:cubicBezTo>
                  <a:cubicBezTo>
                    <a:pt x="1372" y="4627"/>
                    <a:pt x="1485" y="4657"/>
                    <a:pt x="1574" y="4759"/>
                  </a:cubicBezTo>
                  <a:cubicBezTo>
                    <a:pt x="1789" y="4902"/>
                    <a:pt x="1467" y="5332"/>
                    <a:pt x="1503" y="5654"/>
                  </a:cubicBezTo>
                  <a:cubicBezTo>
                    <a:pt x="1574" y="5761"/>
                    <a:pt x="1861" y="5832"/>
                    <a:pt x="1789" y="5904"/>
                  </a:cubicBezTo>
                  <a:cubicBezTo>
                    <a:pt x="1700" y="5976"/>
                    <a:pt x="1565" y="5976"/>
                    <a:pt x="1436" y="5976"/>
                  </a:cubicBezTo>
                  <a:cubicBezTo>
                    <a:pt x="1306" y="5976"/>
                    <a:pt x="1181" y="5976"/>
                    <a:pt x="1109" y="6047"/>
                  </a:cubicBezTo>
                  <a:cubicBezTo>
                    <a:pt x="895" y="6333"/>
                    <a:pt x="930" y="6691"/>
                    <a:pt x="930" y="7120"/>
                  </a:cubicBezTo>
                  <a:cubicBezTo>
                    <a:pt x="930" y="7621"/>
                    <a:pt x="1646" y="7335"/>
                    <a:pt x="1574" y="7872"/>
                  </a:cubicBezTo>
                  <a:cubicBezTo>
                    <a:pt x="1509" y="8232"/>
                    <a:pt x="1324" y="9611"/>
                    <a:pt x="1457" y="9733"/>
                  </a:cubicBezTo>
                  <a:lnTo>
                    <a:pt x="1457" y="9733"/>
                  </a:lnTo>
                  <a:cubicBezTo>
                    <a:pt x="1371" y="9735"/>
                    <a:pt x="1303" y="9745"/>
                    <a:pt x="1288" y="9804"/>
                  </a:cubicBezTo>
                  <a:cubicBezTo>
                    <a:pt x="1145" y="9983"/>
                    <a:pt x="1288" y="10162"/>
                    <a:pt x="1288" y="10376"/>
                  </a:cubicBezTo>
                  <a:cubicBezTo>
                    <a:pt x="1252" y="10555"/>
                    <a:pt x="1288" y="10734"/>
                    <a:pt x="1252" y="10913"/>
                  </a:cubicBezTo>
                  <a:cubicBezTo>
                    <a:pt x="1252" y="11056"/>
                    <a:pt x="1002" y="11092"/>
                    <a:pt x="1074" y="11235"/>
                  </a:cubicBezTo>
                  <a:cubicBezTo>
                    <a:pt x="1181" y="11664"/>
                    <a:pt x="2040" y="12201"/>
                    <a:pt x="2004" y="12308"/>
                  </a:cubicBezTo>
                  <a:cubicBezTo>
                    <a:pt x="1960" y="12396"/>
                    <a:pt x="1875" y="12420"/>
                    <a:pt x="1775" y="12420"/>
                  </a:cubicBezTo>
                  <a:cubicBezTo>
                    <a:pt x="1658" y="12420"/>
                    <a:pt x="1519" y="12388"/>
                    <a:pt x="1399" y="12388"/>
                  </a:cubicBezTo>
                  <a:cubicBezTo>
                    <a:pt x="1288" y="12388"/>
                    <a:pt x="1193" y="12416"/>
                    <a:pt x="1145" y="12523"/>
                  </a:cubicBezTo>
                  <a:cubicBezTo>
                    <a:pt x="823" y="13203"/>
                    <a:pt x="3578" y="13882"/>
                    <a:pt x="3828" y="14276"/>
                  </a:cubicBezTo>
                  <a:cubicBezTo>
                    <a:pt x="3972" y="14455"/>
                    <a:pt x="3972" y="14741"/>
                    <a:pt x="4150" y="14956"/>
                  </a:cubicBezTo>
                  <a:cubicBezTo>
                    <a:pt x="4186" y="15009"/>
                    <a:pt x="4276" y="15009"/>
                    <a:pt x="4361" y="15009"/>
                  </a:cubicBezTo>
                  <a:cubicBezTo>
                    <a:pt x="4446" y="15009"/>
                    <a:pt x="4526" y="15009"/>
                    <a:pt x="4544" y="15063"/>
                  </a:cubicBezTo>
                  <a:cubicBezTo>
                    <a:pt x="4651" y="15314"/>
                    <a:pt x="4544" y="15492"/>
                    <a:pt x="4544" y="15743"/>
                  </a:cubicBezTo>
                  <a:lnTo>
                    <a:pt x="4544" y="15993"/>
                  </a:lnTo>
                  <a:cubicBezTo>
                    <a:pt x="4544" y="16065"/>
                    <a:pt x="4544" y="16101"/>
                    <a:pt x="4651" y="16172"/>
                  </a:cubicBezTo>
                  <a:cubicBezTo>
                    <a:pt x="4651" y="16101"/>
                    <a:pt x="4651" y="16101"/>
                    <a:pt x="4723" y="16065"/>
                  </a:cubicBezTo>
                  <a:cubicBezTo>
                    <a:pt x="4723" y="15993"/>
                    <a:pt x="4651" y="15993"/>
                    <a:pt x="4723" y="15993"/>
                  </a:cubicBezTo>
                  <a:cubicBezTo>
                    <a:pt x="4783" y="15984"/>
                    <a:pt x="4841" y="15980"/>
                    <a:pt x="4898" y="15980"/>
                  </a:cubicBezTo>
                  <a:cubicBezTo>
                    <a:pt x="5164" y="15980"/>
                    <a:pt x="5393" y="16065"/>
                    <a:pt x="5559" y="16065"/>
                  </a:cubicBezTo>
                  <a:cubicBezTo>
                    <a:pt x="5760" y="16065"/>
                    <a:pt x="5868" y="15940"/>
                    <a:pt x="5832" y="15385"/>
                  </a:cubicBezTo>
                  <a:cubicBezTo>
                    <a:pt x="5832" y="15307"/>
                    <a:pt x="5891" y="15288"/>
                    <a:pt x="5968" y="15288"/>
                  </a:cubicBezTo>
                  <a:cubicBezTo>
                    <a:pt x="6041" y="15288"/>
                    <a:pt x="6130" y="15305"/>
                    <a:pt x="6201" y="15305"/>
                  </a:cubicBezTo>
                  <a:cubicBezTo>
                    <a:pt x="6294" y="15305"/>
                    <a:pt x="6353" y="15275"/>
                    <a:pt x="6297" y="15135"/>
                  </a:cubicBezTo>
                  <a:lnTo>
                    <a:pt x="5760" y="14276"/>
                  </a:lnTo>
                  <a:cubicBezTo>
                    <a:pt x="5832" y="13954"/>
                    <a:pt x="7120" y="13560"/>
                    <a:pt x="7191" y="13453"/>
                  </a:cubicBezTo>
                  <a:cubicBezTo>
                    <a:pt x="7191" y="13382"/>
                    <a:pt x="7442" y="11736"/>
                    <a:pt x="7442" y="11736"/>
                  </a:cubicBezTo>
                  <a:cubicBezTo>
                    <a:pt x="7560" y="11251"/>
                    <a:pt x="7665" y="11200"/>
                    <a:pt x="7781" y="11200"/>
                  </a:cubicBezTo>
                  <a:cubicBezTo>
                    <a:pt x="7811" y="11200"/>
                    <a:pt x="7842" y="11204"/>
                    <a:pt x="7874" y="11204"/>
                  </a:cubicBezTo>
                  <a:cubicBezTo>
                    <a:pt x="8018" y="11204"/>
                    <a:pt x="8184" y="11135"/>
                    <a:pt x="8408" y="10376"/>
                  </a:cubicBezTo>
                  <a:cubicBezTo>
                    <a:pt x="8551" y="9875"/>
                    <a:pt x="7943" y="9732"/>
                    <a:pt x="7943" y="9124"/>
                  </a:cubicBezTo>
                  <a:cubicBezTo>
                    <a:pt x="7871" y="9124"/>
                    <a:pt x="7943" y="8945"/>
                    <a:pt x="7907" y="8874"/>
                  </a:cubicBezTo>
                  <a:cubicBezTo>
                    <a:pt x="7806" y="8823"/>
                    <a:pt x="7669" y="8772"/>
                    <a:pt x="7534" y="8772"/>
                  </a:cubicBezTo>
                  <a:cubicBezTo>
                    <a:pt x="7478" y="8772"/>
                    <a:pt x="7423" y="8781"/>
                    <a:pt x="7370" y="8802"/>
                  </a:cubicBezTo>
                  <a:cubicBezTo>
                    <a:pt x="7290" y="8802"/>
                    <a:pt x="7189" y="9043"/>
                    <a:pt x="7023" y="9043"/>
                  </a:cubicBezTo>
                  <a:cubicBezTo>
                    <a:pt x="6968" y="9043"/>
                    <a:pt x="6905" y="9017"/>
                    <a:pt x="6834" y="8945"/>
                  </a:cubicBezTo>
                  <a:cubicBezTo>
                    <a:pt x="6655" y="8730"/>
                    <a:pt x="5581" y="7156"/>
                    <a:pt x="5581" y="6834"/>
                  </a:cubicBezTo>
                  <a:cubicBezTo>
                    <a:pt x="5581" y="6655"/>
                    <a:pt x="5832" y="6584"/>
                    <a:pt x="5832" y="6441"/>
                  </a:cubicBezTo>
                  <a:cubicBezTo>
                    <a:pt x="5760" y="6154"/>
                    <a:pt x="5331" y="6011"/>
                    <a:pt x="5331" y="5689"/>
                  </a:cubicBezTo>
                  <a:cubicBezTo>
                    <a:pt x="5224" y="5546"/>
                    <a:pt x="5581" y="5546"/>
                    <a:pt x="5653" y="5403"/>
                  </a:cubicBezTo>
                  <a:cubicBezTo>
                    <a:pt x="5653" y="5153"/>
                    <a:pt x="5403" y="4902"/>
                    <a:pt x="5403" y="4652"/>
                  </a:cubicBezTo>
                  <a:cubicBezTo>
                    <a:pt x="5331" y="3793"/>
                    <a:pt x="5903" y="2863"/>
                    <a:pt x="5081" y="1968"/>
                  </a:cubicBezTo>
                  <a:cubicBezTo>
                    <a:pt x="4866" y="1790"/>
                    <a:pt x="4544" y="1682"/>
                    <a:pt x="4294" y="1575"/>
                  </a:cubicBezTo>
                  <a:cubicBezTo>
                    <a:pt x="4277" y="1571"/>
                    <a:pt x="4260" y="1569"/>
                    <a:pt x="4243" y="1569"/>
                  </a:cubicBezTo>
                  <a:cubicBezTo>
                    <a:pt x="4142" y="1569"/>
                    <a:pt x="4031" y="1631"/>
                    <a:pt x="3956" y="1631"/>
                  </a:cubicBezTo>
                  <a:cubicBezTo>
                    <a:pt x="3934" y="1631"/>
                    <a:pt x="3915" y="1625"/>
                    <a:pt x="3900" y="1611"/>
                  </a:cubicBezTo>
                  <a:cubicBezTo>
                    <a:pt x="3471" y="1396"/>
                    <a:pt x="3614" y="358"/>
                    <a:pt x="2934" y="358"/>
                  </a:cubicBezTo>
                  <a:lnTo>
                    <a:pt x="2040" y="1074"/>
                  </a:lnTo>
                  <a:cubicBezTo>
                    <a:pt x="1753" y="1038"/>
                    <a:pt x="1503" y="1"/>
                    <a:pt x="1467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3864550" y="1910725"/>
              <a:ext cx="446350" cy="303700"/>
            </a:xfrm>
            <a:custGeom>
              <a:avLst/>
              <a:gdLst/>
              <a:ahLst/>
              <a:cxnLst/>
              <a:rect l="l" t="t" r="r" b="b"/>
              <a:pathLst>
                <a:path w="17854" h="12148" extrusionOk="0">
                  <a:moveTo>
                    <a:pt x="1754" y="5403"/>
                  </a:moveTo>
                  <a:cubicBezTo>
                    <a:pt x="1682" y="5689"/>
                    <a:pt x="1610" y="6154"/>
                    <a:pt x="1217" y="6261"/>
                  </a:cubicBezTo>
                  <a:cubicBezTo>
                    <a:pt x="895" y="6369"/>
                    <a:pt x="0" y="6476"/>
                    <a:pt x="287" y="6512"/>
                  </a:cubicBezTo>
                  <a:cubicBezTo>
                    <a:pt x="573" y="6619"/>
                    <a:pt x="1360" y="6440"/>
                    <a:pt x="1503" y="6870"/>
                  </a:cubicBezTo>
                  <a:cubicBezTo>
                    <a:pt x="1503" y="6870"/>
                    <a:pt x="1503" y="7696"/>
                    <a:pt x="1859" y="7696"/>
                  </a:cubicBezTo>
                  <a:cubicBezTo>
                    <a:pt x="1902" y="7696"/>
                    <a:pt x="1950" y="7684"/>
                    <a:pt x="2004" y="7657"/>
                  </a:cubicBezTo>
                  <a:cubicBezTo>
                    <a:pt x="3542" y="6727"/>
                    <a:pt x="2362" y="7478"/>
                    <a:pt x="2755" y="6655"/>
                  </a:cubicBezTo>
                  <a:cubicBezTo>
                    <a:pt x="2791" y="6476"/>
                    <a:pt x="4115" y="6655"/>
                    <a:pt x="2755" y="5796"/>
                  </a:cubicBezTo>
                  <a:cubicBezTo>
                    <a:pt x="2729" y="5786"/>
                    <a:pt x="2701" y="5781"/>
                    <a:pt x="2670" y="5781"/>
                  </a:cubicBezTo>
                  <a:cubicBezTo>
                    <a:pt x="2525" y="5781"/>
                    <a:pt x="2342" y="5883"/>
                    <a:pt x="2196" y="5883"/>
                  </a:cubicBezTo>
                  <a:cubicBezTo>
                    <a:pt x="2166" y="5883"/>
                    <a:pt x="2138" y="5878"/>
                    <a:pt x="2111" y="5868"/>
                  </a:cubicBezTo>
                  <a:cubicBezTo>
                    <a:pt x="2004" y="5761"/>
                    <a:pt x="2111" y="5546"/>
                    <a:pt x="2004" y="5439"/>
                  </a:cubicBezTo>
                  <a:cubicBezTo>
                    <a:pt x="2004" y="5403"/>
                    <a:pt x="1825" y="5403"/>
                    <a:pt x="1754" y="5403"/>
                  </a:cubicBezTo>
                  <a:close/>
                  <a:moveTo>
                    <a:pt x="4135" y="8559"/>
                  </a:moveTo>
                  <a:cubicBezTo>
                    <a:pt x="4168" y="8628"/>
                    <a:pt x="4184" y="8655"/>
                    <a:pt x="4187" y="8655"/>
                  </a:cubicBezTo>
                  <a:cubicBezTo>
                    <a:pt x="4190" y="8655"/>
                    <a:pt x="4171" y="8610"/>
                    <a:pt x="4135" y="8559"/>
                  </a:cubicBezTo>
                  <a:close/>
                  <a:moveTo>
                    <a:pt x="16100" y="0"/>
                  </a:moveTo>
                  <a:cubicBezTo>
                    <a:pt x="16065" y="108"/>
                    <a:pt x="15993" y="287"/>
                    <a:pt x="15671" y="465"/>
                  </a:cubicBezTo>
                  <a:cubicBezTo>
                    <a:pt x="15433" y="656"/>
                    <a:pt x="13604" y="720"/>
                    <a:pt x="12210" y="720"/>
                  </a:cubicBezTo>
                  <a:cubicBezTo>
                    <a:pt x="11513" y="720"/>
                    <a:pt x="10925" y="704"/>
                    <a:pt x="10698" y="680"/>
                  </a:cubicBezTo>
                  <a:cubicBezTo>
                    <a:pt x="10575" y="680"/>
                    <a:pt x="10505" y="522"/>
                    <a:pt x="10375" y="522"/>
                  </a:cubicBezTo>
                  <a:cubicBezTo>
                    <a:pt x="10353" y="522"/>
                    <a:pt x="10330" y="527"/>
                    <a:pt x="10304" y="537"/>
                  </a:cubicBezTo>
                  <a:cubicBezTo>
                    <a:pt x="9671" y="658"/>
                    <a:pt x="10841" y="1007"/>
                    <a:pt x="10413" y="1007"/>
                  </a:cubicBezTo>
                  <a:cubicBezTo>
                    <a:pt x="10333" y="1007"/>
                    <a:pt x="10197" y="994"/>
                    <a:pt x="9982" y="966"/>
                  </a:cubicBezTo>
                  <a:cubicBezTo>
                    <a:pt x="9783" y="933"/>
                    <a:pt x="9738" y="530"/>
                    <a:pt x="9589" y="530"/>
                  </a:cubicBezTo>
                  <a:cubicBezTo>
                    <a:pt x="9578" y="530"/>
                    <a:pt x="9566" y="532"/>
                    <a:pt x="9553" y="537"/>
                  </a:cubicBezTo>
                  <a:cubicBezTo>
                    <a:pt x="9374" y="573"/>
                    <a:pt x="9625" y="895"/>
                    <a:pt x="9553" y="1038"/>
                  </a:cubicBezTo>
                  <a:cubicBezTo>
                    <a:pt x="9446" y="1324"/>
                    <a:pt x="9195" y="1539"/>
                    <a:pt x="8945" y="1682"/>
                  </a:cubicBezTo>
                  <a:cubicBezTo>
                    <a:pt x="8631" y="1839"/>
                    <a:pt x="8297" y="1939"/>
                    <a:pt x="7973" y="1939"/>
                  </a:cubicBezTo>
                  <a:cubicBezTo>
                    <a:pt x="7854" y="1939"/>
                    <a:pt x="7736" y="1925"/>
                    <a:pt x="7621" y="1897"/>
                  </a:cubicBezTo>
                  <a:cubicBezTo>
                    <a:pt x="7460" y="1864"/>
                    <a:pt x="7328" y="1600"/>
                    <a:pt x="7199" y="1600"/>
                  </a:cubicBezTo>
                  <a:cubicBezTo>
                    <a:pt x="7184" y="1600"/>
                    <a:pt x="7170" y="1603"/>
                    <a:pt x="7156" y="1610"/>
                  </a:cubicBezTo>
                  <a:cubicBezTo>
                    <a:pt x="6941" y="1718"/>
                    <a:pt x="7478" y="2183"/>
                    <a:pt x="7263" y="2219"/>
                  </a:cubicBezTo>
                  <a:cubicBezTo>
                    <a:pt x="6834" y="2362"/>
                    <a:pt x="5546" y="2397"/>
                    <a:pt x="5331" y="3041"/>
                  </a:cubicBezTo>
                  <a:cubicBezTo>
                    <a:pt x="5224" y="3256"/>
                    <a:pt x="5689" y="3471"/>
                    <a:pt x="5546" y="3614"/>
                  </a:cubicBezTo>
                  <a:cubicBezTo>
                    <a:pt x="5367" y="3972"/>
                    <a:pt x="4115" y="3900"/>
                    <a:pt x="3936" y="4258"/>
                  </a:cubicBezTo>
                  <a:cubicBezTo>
                    <a:pt x="3364" y="5868"/>
                    <a:pt x="4437" y="4830"/>
                    <a:pt x="4723" y="5510"/>
                  </a:cubicBezTo>
                  <a:cubicBezTo>
                    <a:pt x="4795" y="5868"/>
                    <a:pt x="4222" y="6369"/>
                    <a:pt x="4365" y="6691"/>
                  </a:cubicBezTo>
                  <a:cubicBezTo>
                    <a:pt x="4544" y="7192"/>
                    <a:pt x="5224" y="7657"/>
                    <a:pt x="5296" y="7800"/>
                  </a:cubicBezTo>
                  <a:cubicBezTo>
                    <a:pt x="5546" y="8229"/>
                    <a:pt x="5117" y="8623"/>
                    <a:pt x="5653" y="8909"/>
                  </a:cubicBezTo>
                  <a:cubicBezTo>
                    <a:pt x="5691" y="8922"/>
                    <a:pt x="5731" y="8926"/>
                    <a:pt x="5772" y="8926"/>
                  </a:cubicBezTo>
                  <a:cubicBezTo>
                    <a:pt x="5909" y="8926"/>
                    <a:pt x="6058" y="8874"/>
                    <a:pt x="6186" y="8874"/>
                  </a:cubicBezTo>
                  <a:cubicBezTo>
                    <a:pt x="6240" y="8874"/>
                    <a:pt x="6290" y="8883"/>
                    <a:pt x="6333" y="8909"/>
                  </a:cubicBezTo>
                  <a:cubicBezTo>
                    <a:pt x="6528" y="8909"/>
                    <a:pt x="6635" y="9205"/>
                    <a:pt x="6787" y="9205"/>
                  </a:cubicBezTo>
                  <a:cubicBezTo>
                    <a:pt x="6802" y="9205"/>
                    <a:pt x="6818" y="9202"/>
                    <a:pt x="6834" y="9195"/>
                  </a:cubicBezTo>
                  <a:cubicBezTo>
                    <a:pt x="7078" y="9060"/>
                    <a:pt x="7137" y="8143"/>
                    <a:pt x="7541" y="8143"/>
                  </a:cubicBezTo>
                  <a:cubicBezTo>
                    <a:pt x="7670" y="8143"/>
                    <a:pt x="7834" y="8237"/>
                    <a:pt x="8050" y="8480"/>
                  </a:cubicBezTo>
                  <a:cubicBezTo>
                    <a:pt x="8122" y="8623"/>
                    <a:pt x="7836" y="8730"/>
                    <a:pt x="7836" y="8909"/>
                  </a:cubicBezTo>
                  <a:cubicBezTo>
                    <a:pt x="7836" y="9195"/>
                    <a:pt x="8015" y="9589"/>
                    <a:pt x="8015" y="9875"/>
                  </a:cubicBezTo>
                  <a:cubicBezTo>
                    <a:pt x="8015" y="10698"/>
                    <a:pt x="7693" y="10269"/>
                    <a:pt x="7800" y="11020"/>
                  </a:cubicBezTo>
                  <a:lnTo>
                    <a:pt x="7836" y="11091"/>
                  </a:lnTo>
                  <a:cubicBezTo>
                    <a:pt x="8194" y="11020"/>
                    <a:pt x="9446" y="9768"/>
                    <a:pt x="9875" y="9481"/>
                  </a:cubicBezTo>
                  <a:cubicBezTo>
                    <a:pt x="9904" y="9457"/>
                    <a:pt x="9935" y="9446"/>
                    <a:pt x="9968" y="9446"/>
                  </a:cubicBezTo>
                  <a:cubicBezTo>
                    <a:pt x="10148" y="9446"/>
                    <a:pt x="10365" y="9768"/>
                    <a:pt x="10425" y="9768"/>
                  </a:cubicBezTo>
                  <a:cubicBezTo>
                    <a:pt x="10447" y="9768"/>
                    <a:pt x="10447" y="9721"/>
                    <a:pt x="10412" y="9589"/>
                  </a:cubicBezTo>
                  <a:cubicBezTo>
                    <a:pt x="10412" y="9517"/>
                    <a:pt x="10376" y="9517"/>
                    <a:pt x="10376" y="9481"/>
                  </a:cubicBezTo>
                  <a:cubicBezTo>
                    <a:pt x="10376" y="9374"/>
                    <a:pt x="10304" y="9267"/>
                    <a:pt x="10376" y="9267"/>
                  </a:cubicBezTo>
                  <a:cubicBezTo>
                    <a:pt x="10805" y="9267"/>
                    <a:pt x="11235" y="9875"/>
                    <a:pt x="11485" y="9947"/>
                  </a:cubicBezTo>
                  <a:cubicBezTo>
                    <a:pt x="11502" y="9963"/>
                    <a:pt x="11520" y="9971"/>
                    <a:pt x="11538" y="9971"/>
                  </a:cubicBezTo>
                  <a:cubicBezTo>
                    <a:pt x="11637" y="9971"/>
                    <a:pt x="11752" y="9768"/>
                    <a:pt x="11843" y="9768"/>
                  </a:cubicBezTo>
                  <a:cubicBezTo>
                    <a:pt x="11986" y="9839"/>
                    <a:pt x="11950" y="10054"/>
                    <a:pt x="12093" y="10125"/>
                  </a:cubicBezTo>
                  <a:cubicBezTo>
                    <a:pt x="12125" y="10135"/>
                    <a:pt x="12158" y="10138"/>
                    <a:pt x="12190" y="10138"/>
                  </a:cubicBezTo>
                  <a:cubicBezTo>
                    <a:pt x="12363" y="10138"/>
                    <a:pt x="12536" y="10027"/>
                    <a:pt x="12708" y="10027"/>
                  </a:cubicBezTo>
                  <a:cubicBezTo>
                    <a:pt x="12754" y="10027"/>
                    <a:pt x="12799" y="10034"/>
                    <a:pt x="12845" y="10054"/>
                  </a:cubicBezTo>
                  <a:cubicBezTo>
                    <a:pt x="12952" y="10054"/>
                    <a:pt x="12773" y="10340"/>
                    <a:pt x="12845" y="10412"/>
                  </a:cubicBezTo>
                  <a:cubicBezTo>
                    <a:pt x="13020" y="10622"/>
                    <a:pt x="14330" y="11486"/>
                    <a:pt x="14685" y="11486"/>
                  </a:cubicBezTo>
                  <a:cubicBezTo>
                    <a:pt x="14692" y="11486"/>
                    <a:pt x="14699" y="11486"/>
                    <a:pt x="14705" y="11485"/>
                  </a:cubicBezTo>
                  <a:cubicBezTo>
                    <a:pt x="14705" y="11485"/>
                    <a:pt x="15528" y="10626"/>
                    <a:pt x="15528" y="10626"/>
                  </a:cubicBezTo>
                  <a:cubicBezTo>
                    <a:pt x="15534" y="10625"/>
                    <a:pt x="15541" y="10624"/>
                    <a:pt x="15551" y="10624"/>
                  </a:cubicBezTo>
                  <a:cubicBezTo>
                    <a:pt x="15724" y="10624"/>
                    <a:pt x="16482" y="10866"/>
                    <a:pt x="16826" y="10866"/>
                  </a:cubicBezTo>
                  <a:cubicBezTo>
                    <a:pt x="16918" y="10866"/>
                    <a:pt x="16980" y="10848"/>
                    <a:pt x="16995" y="10805"/>
                  </a:cubicBezTo>
                  <a:cubicBezTo>
                    <a:pt x="17066" y="10626"/>
                    <a:pt x="16780" y="10054"/>
                    <a:pt x="16923" y="9875"/>
                  </a:cubicBezTo>
                  <a:cubicBezTo>
                    <a:pt x="16995" y="9839"/>
                    <a:pt x="17174" y="9839"/>
                    <a:pt x="17245" y="9696"/>
                  </a:cubicBezTo>
                  <a:cubicBezTo>
                    <a:pt x="17281" y="9589"/>
                    <a:pt x="17102" y="9589"/>
                    <a:pt x="17102" y="9481"/>
                  </a:cubicBezTo>
                  <a:cubicBezTo>
                    <a:pt x="17066" y="9374"/>
                    <a:pt x="17066" y="9195"/>
                    <a:pt x="17102" y="9159"/>
                  </a:cubicBezTo>
                  <a:cubicBezTo>
                    <a:pt x="17312" y="8979"/>
                    <a:pt x="17447" y="8957"/>
                    <a:pt x="17543" y="8957"/>
                  </a:cubicBezTo>
                  <a:cubicBezTo>
                    <a:pt x="17575" y="8957"/>
                    <a:pt x="17603" y="8959"/>
                    <a:pt x="17628" y="8959"/>
                  </a:cubicBezTo>
                  <a:cubicBezTo>
                    <a:pt x="17706" y="8959"/>
                    <a:pt x="17755" y="8934"/>
                    <a:pt x="17818" y="8730"/>
                  </a:cubicBezTo>
                  <a:cubicBezTo>
                    <a:pt x="17853" y="8587"/>
                    <a:pt x="17496" y="8623"/>
                    <a:pt x="17353" y="8515"/>
                  </a:cubicBezTo>
                  <a:cubicBezTo>
                    <a:pt x="17066" y="8229"/>
                    <a:pt x="17245" y="8050"/>
                    <a:pt x="17138" y="7728"/>
                  </a:cubicBezTo>
                  <a:cubicBezTo>
                    <a:pt x="17102" y="7585"/>
                    <a:pt x="16422" y="7227"/>
                    <a:pt x="16315" y="7120"/>
                  </a:cubicBezTo>
                  <a:cubicBezTo>
                    <a:pt x="15993" y="6512"/>
                    <a:pt x="16315" y="6727"/>
                    <a:pt x="16315" y="6190"/>
                  </a:cubicBezTo>
                  <a:cubicBezTo>
                    <a:pt x="16315" y="5439"/>
                    <a:pt x="15528" y="4651"/>
                    <a:pt x="15385" y="3900"/>
                  </a:cubicBezTo>
                  <a:cubicBezTo>
                    <a:pt x="15349" y="3471"/>
                    <a:pt x="15814" y="3149"/>
                    <a:pt x="15993" y="2827"/>
                  </a:cubicBezTo>
                  <a:lnTo>
                    <a:pt x="15993" y="1718"/>
                  </a:lnTo>
                  <a:cubicBezTo>
                    <a:pt x="15993" y="1539"/>
                    <a:pt x="15814" y="1288"/>
                    <a:pt x="15993" y="1109"/>
                  </a:cubicBezTo>
                  <a:cubicBezTo>
                    <a:pt x="16387" y="215"/>
                    <a:pt x="17102" y="573"/>
                    <a:pt x="16100" y="0"/>
                  </a:cubicBezTo>
                  <a:close/>
                  <a:moveTo>
                    <a:pt x="3292" y="7871"/>
                  </a:moveTo>
                  <a:cubicBezTo>
                    <a:pt x="2290" y="8122"/>
                    <a:pt x="1682" y="7764"/>
                    <a:pt x="1396" y="8802"/>
                  </a:cubicBezTo>
                  <a:cubicBezTo>
                    <a:pt x="1392" y="8814"/>
                    <a:pt x="1386" y="8819"/>
                    <a:pt x="1379" y="8819"/>
                  </a:cubicBezTo>
                  <a:cubicBezTo>
                    <a:pt x="1323" y="8819"/>
                    <a:pt x="1179" y="8513"/>
                    <a:pt x="1055" y="8513"/>
                  </a:cubicBezTo>
                  <a:cubicBezTo>
                    <a:pt x="1050" y="8513"/>
                    <a:pt x="1044" y="8514"/>
                    <a:pt x="1038" y="8515"/>
                  </a:cubicBezTo>
                  <a:cubicBezTo>
                    <a:pt x="823" y="8623"/>
                    <a:pt x="1181" y="9267"/>
                    <a:pt x="895" y="9267"/>
                  </a:cubicBezTo>
                  <a:cubicBezTo>
                    <a:pt x="692" y="9267"/>
                    <a:pt x="371" y="8914"/>
                    <a:pt x="219" y="8914"/>
                  </a:cubicBezTo>
                  <a:cubicBezTo>
                    <a:pt x="183" y="8914"/>
                    <a:pt x="157" y="8933"/>
                    <a:pt x="144" y="8981"/>
                  </a:cubicBezTo>
                  <a:cubicBezTo>
                    <a:pt x="0" y="9267"/>
                    <a:pt x="680" y="9374"/>
                    <a:pt x="716" y="9732"/>
                  </a:cubicBezTo>
                  <a:cubicBezTo>
                    <a:pt x="752" y="9875"/>
                    <a:pt x="287" y="9947"/>
                    <a:pt x="394" y="10125"/>
                  </a:cubicBezTo>
                  <a:cubicBezTo>
                    <a:pt x="501" y="10447"/>
                    <a:pt x="895" y="10555"/>
                    <a:pt x="1145" y="10626"/>
                  </a:cubicBezTo>
                  <a:cubicBezTo>
                    <a:pt x="1177" y="10648"/>
                    <a:pt x="1222" y="10653"/>
                    <a:pt x="1269" y="10653"/>
                  </a:cubicBezTo>
                  <a:cubicBezTo>
                    <a:pt x="1318" y="10653"/>
                    <a:pt x="1370" y="10647"/>
                    <a:pt x="1413" y="10647"/>
                  </a:cubicBezTo>
                  <a:cubicBezTo>
                    <a:pt x="1465" y="10647"/>
                    <a:pt x="1503" y="10656"/>
                    <a:pt x="1503" y="10698"/>
                  </a:cubicBezTo>
                  <a:cubicBezTo>
                    <a:pt x="1610" y="11199"/>
                    <a:pt x="644" y="11485"/>
                    <a:pt x="1145" y="12129"/>
                  </a:cubicBezTo>
                  <a:cubicBezTo>
                    <a:pt x="1166" y="12141"/>
                    <a:pt x="1188" y="12147"/>
                    <a:pt x="1212" y="12147"/>
                  </a:cubicBezTo>
                  <a:cubicBezTo>
                    <a:pt x="1388" y="12147"/>
                    <a:pt x="1619" y="11818"/>
                    <a:pt x="1682" y="11628"/>
                  </a:cubicBezTo>
                  <a:cubicBezTo>
                    <a:pt x="1754" y="11306"/>
                    <a:pt x="1682" y="10877"/>
                    <a:pt x="1682" y="10591"/>
                  </a:cubicBezTo>
                  <a:cubicBezTo>
                    <a:pt x="1682" y="10555"/>
                    <a:pt x="1682" y="10519"/>
                    <a:pt x="1682" y="10519"/>
                  </a:cubicBezTo>
                  <a:cubicBezTo>
                    <a:pt x="1932" y="10376"/>
                    <a:pt x="2183" y="10269"/>
                    <a:pt x="2469" y="10125"/>
                  </a:cubicBezTo>
                  <a:cubicBezTo>
                    <a:pt x="2576" y="10125"/>
                    <a:pt x="2576" y="9947"/>
                    <a:pt x="2648" y="9947"/>
                  </a:cubicBezTo>
                  <a:cubicBezTo>
                    <a:pt x="2791" y="9875"/>
                    <a:pt x="3185" y="10054"/>
                    <a:pt x="3435" y="9517"/>
                  </a:cubicBezTo>
                  <a:cubicBezTo>
                    <a:pt x="3435" y="9374"/>
                    <a:pt x="3328" y="9159"/>
                    <a:pt x="3435" y="9088"/>
                  </a:cubicBezTo>
                  <a:cubicBezTo>
                    <a:pt x="3435" y="9066"/>
                    <a:pt x="3442" y="9058"/>
                    <a:pt x="3454" y="9058"/>
                  </a:cubicBezTo>
                  <a:cubicBezTo>
                    <a:pt x="3499" y="9058"/>
                    <a:pt x="3614" y="9195"/>
                    <a:pt x="3614" y="9195"/>
                  </a:cubicBezTo>
                  <a:cubicBezTo>
                    <a:pt x="3864" y="8981"/>
                    <a:pt x="3614" y="8444"/>
                    <a:pt x="3864" y="8408"/>
                  </a:cubicBezTo>
                  <a:cubicBezTo>
                    <a:pt x="3879" y="8404"/>
                    <a:pt x="3894" y="8402"/>
                    <a:pt x="3909" y="8402"/>
                  </a:cubicBezTo>
                  <a:cubicBezTo>
                    <a:pt x="4004" y="8402"/>
                    <a:pt x="4085" y="8487"/>
                    <a:pt x="4135" y="8559"/>
                  </a:cubicBezTo>
                  <a:lnTo>
                    <a:pt x="4135" y="8559"/>
                  </a:lnTo>
                  <a:cubicBezTo>
                    <a:pt x="4129" y="8546"/>
                    <a:pt x="4122" y="8531"/>
                    <a:pt x="4115" y="8515"/>
                  </a:cubicBezTo>
                  <a:cubicBezTo>
                    <a:pt x="4078" y="8456"/>
                    <a:pt x="4082" y="8430"/>
                    <a:pt x="4110" y="8426"/>
                  </a:cubicBezTo>
                  <a:lnTo>
                    <a:pt x="4110" y="8426"/>
                  </a:lnTo>
                  <a:cubicBezTo>
                    <a:pt x="4198" y="8472"/>
                    <a:pt x="4304" y="8524"/>
                    <a:pt x="4437" y="8587"/>
                  </a:cubicBezTo>
                  <a:cubicBezTo>
                    <a:pt x="4474" y="8606"/>
                    <a:pt x="4493" y="8613"/>
                    <a:pt x="4499" y="8613"/>
                  </a:cubicBezTo>
                  <a:cubicBezTo>
                    <a:pt x="4525" y="8613"/>
                    <a:pt x="4221" y="8425"/>
                    <a:pt x="4120" y="8425"/>
                  </a:cubicBezTo>
                  <a:cubicBezTo>
                    <a:pt x="4116" y="8425"/>
                    <a:pt x="4113" y="8426"/>
                    <a:pt x="4110" y="8426"/>
                  </a:cubicBezTo>
                  <a:lnTo>
                    <a:pt x="4110" y="8426"/>
                  </a:lnTo>
                  <a:cubicBezTo>
                    <a:pt x="3751" y="8239"/>
                    <a:pt x="3695" y="8159"/>
                    <a:pt x="3292" y="7871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5905650" y="4941950"/>
              <a:ext cx="124350" cy="255875"/>
            </a:xfrm>
            <a:custGeom>
              <a:avLst/>
              <a:gdLst/>
              <a:ahLst/>
              <a:cxnLst/>
              <a:rect l="l" t="t" r="r" b="b"/>
              <a:pathLst>
                <a:path w="4974" h="10235" extrusionOk="0">
                  <a:moveTo>
                    <a:pt x="2933" y="0"/>
                  </a:moveTo>
                  <a:cubicBezTo>
                    <a:pt x="2886" y="0"/>
                    <a:pt x="2059" y="579"/>
                    <a:pt x="1468" y="753"/>
                  </a:cubicBezTo>
                  <a:cubicBezTo>
                    <a:pt x="1468" y="932"/>
                    <a:pt x="1754" y="1147"/>
                    <a:pt x="1754" y="1361"/>
                  </a:cubicBezTo>
                  <a:cubicBezTo>
                    <a:pt x="1754" y="1809"/>
                    <a:pt x="1611" y="1862"/>
                    <a:pt x="1432" y="1862"/>
                  </a:cubicBezTo>
                  <a:cubicBezTo>
                    <a:pt x="1375" y="1862"/>
                    <a:pt x="1315" y="1857"/>
                    <a:pt x="1255" y="1857"/>
                  </a:cubicBezTo>
                  <a:cubicBezTo>
                    <a:pt x="1125" y="1857"/>
                    <a:pt x="993" y="1882"/>
                    <a:pt x="895" y="2041"/>
                  </a:cubicBezTo>
                  <a:cubicBezTo>
                    <a:pt x="895" y="2077"/>
                    <a:pt x="1182" y="2184"/>
                    <a:pt x="1182" y="2256"/>
                  </a:cubicBezTo>
                  <a:cubicBezTo>
                    <a:pt x="1182" y="2471"/>
                    <a:pt x="895" y="2685"/>
                    <a:pt x="895" y="2936"/>
                  </a:cubicBezTo>
                  <a:cubicBezTo>
                    <a:pt x="895" y="3007"/>
                    <a:pt x="609" y="3115"/>
                    <a:pt x="609" y="3186"/>
                  </a:cubicBezTo>
                  <a:cubicBezTo>
                    <a:pt x="609" y="3401"/>
                    <a:pt x="1182" y="4546"/>
                    <a:pt x="895" y="4725"/>
                  </a:cubicBezTo>
                  <a:cubicBezTo>
                    <a:pt x="895" y="5011"/>
                    <a:pt x="609" y="5225"/>
                    <a:pt x="287" y="5512"/>
                  </a:cubicBezTo>
                  <a:cubicBezTo>
                    <a:pt x="287" y="5691"/>
                    <a:pt x="609" y="5762"/>
                    <a:pt x="609" y="5977"/>
                  </a:cubicBezTo>
                  <a:cubicBezTo>
                    <a:pt x="609" y="6764"/>
                    <a:pt x="287" y="7444"/>
                    <a:pt x="287" y="8159"/>
                  </a:cubicBezTo>
                  <a:lnTo>
                    <a:pt x="287" y="9483"/>
                  </a:lnTo>
                  <a:cubicBezTo>
                    <a:pt x="287" y="9769"/>
                    <a:pt x="1" y="9912"/>
                    <a:pt x="1" y="10234"/>
                  </a:cubicBezTo>
                  <a:cubicBezTo>
                    <a:pt x="287" y="10127"/>
                    <a:pt x="1468" y="9984"/>
                    <a:pt x="1754" y="9590"/>
                  </a:cubicBezTo>
                  <a:lnTo>
                    <a:pt x="1754" y="8517"/>
                  </a:lnTo>
                  <a:cubicBezTo>
                    <a:pt x="1754" y="8517"/>
                    <a:pt x="1978" y="8641"/>
                    <a:pt x="2052" y="8641"/>
                  </a:cubicBezTo>
                  <a:cubicBezTo>
                    <a:pt x="2067" y="8641"/>
                    <a:pt x="2076" y="8636"/>
                    <a:pt x="2076" y="8624"/>
                  </a:cubicBezTo>
                  <a:cubicBezTo>
                    <a:pt x="2648" y="8302"/>
                    <a:pt x="3221" y="6692"/>
                    <a:pt x="3507" y="6191"/>
                  </a:cubicBezTo>
                  <a:cubicBezTo>
                    <a:pt x="3507" y="6048"/>
                    <a:pt x="2648" y="6370"/>
                    <a:pt x="2935" y="5583"/>
                  </a:cubicBezTo>
                  <a:cubicBezTo>
                    <a:pt x="2935" y="5333"/>
                    <a:pt x="3221" y="5011"/>
                    <a:pt x="3507" y="4796"/>
                  </a:cubicBezTo>
                  <a:lnTo>
                    <a:pt x="4688" y="4367"/>
                  </a:lnTo>
                  <a:cubicBezTo>
                    <a:pt x="4688" y="4152"/>
                    <a:pt x="4115" y="4259"/>
                    <a:pt x="4115" y="4081"/>
                  </a:cubicBezTo>
                  <a:cubicBezTo>
                    <a:pt x="3829" y="3293"/>
                    <a:pt x="4974" y="2757"/>
                    <a:pt x="4974" y="2077"/>
                  </a:cubicBezTo>
                  <a:cubicBezTo>
                    <a:pt x="4974" y="2015"/>
                    <a:pt x="4920" y="2000"/>
                    <a:pt x="4859" y="2000"/>
                  </a:cubicBezTo>
                  <a:cubicBezTo>
                    <a:pt x="4802" y="2000"/>
                    <a:pt x="4739" y="2013"/>
                    <a:pt x="4707" y="2013"/>
                  </a:cubicBezTo>
                  <a:cubicBezTo>
                    <a:pt x="4695" y="2013"/>
                    <a:pt x="4688" y="2011"/>
                    <a:pt x="4688" y="2005"/>
                  </a:cubicBezTo>
                  <a:cubicBezTo>
                    <a:pt x="4402" y="1576"/>
                    <a:pt x="4688" y="1361"/>
                    <a:pt x="4402" y="932"/>
                  </a:cubicBezTo>
                  <a:cubicBezTo>
                    <a:pt x="4257" y="842"/>
                    <a:pt x="4110" y="811"/>
                    <a:pt x="3972" y="811"/>
                  </a:cubicBezTo>
                  <a:cubicBezTo>
                    <a:pt x="3666" y="811"/>
                    <a:pt x="3399" y="962"/>
                    <a:pt x="3283" y="962"/>
                  </a:cubicBezTo>
                  <a:cubicBezTo>
                    <a:pt x="3243" y="962"/>
                    <a:pt x="3221" y="944"/>
                    <a:pt x="3221" y="896"/>
                  </a:cubicBezTo>
                  <a:cubicBezTo>
                    <a:pt x="3221" y="682"/>
                    <a:pt x="3507" y="574"/>
                    <a:pt x="3507" y="252"/>
                  </a:cubicBezTo>
                  <a:cubicBezTo>
                    <a:pt x="3507" y="109"/>
                    <a:pt x="3221" y="73"/>
                    <a:pt x="2935" y="2"/>
                  </a:cubicBezTo>
                  <a:cubicBezTo>
                    <a:pt x="2935" y="1"/>
                    <a:pt x="2934" y="0"/>
                    <a:pt x="2933" y="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2138950" y="4336100"/>
              <a:ext cx="49400" cy="27975"/>
            </a:xfrm>
            <a:custGeom>
              <a:avLst/>
              <a:gdLst/>
              <a:ahLst/>
              <a:cxnLst/>
              <a:rect l="l" t="t" r="r" b="b"/>
              <a:pathLst>
                <a:path w="1976" h="1119" extrusionOk="0">
                  <a:moveTo>
                    <a:pt x="1126" y="1"/>
                  </a:moveTo>
                  <a:cubicBezTo>
                    <a:pt x="1047" y="1"/>
                    <a:pt x="961" y="5"/>
                    <a:pt x="868" y="14"/>
                  </a:cubicBezTo>
                  <a:cubicBezTo>
                    <a:pt x="776" y="14"/>
                    <a:pt x="1" y="1118"/>
                    <a:pt x="953" y="1118"/>
                  </a:cubicBezTo>
                  <a:cubicBezTo>
                    <a:pt x="1111" y="1118"/>
                    <a:pt x="1318" y="1088"/>
                    <a:pt x="1584" y="1016"/>
                  </a:cubicBezTo>
                  <a:cubicBezTo>
                    <a:pt x="1976" y="494"/>
                    <a:pt x="1950" y="1"/>
                    <a:pt x="1126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3253650" y="4201725"/>
              <a:ext cx="24175" cy="20450"/>
            </a:xfrm>
            <a:custGeom>
              <a:avLst/>
              <a:gdLst/>
              <a:ahLst/>
              <a:cxnLst/>
              <a:rect l="l" t="t" r="r" b="b"/>
              <a:pathLst>
                <a:path w="967" h="818" extrusionOk="0">
                  <a:moveTo>
                    <a:pt x="613" y="0"/>
                  </a:moveTo>
                  <a:cubicBezTo>
                    <a:pt x="561" y="0"/>
                    <a:pt x="500" y="18"/>
                    <a:pt x="430" y="59"/>
                  </a:cubicBezTo>
                  <a:cubicBezTo>
                    <a:pt x="179" y="202"/>
                    <a:pt x="179" y="452"/>
                    <a:pt x="0" y="595"/>
                  </a:cubicBezTo>
                  <a:cubicBezTo>
                    <a:pt x="181" y="755"/>
                    <a:pt x="334" y="818"/>
                    <a:pt x="457" y="818"/>
                  </a:cubicBezTo>
                  <a:cubicBezTo>
                    <a:pt x="902" y="818"/>
                    <a:pt x="967" y="0"/>
                    <a:pt x="613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704450" y="4221075"/>
              <a:ext cx="31350" cy="29525"/>
            </a:xfrm>
            <a:custGeom>
              <a:avLst/>
              <a:gdLst/>
              <a:ahLst/>
              <a:cxnLst/>
              <a:rect l="l" t="t" r="r" b="b"/>
              <a:pathLst>
                <a:path w="1254" h="1181" extrusionOk="0">
                  <a:moveTo>
                    <a:pt x="645" y="0"/>
                  </a:moveTo>
                  <a:cubicBezTo>
                    <a:pt x="323" y="0"/>
                    <a:pt x="1" y="286"/>
                    <a:pt x="1" y="537"/>
                  </a:cubicBezTo>
                  <a:cubicBezTo>
                    <a:pt x="1" y="859"/>
                    <a:pt x="323" y="1181"/>
                    <a:pt x="645" y="1181"/>
                  </a:cubicBezTo>
                  <a:cubicBezTo>
                    <a:pt x="967" y="1181"/>
                    <a:pt x="1253" y="859"/>
                    <a:pt x="1253" y="537"/>
                  </a:cubicBezTo>
                  <a:cubicBezTo>
                    <a:pt x="1253" y="286"/>
                    <a:pt x="967" y="0"/>
                    <a:pt x="645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2637450" y="3344925"/>
              <a:ext cx="86725" cy="99800"/>
            </a:xfrm>
            <a:custGeom>
              <a:avLst/>
              <a:gdLst/>
              <a:ahLst/>
              <a:cxnLst/>
              <a:rect l="l" t="t" r="r" b="b"/>
              <a:pathLst>
                <a:path w="3469" h="3992" extrusionOk="0">
                  <a:moveTo>
                    <a:pt x="1301" y="0"/>
                  </a:moveTo>
                  <a:cubicBezTo>
                    <a:pt x="847" y="0"/>
                    <a:pt x="248" y="1079"/>
                    <a:pt x="105" y="1451"/>
                  </a:cubicBezTo>
                  <a:cubicBezTo>
                    <a:pt x="1" y="1832"/>
                    <a:pt x="1172" y="3388"/>
                    <a:pt x="434" y="3388"/>
                  </a:cubicBezTo>
                  <a:cubicBezTo>
                    <a:pt x="410" y="3388"/>
                    <a:pt x="384" y="3386"/>
                    <a:pt x="355" y="3383"/>
                  </a:cubicBezTo>
                  <a:lnTo>
                    <a:pt x="284" y="3562"/>
                  </a:lnTo>
                  <a:cubicBezTo>
                    <a:pt x="498" y="3633"/>
                    <a:pt x="677" y="3705"/>
                    <a:pt x="856" y="3812"/>
                  </a:cubicBezTo>
                  <a:cubicBezTo>
                    <a:pt x="892" y="3848"/>
                    <a:pt x="856" y="3991"/>
                    <a:pt x="892" y="3991"/>
                  </a:cubicBezTo>
                  <a:cubicBezTo>
                    <a:pt x="1178" y="3991"/>
                    <a:pt x="1357" y="3741"/>
                    <a:pt x="1536" y="3741"/>
                  </a:cubicBezTo>
                  <a:cubicBezTo>
                    <a:pt x="1822" y="3741"/>
                    <a:pt x="2037" y="3884"/>
                    <a:pt x="2287" y="3991"/>
                  </a:cubicBezTo>
                  <a:cubicBezTo>
                    <a:pt x="1822" y="3132"/>
                    <a:pt x="3468" y="2810"/>
                    <a:pt x="2896" y="2059"/>
                  </a:cubicBezTo>
                  <a:cubicBezTo>
                    <a:pt x="2824" y="1952"/>
                    <a:pt x="1822" y="1880"/>
                    <a:pt x="1608" y="986"/>
                  </a:cubicBezTo>
                  <a:cubicBezTo>
                    <a:pt x="1536" y="664"/>
                    <a:pt x="1536" y="449"/>
                    <a:pt x="1608" y="234"/>
                  </a:cubicBezTo>
                  <a:cubicBezTo>
                    <a:pt x="1521" y="69"/>
                    <a:pt x="1416" y="0"/>
                    <a:pt x="1301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1667800" y="3196925"/>
              <a:ext cx="1309500" cy="1371375"/>
            </a:xfrm>
            <a:custGeom>
              <a:avLst/>
              <a:gdLst/>
              <a:ahLst/>
              <a:cxnLst/>
              <a:rect l="l" t="t" r="r" b="b"/>
              <a:pathLst>
                <a:path w="52380" h="54855" extrusionOk="0">
                  <a:moveTo>
                    <a:pt x="42111" y="40966"/>
                  </a:moveTo>
                  <a:cubicBezTo>
                    <a:pt x="42433" y="40966"/>
                    <a:pt x="42719" y="41252"/>
                    <a:pt x="42719" y="41503"/>
                  </a:cubicBezTo>
                  <a:cubicBezTo>
                    <a:pt x="42719" y="41825"/>
                    <a:pt x="42433" y="42147"/>
                    <a:pt x="42111" y="42147"/>
                  </a:cubicBezTo>
                  <a:cubicBezTo>
                    <a:pt x="41789" y="42147"/>
                    <a:pt x="41467" y="41825"/>
                    <a:pt x="41467" y="41503"/>
                  </a:cubicBezTo>
                  <a:cubicBezTo>
                    <a:pt x="41467" y="41252"/>
                    <a:pt x="41789" y="40966"/>
                    <a:pt x="42111" y="40966"/>
                  </a:cubicBezTo>
                  <a:close/>
                  <a:moveTo>
                    <a:pt x="32862" y="41915"/>
                  </a:moveTo>
                  <a:cubicBezTo>
                    <a:pt x="32911" y="41915"/>
                    <a:pt x="32868" y="42462"/>
                    <a:pt x="33052" y="42781"/>
                  </a:cubicBezTo>
                  <a:lnTo>
                    <a:pt x="33052" y="42781"/>
                  </a:lnTo>
                  <a:cubicBezTo>
                    <a:pt x="32815" y="42595"/>
                    <a:pt x="32508" y="42332"/>
                    <a:pt x="32845" y="41932"/>
                  </a:cubicBezTo>
                  <a:cubicBezTo>
                    <a:pt x="32852" y="41920"/>
                    <a:pt x="32858" y="41915"/>
                    <a:pt x="32862" y="41915"/>
                  </a:cubicBezTo>
                  <a:close/>
                  <a:moveTo>
                    <a:pt x="28229" y="1"/>
                  </a:moveTo>
                  <a:cubicBezTo>
                    <a:pt x="27800" y="108"/>
                    <a:pt x="27299" y="108"/>
                    <a:pt x="26798" y="144"/>
                  </a:cubicBezTo>
                  <a:cubicBezTo>
                    <a:pt x="26405" y="180"/>
                    <a:pt x="25045" y="251"/>
                    <a:pt x="24866" y="752"/>
                  </a:cubicBezTo>
                  <a:cubicBezTo>
                    <a:pt x="24795" y="1002"/>
                    <a:pt x="24437" y="3006"/>
                    <a:pt x="24437" y="3328"/>
                  </a:cubicBezTo>
                  <a:cubicBezTo>
                    <a:pt x="24437" y="3400"/>
                    <a:pt x="24651" y="3400"/>
                    <a:pt x="24651" y="3471"/>
                  </a:cubicBezTo>
                  <a:cubicBezTo>
                    <a:pt x="24651" y="3497"/>
                    <a:pt x="24641" y="3506"/>
                    <a:pt x="24624" y="3506"/>
                  </a:cubicBezTo>
                  <a:cubicBezTo>
                    <a:pt x="24583" y="3506"/>
                    <a:pt x="24506" y="3454"/>
                    <a:pt x="24447" y="3454"/>
                  </a:cubicBezTo>
                  <a:cubicBezTo>
                    <a:pt x="24430" y="3454"/>
                    <a:pt x="24414" y="3458"/>
                    <a:pt x="24401" y="3471"/>
                  </a:cubicBezTo>
                  <a:cubicBezTo>
                    <a:pt x="24329" y="3578"/>
                    <a:pt x="24258" y="3793"/>
                    <a:pt x="24329" y="3900"/>
                  </a:cubicBezTo>
                  <a:cubicBezTo>
                    <a:pt x="24365" y="4151"/>
                    <a:pt x="24830" y="4294"/>
                    <a:pt x="24723" y="4580"/>
                  </a:cubicBezTo>
                  <a:cubicBezTo>
                    <a:pt x="24580" y="4795"/>
                    <a:pt x="24115" y="4759"/>
                    <a:pt x="23864" y="4902"/>
                  </a:cubicBezTo>
                  <a:cubicBezTo>
                    <a:pt x="23578" y="5081"/>
                    <a:pt x="23363" y="5332"/>
                    <a:pt x="23077" y="5403"/>
                  </a:cubicBezTo>
                  <a:cubicBezTo>
                    <a:pt x="22326" y="5868"/>
                    <a:pt x="19499" y="5940"/>
                    <a:pt x="19106" y="6620"/>
                  </a:cubicBezTo>
                  <a:cubicBezTo>
                    <a:pt x="18498" y="7621"/>
                    <a:pt x="18927" y="7943"/>
                    <a:pt x="19392" y="7979"/>
                  </a:cubicBezTo>
                  <a:cubicBezTo>
                    <a:pt x="19142" y="7979"/>
                    <a:pt x="18999" y="7979"/>
                    <a:pt x="18820" y="8051"/>
                  </a:cubicBezTo>
                  <a:cubicBezTo>
                    <a:pt x="18230" y="8206"/>
                    <a:pt x="18287" y="8657"/>
                    <a:pt x="17681" y="8657"/>
                  </a:cubicBezTo>
                  <a:cubicBezTo>
                    <a:pt x="17589" y="8657"/>
                    <a:pt x="17481" y="8647"/>
                    <a:pt x="17353" y="8623"/>
                  </a:cubicBezTo>
                  <a:cubicBezTo>
                    <a:pt x="17174" y="8623"/>
                    <a:pt x="16995" y="8301"/>
                    <a:pt x="16816" y="8230"/>
                  </a:cubicBezTo>
                  <a:cubicBezTo>
                    <a:pt x="16208" y="7943"/>
                    <a:pt x="15421" y="7800"/>
                    <a:pt x="14777" y="7550"/>
                  </a:cubicBezTo>
                  <a:cubicBezTo>
                    <a:pt x="14506" y="7437"/>
                    <a:pt x="14400" y="7394"/>
                    <a:pt x="14385" y="7394"/>
                  </a:cubicBezTo>
                  <a:cubicBezTo>
                    <a:pt x="14335" y="7394"/>
                    <a:pt x="15280" y="7866"/>
                    <a:pt x="14592" y="7866"/>
                  </a:cubicBezTo>
                  <a:cubicBezTo>
                    <a:pt x="14496" y="7866"/>
                    <a:pt x="14370" y="7857"/>
                    <a:pt x="14204" y="7836"/>
                  </a:cubicBezTo>
                  <a:cubicBezTo>
                    <a:pt x="14169" y="7836"/>
                    <a:pt x="13704" y="6512"/>
                    <a:pt x="13811" y="6369"/>
                  </a:cubicBezTo>
                  <a:cubicBezTo>
                    <a:pt x="13918" y="6262"/>
                    <a:pt x="14026" y="6333"/>
                    <a:pt x="14097" y="6226"/>
                  </a:cubicBezTo>
                  <a:cubicBezTo>
                    <a:pt x="14169" y="6047"/>
                    <a:pt x="14276" y="5832"/>
                    <a:pt x="14097" y="5761"/>
                  </a:cubicBezTo>
                  <a:cubicBezTo>
                    <a:pt x="14002" y="5701"/>
                    <a:pt x="13902" y="5681"/>
                    <a:pt x="13799" y="5681"/>
                  </a:cubicBezTo>
                  <a:cubicBezTo>
                    <a:pt x="13592" y="5681"/>
                    <a:pt x="13370" y="5761"/>
                    <a:pt x="13131" y="5761"/>
                  </a:cubicBezTo>
                  <a:cubicBezTo>
                    <a:pt x="13039" y="5761"/>
                    <a:pt x="12947" y="5840"/>
                    <a:pt x="12878" y="5840"/>
                  </a:cubicBezTo>
                  <a:cubicBezTo>
                    <a:pt x="12866" y="5840"/>
                    <a:pt x="12855" y="5838"/>
                    <a:pt x="12845" y="5832"/>
                  </a:cubicBezTo>
                  <a:cubicBezTo>
                    <a:pt x="12523" y="5725"/>
                    <a:pt x="12201" y="5582"/>
                    <a:pt x="11879" y="5403"/>
                  </a:cubicBezTo>
                  <a:cubicBezTo>
                    <a:pt x="11849" y="5344"/>
                    <a:pt x="11771" y="5162"/>
                    <a:pt x="11744" y="5162"/>
                  </a:cubicBezTo>
                  <a:cubicBezTo>
                    <a:pt x="11739" y="5162"/>
                    <a:pt x="11736" y="5170"/>
                    <a:pt x="11736" y="5188"/>
                  </a:cubicBezTo>
                  <a:cubicBezTo>
                    <a:pt x="11772" y="5475"/>
                    <a:pt x="11950" y="5761"/>
                    <a:pt x="11950" y="6047"/>
                  </a:cubicBezTo>
                  <a:cubicBezTo>
                    <a:pt x="11950" y="6154"/>
                    <a:pt x="11736" y="6190"/>
                    <a:pt x="11736" y="6333"/>
                  </a:cubicBezTo>
                  <a:cubicBezTo>
                    <a:pt x="11700" y="6584"/>
                    <a:pt x="11736" y="6906"/>
                    <a:pt x="11843" y="7192"/>
                  </a:cubicBezTo>
                  <a:cubicBezTo>
                    <a:pt x="11915" y="7299"/>
                    <a:pt x="12165" y="7299"/>
                    <a:pt x="12201" y="7371"/>
                  </a:cubicBezTo>
                  <a:cubicBezTo>
                    <a:pt x="12344" y="7621"/>
                    <a:pt x="12237" y="7979"/>
                    <a:pt x="12344" y="8158"/>
                  </a:cubicBezTo>
                  <a:cubicBezTo>
                    <a:pt x="12344" y="8194"/>
                    <a:pt x="12416" y="8194"/>
                    <a:pt x="12487" y="8194"/>
                  </a:cubicBezTo>
                  <a:cubicBezTo>
                    <a:pt x="12559" y="8194"/>
                    <a:pt x="12630" y="8194"/>
                    <a:pt x="12630" y="8230"/>
                  </a:cubicBezTo>
                  <a:cubicBezTo>
                    <a:pt x="12630" y="8552"/>
                    <a:pt x="12344" y="8874"/>
                    <a:pt x="12272" y="9160"/>
                  </a:cubicBezTo>
                  <a:cubicBezTo>
                    <a:pt x="12237" y="9303"/>
                    <a:pt x="12344" y="9410"/>
                    <a:pt x="12416" y="9410"/>
                  </a:cubicBezTo>
                  <a:cubicBezTo>
                    <a:pt x="12272" y="9661"/>
                    <a:pt x="12201" y="9983"/>
                    <a:pt x="12129" y="10233"/>
                  </a:cubicBezTo>
                  <a:cubicBezTo>
                    <a:pt x="11986" y="10734"/>
                    <a:pt x="12952" y="11056"/>
                    <a:pt x="12881" y="11521"/>
                  </a:cubicBezTo>
                  <a:cubicBezTo>
                    <a:pt x="12863" y="11582"/>
                    <a:pt x="12819" y="11604"/>
                    <a:pt x="12758" y="11604"/>
                  </a:cubicBezTo>
                  <a:cubicBezTo>
                    <a:pt x="12567" y="11604"/>
                    <a:pt x="12212" y="11378"/>
                    <a:pt x="12022" y="11378"/>
                  </a:cubicBezTo>
                  <a:cubicBezTo>
                    <a:pt x="11772" y="11378"/>
                    <a:pt x="11557" y="11450"/>
                    <a:pt x="11306" y="11450"/>
                  </a:cubicBezTo>
                  <a:cubicBezTo>
                    <a:pt x="11088" y="11387"/>
                    <a:pt x="11033" y="10724"/>
                    <a:pt x="10879" y="10724"/>
                  </a:cubicBezTo>
                  <a:cubicBezTo>
                    <a:pt x="10857" y="10724"/>
                    <a:pt x="10833" y="10738"/>
                    <a:pt x="10806" y="10770"/>
                  </a:cubicBezTo>
                  <a:cubicBezTo>
                    <a:pt x="10591" y="11092"/>
                    <a:pt x="10770" y="11664"/>
                    <a:pt x="10484" y="11772"/>
                  </a:cubicBezTo>
                  <a:cubicBezTo>
                    <a:pt x="10357" y="11826"/>
                    <a:pt x="10251" y="11850"/>
                    <a:pt x="10162" y="11850"/>
                  </a:cubicBezTo>
                  <a:cubicBezTo>
                    <a:pt x="9552" y="11850"/>
                    <a:pt x="9758" y="10711"/>
                    <a:pt x="9446" y="10555"/>
                  </a:cubicBezTo>
                  <a:cubicBezTo>
                    <a:pt x="9423" y="10547"/>
                    <a:pt x="9400" y="10544"/>
                    <a:pt x="9377" y="10544"/>
                  </a:cubicBezTo>
                  <a:cubicBezTo>
                    <a:pt x="9192" y="10544"/>
                    <a:pt x="9029" y="10785"/>
                    <a:pt x="8838" y="10913"/>
                  </a:cubicBezTo>
                  <a:cubicBezTo>
                    <a:pt x="8552" y="11056"/>
                    <a:pt x="8301" y="11092"/>
                    <a:pt x="8051" y="11271"/>
                  </a:cubicBezTo>
                  <a:cubicBezTo>
                    <a:pt x="7979" y="11271"/>
                    <a:pt x="7979" y="11450"/>
                    <a:pt x="7908" y="11450"/>
                  </a:cubicBezTo>
                  <a:cubicBezTo>
                    <a:pt x="7771" y="11109"/>
                    <a:pt x="7148" y="9469"/>
                    <a:pt x="6904" y="9469"/>
                  </a:cubicBezTo>
                  <a:cubicBezTo>
                    <a:pt x="6891" y="9469"/>
                    <a:pt x="6880" y="9473"/>
                    <a:pt x="6870" y="9482"/>
                  </a:cubicBezTo>
                  <a:cubicBezTo>
                    <a:pt x="6743" y="9545"/>
                    <a:pt x="6729" y="9779"/>
                    <a:pt x="6651" y="9779"/>
                  </a:cubicBezTo>
                  <a:cubicBezTo>
                    <a:pt x="6642" y="9779"/>
                    <a:pt x="6631" y="9776"/>
                    <a:pt x="6620" y="9768"/>
                  </a:cubicBezTo>
                  <a:cubicBezTo>
                    <a:pt x="6405" y="9625"/>
                    <a:pt x="6584" y="9231"/>
                    <a:pt x="6369" y="9088"/>
                  </a:cubicBezTo>
                  <a:cubicBezTo>
                    <a:pt x="6326" y="9060"/>
                    <a:pt x="6280" y="9048"/>
                    <a:pt x="6233" y="9048"/>
                  </a:cubicBezTo>
                  <a:cubicBezTo>
                    <a:pt x="6041" y="9048"/>
                    <a:pt x="5818" y="9231"/>
                    <a:pt x="5618" y="9231"/>
                  </a:cubicBezTo>
                  <a:cubicBezTo>
                    <a:pt x="5497" y="9231"/>
                    <a:pt x="5377" y="9028"/>
                    <a:pt x="5299" y="9028"/>
                  </a:cubicBezTo>
                  <a:cubicBezTo>
                    <a:pt x="5284" y="9028"/>
                    <a:pt x="5271" y="9035"/>
                    <a:pt x="5260" y="9052"/>
                  </a:cubicBezTo>
                  <a:cubicBezTo>
                    <a:pt x="4974" y="9231"/>
                    <a:pt x="5153" y="9768"/>
                    <a:pt x="4902" y="9840"/>
                  </a:cubicBezTo>
                  <a:cubicBezTo>
                    <a:pt x="4883" y="9844"/>
                    <a:pt x="4864" y="9847"/>
                    <a:pt x="4846" y="9847"/>
                  </a:cubicBezTo>
                  <a:cubicBezTo>
                    <a:pt x="4587" y="9847"/>
                    <a:pt x="4382" y="9410"/>
                    <a:pt x="4115" y="9410"/>
                  </a:cubicBezTo>
                  <a:cubicBezTo>
                    <a:pt x="3972" y="9410"/>
                    <a:pt x="4079" y="9911"/>
                    <a:pt x="3900" y="9911"/>
                  </a:cubicBezTo>
                  <a:cubicBezTo>
                    <a:pt x="3650" y="9840"/>
                    <a:pt x="3793" y="9303"/>
                    <a:pt x="3507" y="9231"/>
                  </a:cubicBezTo>
                  <a:cubicBezTo>
                    <a:pt x="3479" y="9224"/>
                    <a:pt x="3450" y="9221"/>
                    <a:pt x="3422" y="9221"/>
                  </a:cubicBezTo>
                  <a:cubicBezTo>
                    <a:pt x="3164" y="9221"/>
                    <a:pt x="2906" y="9489"/>
                    <a:pt x="2648" y="9553"/>
                  </a:cubicBezTo>
                  <a:cubicBezTo>
                    <a:pt x="2430" y="9614"/>
                    <a:pt x="2305" y="9637"/>
                    <a:pt x="2240" y="9637"/>
                  </a:cubicBezTo>
                  <a:cubicBezTo>
                    <a:pt x="1994" y="9637"/>
                    <a:pt x="2586" y="9303"/>
                    <a:pt x="2219" y="9303"/>
                  </a:cubicBezTo>
                  <a:cubicBezTo>
                    <a:pt x="1861" y="9303"/>
                    <a:pt x="466" y="9840"/>
                    <a:pt x="430" y="9840"/>
                  </a:cubicBezTo>
                  <a:cubicBezTo>
                    <a:pt x="82" y="10731"/>
                    <a:pt x="270" y="10977"/>
                    <a:pt x="622" y="10977"/>
                  </a:cubicBezTo>
                  <a:cubicBezTo>
                    <a:pt x="1056" y="10977"/>
                    <a:pt x="1740" y="10601"/>
                    <a:pt x="1968" y="10601"/>
                  </a:cubicBezTo>
                  <a:cubicBezTo>
                    <a:pt x="2030" y="10601"/>
                    <a:pt x="2059" y="10628"/>
                    <a:pt x="2040" y="10698"/>
                  </a:cubicBezTo>
                  <a:cubicBezTo>
                    <a:pt x="2004" y="10913"/>
                    <a:pt x="1324" y="10841"/>
                    <a:pt x="1396" y="11092"/>
                  </a:cubicBezTo>
                  <a:cubicBezTo>
                    <a:pt x="1575" y="11378"/>
                    <a:pt x="2040" y="11342"/>
                    <a:pt x="2362" y="11450"/>
                  </a:cubicBezTo>
                  <a:cubicBezTo>
                    <a:pt x="2383" y="11464"/>
                    <a:pt x="2385" y="11470"/>
                    <a:pt x="2372" y="11470"/>
                  </a:cubicBezTo>
                  <a:cubicBezTo>
                    <a:pt x="2321" y="11470"/>
                    <a:pt x="2040" y="11378"/>
                    <a:pt x="1897" y="11378"/>
                  </a:cubicBezTo>
                  <a:cubicBezTo>
                    <a:pt x="1754" y="11378"/>
                    <a:pt x="1579" y="11410"/>
                    <a:pt x="1425" y="11410"/>
                  </a:cubicBezTo>
                  <a:cubicBezTo>
                    <a:pt x="1348" y="11410"/>
                    <a:pt x="1277" y="11402"/>
                    <a:pt x="1217" y="11378"/>
                  </a:cubicBezTo>
                  <a:lnTo>
                    <a:pt x="1181" y="11342"/>
                  </a:lnTo>
                  <a:lnTo>
                    <a:pt x="1181" y="11342"/>
                  </a:lnTo>
                  <a:cubicBezTo>
                    <a:pt x="1396" y="11736"/>
                    <a:pt x="1790" y="12308"/>
                    <a:pt x="1790" y="12380"/>
                  </a:cubicBezTo>
                  <a:cubicBezTo>
                    <a:pt x="1790" y="12404"/>
                    <a:pt x="1778" y="12414"/>
                    <a:pt x="1760" y="12414"/>
                  </a:cubicBezTo>
                  <a:cubicBezTo>
                    <a:pt x="1698" y="12414"/>
                    <a:pt x="1558" y="12308"/>
                    <a:pt x="1503" y="12308"/>
                  </a:cubicBezTo>
                  <a:cubicBezTo>
                    <a:pt x="1289" y="12308"/>
                    <a:pt x="1074" y="12299"/>
                    <a:pt x="864" y="12299"/>
                  </a:cubicBezTo>
                  <a:cubicBezTo>
                    <a:pt x="654" y="12299"/>
                    <a:pt x="448" y="12308"/>
                    <a:pt x="251" y="12344"/>
                  </a:cubicBezTo>
                  <a:cubicBezTo>
                    <a:pt x="144" y="12344"/>
                    <a:pt x="1" y="12487"/>
                    <a:pt x="72" y="12523"/>
                  </a:cubicBezTo>
                  <a:cubicBezTo>
                    <a:pt x="430" y="12702"/>
                    <a:pt x="931" y="12630"/>
                    <a:pt x="1074" y="13131"/>
                  </a:cubicBezTo>
                  <a:cubicBezTo>
                    <a:pt x="1181" y="13382"/>
                    <a:pt x="931" y="13882"/>
                    <a:pt x="1181" y="14061"/>
                  </a:cubicBezTo>
                  <a:cubicBezTo>
                    <a:pt x="1231" y="14103"/>
                    <a:pt x="1294" y="14119"/>
                    <a:pt x="1365" y="14119"/>
                  </a:cubicBezTo>
                  <a:cubicBezTo>
                    <a:pt x="1602" y="14119"/>
                    <a:pt x="1927" y="13937"/>
                    <a:pt x="2147" y="13882"/>
                  </a:cubicBezTo>
                  <a:cubicBezTo>
                    <a:pt x="2219" y="13811"/>
                    <a:pt x="2040" y="13632"/>
                    <a:pt x="2147" y="13560"/>
                  </a:cubicBezTo>
                  <a:cubicBezTo>
                    <a:pt x="2244" y="13550"/>
                    <a:pt x="2325" y="13546"/>
                    <a:pt x="2395" y="13546"/>
                  </a:cubicBezTo>
                  <a:cubicBezTo>
                    <a:pt x="3075" y="13546"/>
                    <a:pt x="2587" y="13997"/>
                    <a:pt x="3042" y="14419"/>
                  </a:cubicBezTo>
                  <a:cubicBezTo>
                    <a:pt x="3084" y="14461"/>
                    <a:pt x="3132" y="14475"/>
                    <a:pt x="3183" y="14475"/>
                  </a:cubicBezTo>
                  <a:cubicBezTo>
                    <a:pt x="3289" y="14475"/>
                    <a:pt x="3405" y="14414"/>
                    <a:pt x="3500" y="14414"/>
                  </a:cubicBezTo>
                  <a:cubicBezTo>
                    <a:pt x="3515" y="14414"/>
                    <a:pt x="3529" y="14416"/>
                    <a:pt x="3543" y="14419"/>
                  </a:cubicBezTo>
                  <a:cubicBezTo>
                    <a:pt x="3829" y="14562"/>
                    <a:pt x="4151" y="15063"/>
                    <a:pt x="4401" y="15242"/>
                  </a:cubicBezTo>
                  <a:cubicBezTo>
                    <a:pt x="4447" y="15268"/>
                    <a:pt x="4485" y="15278"/>
                    <a:pt x="4516" y="15278"/>
                  </a:cubicBezTo>
                  <a:cubicBezTo>
                    <a:pt x="4704" y="15278"/>
                    <a:pt x="4682" y="14884"/>
                    <a:pt x="5081" y="14884"/>
                  </a:cubicBezTo>
                  <a:cubicBezTo>
                    <a:pt x="5940" y="14992"/>
                    <a:pt x="5546" y="15528"/>
                    <a:pt x="5439" y="16065"/>
                  </a:cubicBezTo>
                  <a:lnTo>
                    <a:pt x="5439" y="16101"/>
                  </a:lnTo>
                  <a:cubicBezTo>
                    <a:pt x="5439" y="16065"/>
                    <a:pt x="5475" y="16065"/>
                    <a:pt x="5546" y="16029"/>
                  </a:cubicBezTo>
                  <a:cubicBezTo>
                    <a:pt x="5618" y="15993"/>
                    <a:pt x="5692" y="15980"/>
                    <a:pt x="5768" y="15980"/>
                  </a:cubicBezTo>
                  <a:cubicBezTo>
                    <a:pt x="5996" y="15980"/>
                    <a:pt x="6244" y="16101"/>
                    <a:pt x="6512" y="16101"/>
                  </a:cubicBezTo>
                  <a:cubicBezTo>
                    <a:pt x="6620" y="16065"/>
                    <a:pt x="6655" y="15993"/>
                    <a:pt x="6798" y="15993"/>
                  </a:cubicBezTo>
                  <a:cubicBezTo>
                    <a:pt x="6834" y="16029"/>
                    <a:pt x="6798" y="16101"/>
                    <a:pt x="6834" y="16172"/>
                  </a:cubicBezTo>
                  <a:cubicBezTo>
                    <a:pt x="6865" y="16172"/>
                    <a:pt x="7080" y="16093"/>
                    <a:pt x="7095" y="16093"/>
                  </a:cubicBezTo>
                  <a:cubicBezTo>
                    <a:pt x="7098" y="16093"/>
                    <a:pt x="7095" y="16096"/>
                    <a:pt x="7085" y="16101"/>
                  </a:cubicBezTo>
                  <a:cubicBezTo>
                    <a:pt x="6834" y="16280"/>
                    <a:pt x="6333" y="16423"/>
                    <a:pt x="6405" y="16780"/>
                  </a:cubicBezTo>
                  <a:cubicBezTo>
                    <a:pt x="6411" y="16813"/>
                    <a:pt x="6475" y="16824"/>
                    <a:pt x="6574" y="16824"/>
                  </a:cubicBezTo>
                  <a:cubicBezTo>
                    <a:pt x="6807" y="16824"/>
                    <a:pt x="7235" y="16762"/>
                    <a:pt x="7587" y="16762"/>
                  </a:cubicBezTo>
                  <a:cubicBezTo>
                    <a:pt x="7920" y="16762"/>
                    <a:pt x="8186" y="16817"/>
                    <a:pt x="8158" y="17031"/>
                  </a:cubicBezTo>
                  <a:cubicBezTo>
                    <a:pt x="8158" y="17961"/>
                    <a:pt x="6548" y="18390"/>
                    <a:pt x="8265" y="18569"/>
                  </a:cubicBezTo>
                  <a:lnTo>
                    <a:pt x="8337" y="18569"/>
                  </a:lnTo>
                  <a:cubicBezTo>
                    <a:pt x="8301" y="18712"/>
                    <a:pt x="8301" y="18891"/>
                    <a:pt x="8373" y="19142"/>
                  </a:cubicBezTo>
                  <a:cubicBezTo>
                    <a:pt x="8373" y="19213"/>
                    <a:pt x="9339" y="19464"/>
                    <a:pt x="9196" y="19821"/>
                  </a:cubicBezTo>
                  <a:cubicBezTo>
                    <a:pt x="9124" y="19965"/>
                    <a:pt x="8301" y="20394"/>
                    <a:pt x="8444" y="20823"/>
                  </a:cubicBezTo>
                  <a:cubicBezTo>
                    <a:pt x="8587" y="21109"/>
                    <a:pt x="8766" y="21431"/>
                    <a:pt x="8981" y="21646"/>
                  </a:cubicBezTo>
                  <a:cubicBezTo>
                    <a:pt x="8981" y="21664"/>
                    <a:pt x="9017" y="21664"/>
                    <a:pt x="9052" y="21664"/>
                  </a:cubicBezTo>
                  <a:cubicBezTo>
                    <a:pt x="9088" y="21664"/>
                    <a:pt x="9124" y="21664"/>
                    <a:pt x="9124" y="21682"/>
                  </a:cubicBezTo>
                  <a:cubicBezTo>
                    <a:pt x="9339" y="21932"/>
                    <a:pt x="9339" y="22863"/>
                    <a:pt x="9410" y="22934"/>
                  </a:cubicBezTo>
                  <a:cubicBezTo>
                    <a:pt x="9643" y="23411"/>
                    <a:pt x="9754" y="23545"/>
                    <a:pt x="9826" y="23545"/>
                  </a:cubicBezTo>
                  <a:cubicBezTo>
                    <a:pt x="9920" y="23545"/>
                    <a:pt x="9950" y="23323"/>
                    <a:pt x="10093" y="23323"/>
                  </a:cubicBezTo>
                  <a:cubicBezTo>
                    <a:pt x="10164" y="23323"/>
                    <a:pt x="10263" y="23378"/>
                    <a:pt x="10412" y="23542"/>
                  </a:cubicBezTo>
                  <a:cubicBezTo>
                    <a:pt x="10591" y="23614"/>
                    <a:pt x="10412" y="23900"/>
                    <a:pt x="10591" y="23936"/>
                  </a:cubicBezTo>
                  <a:cubicBezTo>
                    <a:pt x="10621" y="23966"/>
                    <a:pt x="10657" y="23977"/>
                    <a:pt x="10696" y="23977"/>
                  </a:cubicBezTo>
                  <a:cubicBezTo>
                    <a:pt x="10778" y="23977"/>
                    <a:pt x="10871" y="23930"/>
                    <a:pt x="10944" y="23930"/>
                  </a:cubicBezTo>
                  <a:cubicBezTo>
                    <a:pt x="10959" y="23930"/>
                    <a:pt x="10972" y="23932"/>
                    <a:pt x="10984" y="23936"/>
                  </a:cubicBezTo>
                  <a:cubicBezTo>
                    <a:pt x="11199" y="24043"/>
                    <a:pt x="11199" y="24401"/>
                    <a:pt x="11378" y="24473"/>
                  </a:cubicBezTo>
                  <a:cubicBezTo>
                    <a:pt x="11392" y="24480"/>
                    <a:pt x="11404" y="24483"/>
                    <a:pt x="11413" y="24483"/>
                  </a:cubicBezTo>
                  <a:cubicBezTo>
                    <a:pt x="11495" y="24483"/>
                    <a:pt x="11392" y="24222"/>
                    <a:pt x="11521" y="24222"/>
                  </a:cubicBezTo>
                  <a:lnTo>
                    <a:pt x="11843" y="24222"/>
                  </a:lnTo>
                  <a:cubicBezTo>
                    <a:pt x="11843" y="24544"/>
                    <a:pt x="11557" y="24866"/>
                    <a:pt x="11557" y="25152"/>
                  </a:cubicBezTo>
                  <a:cubicBezTo>
                    <a:pt x="11557" y="25367"/>
                    <a:pt x="11879" y="25582"/>
                    <a:pt x="11843" y="25832"/>
                  </a:cubicBezTo>
                  <a:cubicBezTo>
                    <a:pt x="11772" y="26154"/>
                    <a:pt x="11378" y="26333"/>
                    <a:pt x="11306" y="26691"/>
                  </a:cubicBezTo>
                  <a:cubicBezTo>
                    <a:pt x="11235" y="27013"/>
                    <a:pt x="12165" y="27442"/>
                    <a:pt x="11879" y="27621"/>
                  </a:cubicBezTo>
                  <a:cubicBezTo>
                    <a:pt x="11795" y="27669"/>
                    <a:pt x="11704" y="27685"/>
                    <a:pt x="11610" y="27685"/>
                  </a:cubicBezTo>
                  <a:cubicBezTo>
                    <a:pt x="11422" y="27685"/>
                    <a:pt x="11223" y="27621"/>
                    <a:pt x="11056" y="27621"/>
                  </a:cubicBezTo>
                  <a:cubicBezTo>
                    <a:pt x="11306" y="27764"/>
                    <a:pt x="11557" y="27943"/>
                    <a:pt x="11700" y="28193"/>
                  </a:cubicBezTo>
                  <a:cubicBezTo>
                    <a:pt x="11950" y="28444"/>
                    <a:pt x="12237" y="28766"/>
                    <a:pt x="12416" y="29052"/>
                  </a:cubicBezTo>
                  <a:cubicBezTo>
                    <a:pt x="12738" y="29696"/>
                    <a:pt x="12272" y="30662"/>
                    <a:pt x="12630" y="31270"/>
                  </a:cubicBezTo>
                  <a:cubicBezTo>
                    <a:pt x="12809" y="31485"/>
                    <a:pt x="13095" y="31521"/>
                    <a:pt x="13167" y="31807"/>
                  </a:cubicBezTo>
                  <a:cubicBezTo>
                    <a:pt x="13203" y="31986"/>
                    <a:pt x="13095" y="32272"/>
                    <a:pt x="12881" y="32272"/>
                  </a:cubicBezTo>
                  <a:cubicBezTo>
                    <a:pt x="12868" y="32279"/>
                    <a:pt x="12858" y="32281"/>
                    <a:pt x="12850" y="32281"/>
                  </a:cubicBezTo>
                  <a:cubicBezTo>
                    <a:pt x="12774" y="32281"/>
                    <a:pt x="12946" y="31973"/>
                    <a:pt x="12881" y="31843"/>
                  </a:cubicBezTo>
                  <a:cubicBezTo>
                    <a:pt x="12809" y="31592"/>
                    <a:pt x="12523" y="31413"/>
                    <a:pt x="12451" y="31163"/>
                  </a:cubicBezTo>
                  <a:cubicBezTo>
                    <a:pt x="12022" y="29803"/>
                    <a:pt x="12845" y="30984"/>
                    <a:pt x="12237" y="29696"/>
                  </a:cubicBezTo>
                  <a:cubicBezTo>
                    <a:pt x="12065" y="29283"/>
                    <a:pt x="11561" y="28440"/>
                    <a:pt x="11332" y="28440"/>
                  </a:cubicBezTo>
                  <a:cubicBezTo>
                    <a:pt x="11323" y="28440"/>
                    <a:pt x="11315" y="28441"/>
                    <a:pt x="11306" y="28444"/>
                  </a:cubicBezTo>
                  <a:cubicBezTo>
                    <a:pt x="10877" y="28766"/>
                    <a:pt x="10412" y="31270"/>
                    <a:pt x="10233" y="31950"/>
                  </a:cubicBezTo>
                  <a:cubicBezTo>
                    <a:pt x="10162" y="32344"/>
                    <a:pt x="9518" y="33023"/>
                    <a:pt x="9947" y="33131"/>
                  </a:cubicBezTo>
                  <a:cubicBezTo>
                    <a:pt x="9965" y="33140"/>
                    <a:pt x="9983" y="33144"/>
                    <a:pt x="9999" y="33144"/>
                  </a:cubicBezTo>
                  <a:cubicBezTo>
                    <a:pt x="10169" y="33144"/>
                    <a:pt x="10243" y="32700"/>
                    <a:pt x="10396" y="32700"/>
                  </a:cubicBezTo>
                  <a:cubicBezTo>
                    <a:pt x="10401" y="32700"/>
                    <a:pt x="10407" y="32700"/>
                    <a:pt x="10412" y="32701"/>
                  </a:cubicBezTo>
                  <a:cubicBezTo>
                    <a:pt x="10662" y="32737"/>
                    <a:pt x="10949" y="33059"/>
                    <a:pt x="10806" y="33274"/>
                  </a:cubicBezTo>
                  <a:cubicBezTo>
                    <a:pt x="10789" y="33332"/>
                    <a:pt x="10757" y="33354"/>
                    <a:pt x="10715" y="33354"/>
                  </a:cubicBezTo>
                  <a:cubicBezTo>
                    <a:pt x="10600" y="33354"/>
                    <a:pt x="10411" y="33185"/>
                    <a:pt x="10290" y="33185"/>
                  </a:cubicBezTo>
                  <a:cubicBezTo>
                    <a:pt x="10269" y="33185"/>
                    <a:pt x="10250" y="33190"/>
                    <a:pt x="10233" y="33202"/>
                  </a:cubicBezTo>
                  <a:cubicBezTo>
                    <a:pt x="9983" y="33274"/>
                    <a:pt x="9911" y="33596"/>
                    <a:pt x="9840" y="33775"/>
                  </a:cubicBezTo>
                  <a:cubicBezTo>
                    <a:pt x="9339" y="35027"/>
                    <a:pt x="8874" y="39034"/>
                    <a:pt x="7657" y="39642"/>
                  </a:cubicBezTo>
                  <a:cubicBezTo>
                    <a:pt x="7514" y="39714"/>
                    <a:pt x="7335" y="39785"/>
                    <a:pt x="7049" y="39821"/>
                  </a:cubicBezTo>
                  <a:cubicBezTo>
                    <a:pt x="7335" y="40072"/>
                    <a:pt x="7800" y="40465"/>
                    <a:pt x="7800" y="40465"/>
                  </a:cubicBezTo>
                  <a:cubicBezTo>
                    <a:pt x="7810" y="40475"/>
                    <a:pt x="7818" y="40480"/>
                    <a:pt x="7825" y="40480"/>
                  </a:cubicBezTo>
                  <a:cubicBezTo>
                    <a:pt x="7863" y="40480"/>
                    <a:pt x="7841" y="40322"/>
                    <a:pt x="7872" y="40322"/>
                  </a:cubicBezTo>
                  <a:cubicBezTo>
                    <a:pt x="8051" y="40322"/>
                    <a:pt x="8337" y="40429"/>
                    <a:pt x="8444" y="40644"/>
                  </a:cubicBezTo>
                  <a:cubicBezTo>
                    <a:pt x="8802" y="41002"/>
                    <a:pt x="7621" y="41503"/>
                    <a:pt x="8158" y="41753"/>
                  </a:cubicBezTo>
                  <a:cubicBezTo>
                    <a:pt x="8182" y="41765"/>
                    <a:pt x="8207" y="41770"/>
                    <a:pt x="8232" y="41770"/>
                  </a:cubicBezTo>
                  <a:cubicBezTo>
                    <a:pt x="8425" y="41770"/>
                    <a:pt x="8650" y="41465"/>
                    <a:pt x="8752" y="41465"/>
                  </a:cubicBezTo>
                  <a:cubicBezTo>
                    <a:pt x="8757" y="41465"/>
                    <a:pt x="8762" y="41466"/>
                    <a:pt x="8766" y="41467"/>
                  </a:cubicBezTo>
                  <a:cubicBezTo>
                    <a:pt x="8802" y="41574"/>
                    <a:pt x="8659" y="41753"/>
                    <a:pt x="8766" y="41861"/>
                  </a:cubicBezTo>
                  <a:cubicBezTo>
                    <a:pt x="9339" y="42397"/>
                    <a:pt x="10233" y="42254"/>
                    <a:pt x="10806" y="42612"/>
                  </a:cubicBezTo>
                  <a:cubicBezTo>
                    <a:pt x="10806" y="42683"/>
                    <a:pt x="11235" y="43649"/>
                    <a:pt x="11271" y="43649"/>
                  </a:cubicBezTo>
                  <a:cubicBezTo>
                    <a:pt x="11399" y="43738"/>
                    <a:pt x="11524" y="43769"/>
                    <a:pt x="11648" y="43769"/>
                  </a:cubicBezTo>
                  <a:cubicBezTo>
                    <a:pt x="11926" y="43769"/>
                    <a:pt x="12195" y="43614"/>
                    <a:pt x="12480" y="43614"/>
                  </a:cubicBezTo>
                  <a:cubicBezTo>
                    <a:pt x="12632" y="43614"/>
                    <a:pt x="12788" y="43658"/>
                    <a:pt x="12952" y="43793"/>
                  </a:cubicBezTo>
                  <a:cubicBezTo>
                    <a:pt x="13238" y="44043"/>
                    <a:pt x="13024" y="44615"/>
                    <a:pt x="13596" y="44615"/>
                  </a:cubicBezTo>
                  <a:cubicBezTo>
                    <a:pt x="13609" y="44618"/>
                    <a:pt x="13621" y="44619"/>
                    <a:pt x="13634" y="44619"/>
                  </a:cubicBezTo>
                  <a:cubicBezTo>
                    <a:pt x="13820" y="44619"/>
                    <a:pt x="13985" y="44398"/>
                    <a:pt x="14226" y="44398"/>
                  </a:cubicBezTo>
                  <a:cubicBezTo>
                    <a:pt x="14243" y="44398"/>
                    <a:pt x="14259" y="44399"/>
                    <a:pt x="14276" y="44401"/>
                  </a:cubicBezTo>
                  <a:cubicBezTo>
                    <a:pt x="14491" y="44472"/>
                    <a:pt x="14634" y="44723"/>
                    <a:pt x="14884" y="44830"/>
                  </a:cubicBezTo>
                  <a:cubicBezTo>
                    <a:pt x="15027" y="44830"/>
                    <a:pt x="15027" y="44544"/>
                    <a:pt x="15135" y="44544"/>
                  </a:cubicBezTo>
                  <a:cubicBezTo>
                    <a:pt x="15157" y="44542"/>
                    <a:pt x="15179" y="44541"/>
                    <a:pt x="15201" y="44541"/>
                  </a:cubicBezTo>
                  <a:cubicBezTo>
                    <a:pt x="15602" y="44541"/>
                    <a:pt x="15946" y="44834"/>
                    <a:pt x="16387" y="44902"/>
                  </a:cubicBezTo>
                  <a:cubicBezTo>
                    <a:pt x="16387" y="44902"/>
                    <a:pt x="16214" y="43970"/>
                    <a:pt x="16648" y="43970"/>
                  </a:cubicBezTo>
                  <a:cubicBezTo>
                    <a:pt x="16656" y="43970"/>
                    <a:pt x="16665" y="43971"/>
                    <a:pt x="16673" y="43971"/>
                  </a:cubicBezTo>
                  <a:cubicBezTo>
                    <a:pt x="17389" y="44150"/>
                    <a:pt x="17818" y="44651"/>
                    <a:pt x="18283" y="45045"/>
                  </a:cubicBezTo>
                  <a:cubicBezTo>
                    <a:pt x="18295" y="45057"/>
                    <a:pt x="18319" y="45061"/>
                    <a:pt x="18348" y="45061"/>
                  </a:cubicBezTo>
                  <a:cubicBezTo>
                    <a:pt x="18406" y="45061"/>
                    <a:pt x="18486" y="45045"/>
                    <a:pt x="18533" y="45045"/>
                  </a:cubicBezTo>
                  <a:cubicBezTo>
                    <a:pt x="18748" y="45081"/>
                    <a:pt x="18999" y="45081"/>
                    <a:pt x="19106" y="45224"/>
                  </a:cubicBezTo>
                  <a:cubicBezTo>
                    <a:pt x="19321" y="45403"/>
                    <a:pt x="19213" y="45760"/>
                    <a:pt x="19428" y="45903"/>
                  </a:cubicBezTo>
                  <a:lnTo>
                    <a:pt x="19428" y="45939"/>
                  </a:lnTo>
                  <a:cubicBezTo>
                    <a:pt x="19499" y="45725"/>
                    <a:pt x="19607" y="45581"/>
                    <a:pt x="19678" y="45581"/>
                  </a:cubicBezTo>
                  <a:cubicBezTo>
                    <a:pt x="19772" y="45572"/>
                    <a:pt x="19858" y="45568"/>
                    <a:pt x="19937" y="45568"/>
                  </a:cubicBezTo>
                  <a:cubicBezTo>
                    <a:pt x="20766" y="45568"/>
                    <a:pt x="20819" y="46061"/>
                    <a:pt x="20394" y="46583"/>
                  </a:cubicBezTo>
                  <a:cubicBezTo>
                    <a:pt x="20716" y="46691"/>
                    <a:pt x="21038" y="46762"/>
                    <a:pt x="21253" y="46905"/>
                  </a:cubicBezTo>
                  <a:cubicBezTo>
                    <a:pt x="21360" y="47013"/>
                    <a:pt x="21360" y="47442"/>
                    <a:pt x="21646" y="47442"/>
                  </a:cubicBezTo>
                  <a:cubicBezTo>
                    <a:pt x="22004" y="47406"/>
                    <a:pt x="22290" y="47191"/>
                    <a:pt x="22648" y="47191"/>
                  </a:cubicBezTo>
                  <a:cubicBezTo>
                    <a:pt x="23044" y="47191"/>
                    <a:pt x="23654" y="47923"/>
                    <a:pt x="24083" y="47923"/>
                  </a:cubicBezTo>
                  <a:cubicBezTo>
                    <a:pt x="24119" y="47923"/>
                    <a:pt x="24153" y="47918"/>
                    <a:pt x="24186" y="47907"/>
                  </a:cubicBezTo>
                  <a:cubicBezTo>
                    <a:pt x="24401" y="47871"/>
                    <a:pt x="24186" y="47549"/>
                    <a:pt x="24329" y="47442"/>
                  </a:cubicBezTo>
                  <a:cubicBezTo>
                    <a:pt x="24532" y="47299"/>
                    <a:pt x="24751" y="47247"/>
                    <a:pt x="24977" y="47247"/>
                  </a:cubicBezTo>
                  <a:cubicBezTo>
                    <a:pt x="25431" y="47247"/>
                    <a:pt x="25916" y="47454"/>
                    <a:pt x="26369" y="47549"/>
                  </a:cubicBezTo>
                  <a:lnTo>
                    <a:pt x="26548" y="47549"/>
                  </a:lnTo>
                  <a:cubicBezTo>
                    <a:pt x="26297" y="47370"/>
                    <a:pt x="26047" y="47156"/>
                    <a:pt x="25975" y="46869"/>
                  </a:cubicBezTo>
                  <a:cubicBezTo>
                    <a:pt x="25689" y="46082"/>
                    <a:pt x="26226" y="46261"/>
                    <a:pt x="26011" y="45474"/>
                  </a:cubicBezTo>
                  <a:cubicBezTo>
                    <a:pt x="26011" y="45403"/>
                    <a:pt x="25689" y="45403"/>
                    <a:pt x="25689" y="45295"/>
                  </a:cubicBezTo>
                  <a:cubicBezTo>
                    <a:pt x="25725" y="44830"/>
                    <a:pt x="26297" y="44615"/>
                    <a:pt x="26369" y="44150"/>
                  </a:cubicBezTo>
                  <a:cubicBezTo>
                    <a:pt x="26369" y="44043"/>
                    <a:pt x="26154" y="43864"/>
                    <a:pt x="26226" y="43793"/>
                  </a:cubicBezTo>
                  <a:cubicBezTo>
                    <a:pt x="26727" y="43077"/>
                    <a:pt x="27549" y="43256"/>
                    <a:pt x="27943" y="43041"/>
                  </a:cubicBezTo>
                  <a:cubicBezTo>
                    <a:pt x="28444" y="42791"/>
                    <a:pt x="29088" y="41932"/>
                    <a:pt x="29553" y="41682"/>
                  </a:cubicBezTo>
                  <a:cubicBezTo>
                    <a:pt x="29623" y="41647"/>
                    <a:pt x="29693" y="41632"/>
                    <a:pt x="29763" y="41632"/>
                  </a:cubicBezTo>
                  <a:cubicBezTo>
                    <a:pt x="30120" y="41632"/>
                    <a:pt x="30464" y="42027"/>
                    <a:pt x="30734" y="42147"/>
                  </a:cubicBezTo>
                  <a:cubicBezTo>
                    <a:pt x="30841" y="42254"/>
                    <a:pt x="32344" y="42397"/>
                    <a:pt x="32379" y="42576"/>
                  </a:cubicBezTo>
                  <a:cubicBezTo>
                    <a:pt x="32434" y="42686"/>
                    <a:pt x="32067" y="43261"/>
                    <a:pt x="32527" y="43261"/>
                  </a:cubicBezTo>
                  <a:cubicBezTo>
                    <a:pt x="32666" y="43261"/>
                    <a:pt x="32880" y="43209"/>
                    <a:pt x="33202" y="43077"/>
                  </a:cubicBezTo>
                  <a:cubicBezTo>
                    <a:pt x="33263" y="43047"/>
                    <a:pt x="33276" y="43014"/>
                    <a:pt x="33260" y="42976"/>
                  </a:cubicBezTo>
                  <a:lnTo>
                    <a:pt x="33260" y="42976"/>
                  </a:lnTo>
                  <a:cubicBezTo>
                    <a:pt x="33306" y="42995"/>
                    <a:pt x="33358" y="43005"/>
                    <a:pt x="33417" y="43005"/>
                  </a:cubicBezTo>
                  <a:cubicBezTo>
                    <a:pt x="33451" y="43009"/>
                    <a:pt x="33484" y="43011"/>
                    <a:pt x="33518" y="43011"/>
                  </a:cubicBezTo>
                  <a:cubicBezTo>
                    <a:pt x="33805" y="43011"/>
                    <a:pt x="34080" y="42879"/>
                    <a:pt x="34240" y="42719"/>
                  </a:cubicBezTo>
                  <a:cubicBezTo>
                    <a:pt x="34383" y="42540"/>
                    <a:pt x="33954" y="42075"/>
                    <a:pt x="34168" y="42039"/>
                  </a:cubicBezTo>
                  <a:cubicBezTo>
                    <a:pt x="34189" y="42037"/>
                    <a:pt x="34210" y="42036"/>
                    <a:pt x="34231" y="42036"/>
                  </a:cubicBezTo>
                  <a:cubicBezTo>
                    <a:pt x="34544" y="42036"/>
                    <a:pt x="34920" y="42275"/>
                    <a:pt x="34920" y="42576"/>
                  </a:cubicBezTo>
                  <a:cubicBezTo>
                    <a:pt x="34884" y="42898"/>
                    <a:pt x="34133" y="42791"/>
                    <a:pt x="34061" y="43113"/>
                  </a:cubicBezTo>
                  <a:cubicBezTo>
                    <a:pt x="34061" y="43272"/>
                    <a:pt x="34249" y="43301"/>
                    <a:pt x="34460" y="43301"/>
                  </a:cubicBezTo>
                  <a:cubicBezTo>
                    <a:pt x="34580" y="43301"/>
                    <a:pt x="34708" y="43292"/>
                    <a:pt x="34812" y="43292"/>
                  </a:cubicBezTo>
                  <a:cubicBezTo>
                    <a:pt x="34963" y="43292"/>
                    <a:pt x="35114" y="43089"/>
                    <a:pt x="35179" y="43089"/>
                  </a:cubicBezTo>
                  <a:cubicBezTo>
                    <a:pt x="35191" y="43089"/>
                    <a:pt x="35200" y="43096"/>
                    <a:pt x="35206" y="43113"/>
                  </a:cubicBezTo>
                  <a:cubicBezTo>
                    <a:pt x="35385" y="43363"/>
                    <a:pt x="35206" y="43757"/>
                    <a:pt x="35385" y="43971"/>
                  </a:cubicBezTo>
                  <a:cubicBezTo>
                    <a:pt x="35599" y="44150"/>
                    <a:pt x="35993" y="44150"/>
                    <a:pt x="36243" y="44222"/>
                  </a:cubicBezTo>
                  <a:cubicBezTo>
                    <a:pt x="36363" y="44222"/>
                    <a:pt x="36450" y="44190"/>
                    <a:pt x="36527" y="44190"/>
                  </a:cubicBezTo>
                  <a:cubicBezTo>
                    <a:pt x="36565" y="44190"/>
                    <a:pt x="36601" y="44198"/>
                    <a:pt x="36637" y="44222"/>
                  </a:cubicBezTo>
                  <a:cubicBezTo>
                    <a:pt x="37209" y="44508"/>
                    <a:pt x="36959" y="44723"/>
                    <a:pt x="36959" y="44830"/>
                  </a:cubicBezTo>
                  <a:cubicBezTo>
                    <a:pt x="36995" y="44902"/>
                    <a:pt x="37102" y="44902"/>
                    <a:pt x="37209" y="44902"/>
                  </a:cubicBezTo>
                  <a:cubicBezTo>
                    <a:pt x="37352" y="44902"/>
                    <a:pt x="37531" y="44902"/>
                    <a:pt x="37603" y="44830"/>
                  </a:cubicBezTo>
                  <a:cubicBezTo>
                    <a:pt x="37702" y="44731"/>
                    <a:pt x="37190" y="44540"/>
                    <a:pt x="37564" y="44540"/>
                  </a:cubicBezTo>
                  <a:cubicBezTo>
                    <a:pt x="37595" y="44540"/>
                    <a:pt x="37631" y="44541"/>
                    <a:pt x="37674" y="44544"/>
                  </a:cubicBezTo>
                  <a:cubicBezTo>
                    <a:pt x="38456" y="44609"/>
                    <a:pt x="38260" y="45059"/>
                    <a:pt x="38514" y="45059"/>
                  </a:cubicBezTo>
                  <a:cubicBezTo>
                    <a:pt x="38539" y="45059"/>
                    <a:pt x="38569" y="45054"/>
                    <a:pt x="38605" y="45045"/>
                  </a:cubicBezTo>
                  <a:cubicBezTo>
                    <a:pt x="38891" y="44902"/>
                    <a:pt x="39213" y="44544"/>
                    <a:pt x="39535" y="44472"/>
                  </a:cubicBezTo>
                  <a:cubicBezTo>
                    <a:pt x="39578" y="44463"/>
                    <a:pt x="39623" y="44459"/>
                    <a:pt x="39668" y="44459"/>
                  </a:cubicBezTo>
                  <a:cubicBezTo>
                    <a:pt x="39841" y="44459"/>
                    <a:pt x="40026" y="44515"/>
                    <a:pt x="40193" y="44515"/>
                  </a:cubicBezTo>
                  <a:cubicBezTo>
                    <a:pt x="40307" y="44515"/>
                    <a:pt x="40413" y="44489"/>
                    <a:pt x="40501" y="44401"/>
                  </a:cubicBezTo>
                  <a:cubicBezTo>
                    <a:pt x="40608" y="44329"/>
                    <a:pt x="40250" y="44043"/>
                    <a:pt x="40322" y="43864"/>
                  </a:cubicBezTo>
                  <a:cubicBezTo>
                    <a:pt x="40394" y="43649"/>
                    <a:pt x="40716" y="43649"/>
                    <a:pt x="40823" y="43471"/>
                  </a:cubicBezTo>
                  <a:cubicBezTo>
                    <a:pt x="40966" y="43363"/>
                    <a:pt x="40894" y="43113"/>
                    <a:pt x="41002" y="43077"/>
                  </a:cubicBezTo>
                  <a:cubicBezTo>
                    <a:pt x="41028" y="43066"/>
                    <a:pt x="41055" y="43062"/>
                    <a:pt x="41082" y="43062"/>
                  </a:cubicBezTo>
                  <a:cubicBezTo>
                    <a:pt x="41197" y="43062"/>
                    <a:pt x="41315" y="43143"/>
                    <a:pt x="41445" y="43143"/>
                  </a:cubicBezTo>
                  <a:cubicBezTo>
                    <a:pt x="41487" y="43143"/>
                    <a:pt x="41530" y="43135"/>
                    <a:pt x="41574" y="43113"/>
                  </a:cubicBezTo>
                  <a:cubicBezTo>
                    <a:pt x="41789" y="43005"/>
                    <a:pt x="41753" y="42612"/>
                    <a:pt x="41860" y="42505"/>
                  </a:cubicBezTo>
                  <a:cubicBezTo>
                    <a:pt x="41944" y="42457"/>
                    <a:pt x="42035" y="42445"/>
                    <a:pt x="42125" y="42445"/>
                  </a:cubicBezTo>
                  <a:cubicBezTo>
                    <a:pt x="42216" y="42445"/>
                    <a:pt x="42304" y="42457"/>
                    <a:pt x="42383" y="42457"/>
                  </a:cubicBezTo>
                  <a:cubicBezTo>
                    <a:pt x="42461" y="42457"/>
                    <a:pt x="42528" y="42445"/>
                    <a:pt x="42576" y="42397"/>
                  </a:cubicBezTo>
                  <a:cubicBezTo>
                    <a:pt x="42719" y="42254"/>
                    <a:pt x="42540" y="42004"/>
                    <a:pt x="42612" y="41861"/>
                  </a:cubicBezTo>
                  <a:cubicBezTo>
                    <a:pt x="42791" y="41682"/>
                    <a:pt x="43113" y="41646"/>
                    <a:pt x="43363" y="41610"/>
                  </a:cubicBezTo>
                  <a:cubicBezTo>
                    <a:pt x="43399" y="41610"/>
                    <a:pt x="43363" y="41753"/>
                    <a:pt x="43399" y="41825"/>
                  </a:cubicBezTo>
                  <a:cubicBezTo>
                    <a:pt x="43470" y="41825"/>
                    <a:pt x="43363" y="41646"/>
                    <a:pt x="43399" y="41610"/>
                  </a:cubicBezTo>
                  <a:cubicBezTo>
                    <a:pt x="43470" y="41503"/>
                    <a:pt x="44186" y="41288"/>
                    <a:pt x="44222" y="41288"/>
                  </a:cubicBezTo>
                  <a:cubicBezTo>
                    <a:pt x="44043" y="40537"/>
                    <a:pt x="45438" y="39571"/>
                    <a:pt x="44866" y="39106"/>
                  </a:cubicBezTo>
                  <a:cubicBezTo>
                    <a:pt x="44786" y="39066"/>
                    <a:pt x="44709" y="39051"/>
                    <a:pt x="44635" y="39051"/>
                  </a:cubicBezTo>
                  <a:cubicBezTo>
                    <a:pt x="44443" y="39051"/>
                    <a:pt x="44269" y="39151"/>
                    <a:pt x="44114" y="39177"/>
                  </a:cubicBezTo>
                  <a:cubicBezTo>
                    <a:pt x="43906" y="39177"/>
                    <a:pt x="43698" y="39253"/>
                    <a:pt x="43504" y="39253"/>
                  </a:cubicBezTo>
                  <a:cubicBezTo>
                    <a:pt x="43431" y="39253"/>
                    <a:pt x="43360" y="39242"/>
                    <a:pt x="43292" y="39213"/>
                  </a:cubicBezTo>
                  <a:cubicBezTo>
                    <a:pt x="42791" y="39106"/>
                    <a:pt x="41753" y="38354"/>
                    <a:pt x="41789" y="37710"/>
                  </a:cubicBezTo>
                  <a:cubicBezTo>
                    <a:pt x="41789" y="37603"/>
                    <a:pt x="41932" y="37603"/>
                    <a:pt x="41932" y="37567"/>
                  </a:cubicBezTo>
                  <a:cubicBezTo>
                    <a:pt x="41932" y="37424"/>
                    <a:pt x="41503" y="37317"/>
                    <a:pt x="41646" y="37031"/>
                  </a:cubicBezTo>
                  <a:cubicBezTo>
                    <a:pt x="41825" y="36852"/>
                    <a:pt x="42039" y="36780"/>
                    <a:pt x="42111" y="36565"/>
                  </a:cubicBezTo>
                  <a:cubicBezTo>
                    <a:pt x="42182" y="36494"/>
                    <a:pt x="42039" y="36422"/>
                    <a:pt x="42111" y="36315"/>
                  </a:cubicBezTo>
                  <a:cubicBezTo>
                    <a:pt x="42111" y="36281"/>
                    <a:pt x="42135" y="36269"/>
                    <a:pt x="42173" y="36269"/>
                  </a:cubicBezTo>
                  <a:cubicBezTo>
                    <a:pt x="42256" y="36269"/>
                    <a:pt x="42402" y="36325"/>
                    <a:pt x="42494" y="36325"/>
                  </a:cubicBezTo>
                  <a:cubicBezTo>
                    <a:pt x="42536" y="36325"/>
                    <a:pt x="42567" y="36313"/>
                    <a:pt x="42576" y="36279"/>
                  </a:cubicBezTo>
                  <a:cubicBezTo>
                    <a:pt x="42576" y="35957"/>
                    <a:pt x="42540" y="35599"/>
                    <a:pt x="42433" y="35313"/>
                  </a:cubicBezTo>
                  <a:cubicBezTo>
                    <a:pt x="42182" y="35027"/>
                    <a:pt x="40823" y="34490"/>
                    <a:pt x="40894" y="33811"/>
                  </a:cubicBezTo>
                  <a:cubicBezTo>
                    <a:pt x="40894" y="33596"/>
                    <a:pt x="41288" y="33596"/>
                    <a:pt x="41467" y="33596"/>
                  </a:cubicBezTo>
                  <a:cubicBezTo>
                    <a:pt x="41599" y="33596"/>
                    <a:pt x="41670" y="33779"/>
                    <a:pt x="41793" y="33779"/>
                  </a:cubicBezTo>
                  <a:cubicBezTo>
                    <a:pt x="41803" y="33779"/>
                    <a:pt x="41814" y="33778"/>
                    <a:pt x="41825" y="33775"/>
                  </a:cubicBezTo>
                  <a:cubicBezTo>
                    <a:pt x="42039" y="33703"/>
                    <a:pt x="43363" y="32666"/>
                    <a:pt x="43184" y="32272"/>
                  </a:cubicBezTo>
                  <a:cubicBezTo>
                    <a:pt x="43041" y="32022"/>
                    <a:pt x="42612" y="31986"/>
                    <a:pt x="42504" y="31664"/>
                  </a:cubicBezTo>
                  <a:cubicBezTo>
                    <a:pt x="42361" y="31485"/>
                    <a:pt x="42540" y="31235"/>
                    <a:pt x="42433" y="31056"/>
                  </a:cubicBezTo>
                  <a:cubicBezTo>
                    <a:pt x="41860" y="30018"/>
                    <a:pt x="40823" y="30555"/>
                    <a:pt x="42683" y="29446"/>
                  </a:cubicBezTo>
                  <a:cubicBezTo>
                    <a:pt x="42540" y="29159"/>
                    <a:pt x="42540" y="28873"/>
                    <a:pt x="42326" y="28694"/>
                  </a:cubicBezTo>
                  <a:cubicBezTo>
                    <a:pt x="42314" y="28677"/>
                    <a:pt x="42300" y="28670"/>
                    <a:pt x="42286" y="28670"/>
                  </a:cubicBezTo>
                  <a:cubicBezTo>
                    <a:pt x="42224" y="28670"/>
                    <a:pt x="42141" y="28790"/>
                    <a:pt x="42079" y="28790"/>
                  </a:cubicBezTo>
                  <a:cubicBezTo>
                    <a:pt x="42065" y="28790"/>
                    <a:pt x="42051" y="28783"/>
                    <a:pt x="42039" y="28766"/>
                  </a:cubicBezTo>
                  <a:cubicBezTo>
                    <a:pt x="42039" y="28623"/>
                    <a:pt x="42218" y="28408"/>
                    <a:pt x="42111" y="28265"/>
                  </a:cubicBezTo>
                  <a:cubicBezTo>
                    <a:pt x="42111" y="28229"/>
                    <a:pt x="42048" y="28229"/>
                    <a:pt x="41977" y="28229"/>
                  </a:cubicBezTo>
                  <a:cubicBezTo>
                    <a:pt x="41905" y="28229"/>
                    <a:pt x="41825" y="28229"/>
                    <a:pt x="41789" y="28193"/>
                  </a:cubicBezTo>
                  <a:cubicBezTo>
                    <a:pt x="41503" y="27764"/>
                    <a:pt x="42111" y="27836"/>
                    <a:pt x="42039" y="27621"/>
                  </a:cubicBezTo>
                  <a:cubicBezTo>
                    <a:pt x="42039" y="27371"/>
                    <a:pt x="41789" y="27299"/>
                    <a:pt x="41789" y="27084"/>
                  </a:cubicBezTo>
                  <a:cubicBezTo>
                    <a:pt x="41753" y="26941"/>
                    <a:pt x="42039" y="26691"/>
                    <a:pt x="41860" y="26655"/>
                  </a:cubicBezTo>
                  <a:cubicBezTo>
                    <a:pt x="41661" y="26555"/>
                    <a:pt x="41354" y="26495"/>
                    <a:pt x="41034" y="26495"/>
                  </a:cubicBezTo>
                  <a:cubicBezTo>
                    <a:pt x="40550" y="26495"/>
                    <a:pt x="40036" y="26632"/>
                    <a:pt x="39821" y="26977"/>
                  </a:cubicBezTo>
                  <a:cubicBezTo>
                    <a:pt x="39714" y="27084"/>
                    <a:pt x="39750" y="27156"/>
                    <a:pt x="39750" y="27299"/>
                  </a:cubicBezTo>
                  <a:cubicBezTo>
                    <a:pt x="39821" y="27371"/>
                    <a:pt x="40036" y="27442"/>
                    <a:pt x="39964" y="27514"/>
                  </a:cubicBezTo>
                  <a:cubicBezTo>
                    <a:pt x="39768" y="27905"/>
                    <a:pt x="39376" y="28144"/>
                    <a:pt x="38957" y="28144"/>
                  </a:cubicBezTo>
                  <a:cubicBezTo>
                    <a:pt x="38841" y="28144"/>
                    <a:pt x="38722" y="28125"/>
                    <a:pt x="38605" y="28086"/>
                  </a:cubicBezTo>
                  <a:cubicBezTo>
                    <a:pt x="38605" y="28086"/>
                    <a:pt x="38784" y="28015"/>
                    <a:pt x="38784" y="27943"/>
                  </a:cubicBezTo>
                  <a:cubicBezTo>
                    <a:pt x="38784" y="27442"/>
                    <a:pt x="39213" y="27621"/>
                    <a:pt x="39284" y="27514"/>
                  </a:cubicBezTo>
                  <a:cubicBezTo>
                    <a:pt x="39463" y="26834"/>
                    <a:pt x="38891" y="26226"/>
                    <a:pt x="39463" y="25582"/>
                  </a:cubicBezTo>
                  <a:cubicBezTo>
                    <a:pt x="39714" y="25188"/>
                    <a:pt x="40501" y="25188"/>
                    <a:pt x="40608" y="24723"/>
                  </a:cubicBezTo>
                  <a:cubicBezTo>
                    <a:pt x="40823" y="24473"/>
                    <a:pt x="40501" y="24115"/>
                    <a:pt x="40608" y="23793"/>
                  </a:cubicBezTo>
                  <a:cubicBezTo>
                    <a:pt x="40823" y="23435"/>
                    <a:pt x="41360" y="23614"/>
                    <a:pt x="41646" y="23256"/>
                  </a:cubicBezTo>
                  <a:cubicBezTo>
                    <a:pt x="41932" y="23041"/>
                    <a:pt x="42254" y="22183"/>
                    <a:pt x="42612" y="21932"/>
                  </a:cubicBezTo>
                  <a:cubicBezTo>
                    <a:pt x="42662" y="21897"/>
                    <a:pt x="42711" y="21885"/>
                    <a:pt x="42757" y="21885"/>
                  </a:cubicBezTo>
                  <a:cubicBezTo>
                    <a:pt x="42839" y="21885"/>
                    <a:pt x="42912" y="21921"/>
                    <a:pt x="42972" y="21921"/>
                  </a:cubicBezTo>
                  <a:cubicBezTo>
                    <a:pt x="43046" y="21921"/>
                    <a:pt x="43097" y="21865"/>
                    <a:pt x="43113" y="21610"/>
                  </a:cubicBezTo>
                  <a:cubicBezTo>
                    <a:pt x="43113" y="21575"/>
                    <a:pt x="43089" y="21562"/>
                    <a:pt x="43051" y="21562"/>
                  </a:cubicBezTo>
                  <a:cubicBezTo>
                    <a:pt x="42939" y="21562"/>
                    <a:pt x="42698" y="21676"/>
                    <a:pt x="42551" y="21676"/>
                  </a:cubicBezTo>
                  <a:cubicBezTo>
                    <a:pt x="42493" y="21676"/>
                    <a:pt x="42449" y="21659"/>
                    <a:pt x="42433" y="21610"/>
                  </a:cubicBezTo>
                  <a:cubicBezTo>
                    <a:pt x="42361" y="21431"/>
                    <a:pt x="42683" y="21253"/>
                    <a:pt x="42791" y="21074"/>
                  </a:cubicBezTo>
                  <a:cubicBezTo>
                    <a:pt x="42791" y="21074"/>
                    <a:pt x="42838" y="21090"/>
                    <a:pt x="42870" y="21090"/>
                  </a:cubicBezTo>
                  <a:cubicBezTo>
                    <a:pt x="42886" y="21090"/>
                    <a:pt x="42898" y="21086"/>
                    <a:pt x="42898" y="21074"/>
                  </a:cubicBezTo>
                  <a:cubicBezTo>
                    <a:pt x="42898" y="21002"/>
                    <a:pt x="42719" y="20823"/>
                    <a:pt x="42791" y="20752"/>
                  </a:cubicBezTo>
                  <a:cubicBezTo>
                    <a:pt x="42902" y="20726"/>
                    <a:pt x="42999" y="20715"/>
                    <a:pt x="43084" y="20715"/>
                  </a:cubicBezTo>
                  <a:cubicBezTo>
                    <a:pt x="43643" y="20715"/>
                    <a:pt x="43697" y="21192"/>
                    <a:pt x="44006" y="21192"/>
                  </a:cubicBezTo>
                  <a:cubicBezTo>
                    <a:pt x="44179" y="21192"/>
                    <a:pt x="44433" y="21042"/>
                    <a:pt x="44902" y="20573"/>
                  </a:cubicBezTo>
                  <a:cubicBezTo>
                    <a:pt x="44866" y="20573"/>
                    <a:pt x="44866" y="20394"/>
                    <a:pt x="44866" y="19893"/>
                  </a:cubicBezTo>
                  <a:cubicBezTo>
                    <a:pt x="44866" y="19285"/>
                    <a:pt x="45259" y="18712"/>
                    <a:pt x="45259" y="18104"/>
                  </a:cubicBezTo>
                  <a:cubicBezTo>
                    <a:pt x="45259" y="18033"/>
                    <a:pt x="45152" y="18033"/>
                    <a:pt x="45152" y="17961"/>
                  </a:cubicBezTo>
                  <a:cubicBezTo>
                    <a:pt x="45080" y="17711"/>
                    <a:pt x="45152" y="17532"/>
                    <a:pt x="45259" y="17317"/>
                  </a:cubicBezTo>
                  <a:lnTo>
                    <a:pt x="45832" y="16351"/>
                  </a:lnTo>
                  <a:cubicBezTo>
                    <a:pt x="45832" y="16065"/>
                    <a:pt x="45939" y="15170"/>
                    <a:pt x="46011" y="14884"/>
                  </a:cubicBezTo>
                  <a:cubicBezTo>
                    <a:pt x="46404" y="14204"/>
                    <a:pt x="47191" y="13704"/>
                    <a:pt x="47692" y="12881"/>
                  </a:cubicBezTo>
                  <a:cubicBezTo>
                    <a:pt x="47871" y="12630"/>
                    <a:pt x="45331" y="12308"/>
                    <a:pt x="45152" y="12201"/>
                  </a:cubicBezTo>
                  <a:cubicBezTo>
                    <a:pt x="45045" y="12022"/>
                    <a:pt x="45152" y="11843"/>
                    <a:pt x="45009" y="11700"/>
                  </a:cubicBezTo>
                  <a:cubicBezTo>
                    <a:pt x="44976" y="11673"/>
                    <a:pt x="44916" y="11661"/>
                    <a:pt x="44838" y="11661"/>
                  </a:cubicBezTo>
                  <a:cubicBezTo>
                    <a:pt x="44442" y="11661"/>
                    <a:pt x="43577" y="11957"/>
                    <a:pt x="43394" y="11957"/>
                  </a:cubicBezTo>
                  <a:cubicBezTo>
                    <a:pt x="43379" y="11957"/>
                    <a:pt x="43368" y="11955"/>
                    <a:pt x="43363" y="11950"/>
                  </a:cubicBezTo>
                  <a:cubicBezTo>
                    <a:pt x="43363" y="11843"/>
                    <a:pt x="43470" y="11664"/>
                    <a:pt x="43399" y="11521"/>
                  </a:cubicBezTo>
                  <a:cubicBezTo>
                    <a:pt x="43071" y="11239"/>
                    <a:pt x="42883" y="11140"/>
                    <a:pt x="42776" y="11140"/>
                  </a:cubicBezTo>
                  <a:cubicBezTo>
                    <a:pt x="42522" y="11140"/>
                    <a:pt x="42729" y="11699"/>
                    <a:pt x="42632" y="11699"/>
                  </a:cubicBezTo>
                  <a:cubicBezTo>
                    <a:pt x="42610" y="11699"/>
                    <a:pt x="42570" y="11669"/>
                    <a:pt x="42504" y="11593"/>
                  </a:cubicBezTo>
                  <a:cubicBezTo>
                    <a:pt x="42039" y="11199"/>
                    <a:pt x="41860" y="10233"/>
                    <a:pt x="41503" y="9983"/>
                  </a:cubicBezTo>
                  <a:cubicBezTo>
                    <a:pt x="41431" y="9947"/>
                    <a:pt x="41333" y="9947"/>
                    <a:pt x="41248" y="9947"/>
                  </a:cubicBezTo>
                  <a:cubicBezTo>
                    <a:pt x="41163" y="9947"/>
                    <a:pt x="41091" y="9947"/>
                    <a:pt x="41073" y="9911"/>
                  </a:cubicBezTo>
                  <a:cubicBezTo>
                    <a:pt x="40823" y="9804"/>
                    <a:pt x="40608" y="9661"/>
                    <a:pt x="40322" y="9661"/>
                  </a:cubicBezTo>
                  <a:cubicBezTo>
                    <a:pt x="40143" y="9661"/>
                    <a:pt x="39964" y="9911"/>
                    <a:pt x="39678" y="9911"/>
                  </a:cubicBezTo>
                  <a:cubicBezTo>
                    <a:pt x="39642" y="9911"/>
                    <a:pt x="39678" y="9768"/>
                    <a:pt x="39642" y="9732"/>
                  </a:cubicBezTo>
                  <a:cubicBezTo>
                    <a:pt x="39463" y="9625"/>
                    <a:pt x="39284" y="9553"/>
                    <a:pt x="39070" y="9482"/>
                  </a:cubicBezTo>
                  <a:cubicBezTo>
                    <a:pt x="38962" y="9410"/>
                    <a:pt x="38819" y="9410"/>
                    <a:pt x="38712" y="9410"/>
                  </a:cubicBezTo>
                  <a:cubicBezTo>
                    <a:pt x="38670" y="9394"/>
                    <a:pt x="38627" y="9388"/>
                    <a:pt x="38583" y="9388"/>
                  </a:cubicBezTo>
                  <a:cubicBezTo>
                    <a:pt x="38388" y="9388"/>
                    <a:pt x="38187" y="9519"/>
                    <a:pt x="38020" y="9519"/>
                  </a:cubicBezTo>
                  <a:cubicBezTo>
                    <a:pt x="37974" y="9519"/>
                    <a:pt x="37929" y="9509"/>
                    <a:pt x="37889" y="9482"/>
                  </a:cubicBezTo>
                  <a:cubicBezTo>
                    <a:pt x="37674" y="9410"/>
                    <a:pt x="37853" y="9052"/>
                    <a:pt x="37710" y="8874"/>
                  </a:cubicBezTo>
                  <a:cubicBezTo>
                    <a:pt x="37603" y="8730"/>
                    <a:pt x="37388" y="8802"/>
                    <a:pt x="37281" y="8730"/>
                  </a:cubicBezTo>
                  <a:cubicBezTo>
                    <a:pt x="37209" y="8730"/>
                    <a:pt x="37424" y="8623"/>
                    <a:pt x="37424" y="8552"/>
                  </a:cubicBezTo>
                  <a:cubicBezTo>
                    <a:pt x="37388" y="8516"/>
                    <a:pt x="37352" y="8408"/>
                    <a:pt x="37281" y="8373"/>
                  </a:cubicBezTo>
                  <a:cubicBezTo>
                    <a:pt x="37271" y="8362"/>
                    <a:pt x="37259" y="8358"/>
                    <a:pt x="37248" y="8358"/>
                  </a:cubicBezTo>
                  <a:cubicBezTo>
                    <a:pt x="37185" y="8358"/>
                    <a:pt x="37107" y="8484"/>
                    <a:pt x="37048" y="8484"/>
                  </a:cubicBezTo>
                  <a:cubicBezTo>
                    <a:pt x="37042" y="8484"/>
                    <a:pt x="37036" y="8483"/>
                    <a:pt x="37030" y="8480"/>
                  </a:cubicBezTo>
                  <a:cubicBezTo>
                    <a:pt x="36852" y="8301"/>
                    <a:pt x="36816" y="8051"/>
                    <a:pt x="36637" y="7979"/>
                  </a:cubicBezTo>
                  <a:cubicBezTo>
                    <a:pt x="36351" y="7836"/>
                    <a:pt x="35993" y="7979"/>
                    <a:pt x="35778" y="7693"/>
                  </a:cubicBezTo>
                  <a:cubicBezTo>
                    <a:pt x="35599" y="7550"/>
                    <a:pt x="35993" y="7299"/>
                    <a:pt x="35993" y="7085"/>
                  </a:cubicBezTo>
                  <a:cubicBezTo>
                    <a:pt x="35850" y="6906"/>
                    <a:pt x="35671" y="6870"/>
                    <a:pt x="35671" y="6691"/>
                  </a:cubicBezTo>
                  <a:cubicBezTo>
                    <a:pt x="35671" y="6512"/>
                    <a:pt x="35778" y="6333"/>
                    <a:pt x="35850" y="6154"/>
                  </a:cubicBezTo>
                  <a:cubicBezTo>
                    <a:pt x="35850" y="6047"/>
                    <a:pt x="36100" y="5904"/>
                    <a:pt x="36065" y="5832"/>
                  </a:cubicBezTo>
                  <a:cubicBezTo>
                    <a:pt x="36020" y="5797"/>
                    <a:pt x="35976" y="5782"/>
                    <a:pt x="35934" y="5782"/>
                  </a:cubicBezTo>
                  <a:cubicBezTo>
                    <a:pt x="35672" y="5782"/>
                    <a:pt x="35452" y="6368"/>
                    <a:pt x="35206" y="6584"/>
                  </a:cubicBezTo>
                  <a:cubicBezTo>
                    <a:pt x="34978" y="6798"/>
                    <a:pt x="34619" y="6875"/>
                    <a:pt x="34274" y="6875"/>
                  </a:cubicBezTo>
                  <a:cubicBezTo>
                    <a:pt x="33754" y="6875"/>
                    <a:pt x="33267" y="6699"/>
                    <a:pt x="33310" y="6548"/>
                  </a:cubicBezTo>
                  <a:cubicBezTo>
                    <a:pt x="33453" y="6333"/>
                    <a:pt x="33703" y="6190"/>
                    <a:pt x="33703" y="6011"/>
                  </a:cubicBezTo>
                  <a:cubicBezTo>
                    <a:pt x="33703" y="5868"/>
                    <a:pt x="33310" y="5868"/>
                    <a:pt x="33381" y="5689"/>
                  </a:cubicBezTo>
                  <a:cubicBezTo>
                    <a:pt x="33381" y="5403"/>
                    <a:pt x="33739" y="5260"/>
                    <a:pt x="33739" y="4974"/>
                  </a:cubicBezTo>
                  <a:cubicBezTo>
                    <a:pt x="33632" y="4258"/>
                    <a:pt x="31914" y="4652"/>
                    <a:pt x="31807" y="4330"/>
                  </a:cubicBezTo>
                  <a:cubicBezTo>
                    <a:pt x="31807" y="4151"/>
                    <a:pt x="31914" y="3972"/>
                    <a:pt x="31914" y="3793"/>
                  </a:cubicBezTo>
                  <a:cubicBezTo>
                    <a:pt x="31853" y="3517"/>
                    <a:pt x="31647" y="3478"/>
                    <a:pt x="31409" y="3478"/>
                  </a:cubicBezTo>
                  <a:cubicBezTo>
                    <a:pt x="31314" y="3478"/>
                    <a:pt x="31214" y="3484"/>
                    <a:pt x="31116" y="3484"/>
                  </a:cubicBezTo>
                  <a:cubicBezTo>
                    <a:pt x="30887" y="3484"/>
                    <a:pt x="30669" y="3450"/>
                    <a:pt x="30555" y="3221"/>
                  </a:cubicBezTo>
                  <a:cubicBezTo>
                    <a:pt x="30412" y="2934"/>
                    <a:pt x="30662" y="1933"/>
                    <a:pt x="30125" y="1718"/>
                  </a:cubicBezTo>
                  <a:cubicBezTo>
                    <a:pt x="30099" y="1703"/>
                    <a:pt x="30073" y="1696"/>
                    <a:pt x="30047" y="1696"/>
                  </a:cubicBezTo>
                  <a:cubicBezTo>
                    <a:pt x="29828" y="1696"/>
                    <a:pt x="29623" y="2183"/>
                    <a:pt x="29303" y="2183"/>
                  </a:cubicBezTo>
                  <a:cubicBezTo>
                    <a:pt x="28408" y="2183"/>
                    <a:pt x="28337" y="573"/>
                    <a:pt x="28265" y="1"/>
                  </a:cubicBezTo>
                  <a:close/>
                  <a:moveTo>
                    <a:pt x="51830" y="47583"/>
                  </a:moveTo>
                  <a:cubicBezTo>
                    <a:pt x="51828" y="47583"/>
                    <a:pt x="51832" y="47594"/>
                    <a:pt x="51842" y="47621"/>
                  </a:cubicBezTo>
                  <a:cubicBezTo>
                    <a:pt x="51897" y="47839"/>
                    <a:pt x="52014" y="47974"/>
                    <a:pt x="52098" y="48137"/>
                  </a:cubicBezTo>
                  <a:lnTo>
                    <a:pt x="52098" y="48137"/>
                  </a:lnTo>
                  <a:cubicBezTo>
                    <a:pt x="52097" y="48133"/>
                    <a:pt x="52095" y="48128"/>
                    <a:pt x="52093" y="48122"/>
                  </a:cubicBezTo>
                  <a:cubicBezTo>
                    <a:pt x="52032" y="47969"/>
                    <a:pt x="51841" y="47583"/>
                    <a:pt x="51830" y="47583"/>
                  </a:cubicBezTo>
                  <a:close/>
                  <a:moveTo>
                    <a:pt x="51771" y="45725"/>
                  </a:moveTo>
                  <a:cubicBezTo>
                    <a:pt x="51592" y="46082"/>
                    <a:pt x="51270" y="46297"/>
                    <a:pt x="51270" y="46655"/>
                  </a:cubicBezTo>
                  <a:cubicBezTo>
                    <a:pt x="51163" y="46905"/>
                    <a:pt x="51485" y="47442"/>
                    <a:pt x="51270" y="47442"/>
                  </a:cubicBezTo>
                  <a:cubicBezTo>
                    <a:pt x="50967" y="47442"/>
                    <a:pt x="50791" y="47188"/>
                    <a:pt x="50532" y="47188"/>
                  </a:cubicBezTo>
                  <a:cubicBezTo>
                    <a:pt x="50516" y="47188"/>
                    <a:pt x="50500" y="47189"/>
                    <a:pt x="50483" y="47191"/>
                  </a:cubicBezTo>
                  <a:cubicBezTo>
                    <a:pt x="50268" y="47227"/>
                    <a:pt x="50268" y="47621"/>
                    <a:pt x="50089" y="47728"/>
                  </a:cubicBezTo>
                  <a:cubicBezTo>
                    <a:pt x="50052" y="47751"/>
                    <a:pt x="50012" y="47759"/>
                    <a:pt x="49972" y="47759"/>
                  </a:cubicBezTo>
                  <a:cubicBezTo>
                    <a:pt x="49862" y="47759"/>
                    <a:pt x="49745" y="47697"/>
                    <a:pt x="49634" y="47697"/>
                  </a:cubicBezTo>
                  <a:cubicBezTo>
                    <a:pt x="49594" y="47697"/>
                    <a:pt x="49555" y="47705"/>
                    <a:pt x="49517" y="47728"/>
                  </a:cubicBezTo>
                  <a:cubicBezTo>
                    <a:pt x="49338" y="47835"/>
                    <a:pt x="49231" y="48122"/>
                    <a:pt x="49052" y="48122"/>
                  </a:cubicBezTo>
                  <a:cubicBezTo>
                    <a:pt x="49044" y="48130"/>
                    <a:pt x="49035" y="48133"/>
                    <a:pt x="49026" y="48133"/>
                  </a:cubicBezTo>
                  <a:cubicBezTo>
                    <a:pt x="48970" y="48133"/>
                    <a:pt x="48903" y="47990"/>
                    <a:pt x="48881" y="47990"/>
                  </a:cubicBezTo>
                  <a:cubicBezTo>
                    <a:pt x="48876" y="47990"/>
                    <a:pt x="48873" y="47997"/>
                    <a:pt x="48873" y="48014"/>
                  </a:cubicBezTo>
                  <a:cubicBezTo>
                    <a:pt x="48658" y="48193"/>
                    <a:pt x="48694" y="48623"/>
                    <a:pt x="48658" y="48873"/>
                  </a:cubicBezTo>
                  <a:cubicBezTo>
                    <a:pt x="48551" y="49016"/>
                    <a:pt x="48086" y="48873"/>
                    <a:pt x="48122" y="49052"/>
                  </a:cubicBezTo>
                  <a:cubicBezTo>
                    <a:pt x="48265" y="49302"/>
                    <a:pt x="48658" y="49481"/>
                    <a:pt x="48658" y="49696"/>
                  </a:cubicBezTo>
                  <a:cubicBezTo>
                    <a:pt x="48658" y="49982"/>
                    <a:pt x="48122" y="50054"/>
                    <a:pt x="48193" y="50304"/>
                  </a:cubicBezTo>
                  <a:cubicBezTo>
                    <a:pt x="48265" y="50662"/>
                    <a:pt x="48873" y="50590"/>
                    <a:pt x="48944" y="50912"/>
                  </a:cubicBezTo>
                  <a:cubicBezTo>
                    <a:pt x="48980" y="51234"/>
                    <a:pt x="48300" y="51413"/>
                    <a:pt x="48372" y="51735"/>
                  </a:cubicBezTo>
                  <a:cubicBezTo>
                    <a:pt x="48387" y="51788"/>
                    <a:pt x="48429" y="51807"/>
                    <a:pt x="48487" y="51807"/>
                  </a:cubicBezTo>
                  <a:cubicBezTo>
                    <a:pt x="48644" y="51807"/>
                    <a:pt x="48916" y="51663"/>
                    <a:pt x="49062" y="51663"/>
                  </a:cubicBezTo>
                  <a:cubicBezTo>
                    <a:pt x="49115" y="51663"/>
                    <a:pt x="49152" y="51682"/>
                    <a:pt x="49159" y="51735"/>
                  </a:cubicBezTo>
                  <a:cubicBezTo>
                    <a:pt x="49195" y="52057"/>
                    <a:pt x="48551" y="52200"/>
                    <a:pt x="48551" y="52558"/>
                  </a:cubicBezTo>
                  <a:cubicBezTo>
                    <a:pt x="48479" y="52844"/>
                    <a:pt x="48980" y="52952"/>
                    <a:pt x="49123" y="53166"/>
                  </a:cubicBezTo>
                  <a:cubicBezTo>
                    <a:pt x="49195" y="53345"/>
                    <a:pt x="48944" y="53524"/>
                    <a:pt x="49016" y="53631"/>
                  </a:cubicBezTo>
                  <a:cubicBezTo>
                    <a:pt x="49200" y="53950"/>
                    <a:pt x="49369" y="54017"/>
                    <a:pt x="49551" y="54017"/>
                  </a:cubicBezTo>
                  <a:cubicBezTo>
                    <a:pt x="49685" y="54017"/>
                    <a:pt x="49826" y="53980"/>
                    <a:pt x="49986" y="53980"/>
                  </a:cubicBezTo>
                  <a:cubicBezTo>
                    <a:pt x="50074" y="53980"/>
                    <a:pt x="50167" y="53991"/>
                    <a:pt x="50268" y="54025"/>
                  </a:cubicBezTo>
                  <a:cubicBezTo>
                    <a:pt x="50385" y="54025"/>
                    <a:pt x="50288" y="54855"/>
                    <a:pt x="50576" y="54855"/>
                  </a:cubicBezTo>
                  <a:cubicBezTo>
                    <a:pt x="50642" y="54855"/>
                    <a:pt x="50727" y="54811"/>
                    <a:pt x="50841" y="54705"/>
                  </a:cubicBezTo>
                  <a:cubicBezTo>
                    <a:pt x="51020" y="54454"/>
                    <a:pt x="50912" y="54025"/>
                    <a:pt x="51020" y="53775"/>
                  </a:cubicBezTo>
                  <a:cubicBezTo>
                    <a:pt x="51127" y="53631"/>
                    <a:pt x="51342" y="53631"/>
                    <a:pt x="51342" y="53453"/>
                  </a:cubicBezTo>
                  <a:cubicBezTo>
                    <a:pt x="51353" y="53447"/>
                    <a:pt x="51355" y="53445"/>
                    <a:pt x="51351" y="53445"/>
                  </a:cubicBezTo>
                  <a:cubicBezTo>
                    <a:pt x="51340" y="53445"/>
                    <a:pt x="51266" y="53466"/>
                    <a:pt x="51206" y="53466"/>
                  </a:cubicBezTo>
                  <a:cubicBezTo>
                    <a:pt x="51163" y="53466"/>
                    <a:pt x="51127" y="53455"/>
                    <a:pt x="51127" y="53417"/>
                  </a:cubicBezTo>
                  <a:cubicBezTo>
                    <a:pt x="51127" y="53381"/>
                    <a:pt x="51181" y="53381"/>
                    <a:pt x="51234" y="53381"/>
                  </a:cubicBezTo>
                  <a:cubicBezTo>
                    <a:pt x="51288" y="53381"/>
                    <a:pt x="51342" y="53381"/>
                    <a:pt x="51342" y="53345"/>
                  </a:cubicBezTo>
                  <a:cubicBezTo>
                    <a:pt x="51842" y="52773"/>
                    <a:pt x="51592" y="52057"/>
                    <a:pt x="51592" y="51485"/>
                  </a:cubicBezTo>
                  <a:cubicBezTo>
                    <a:pt x="51592" y="50984"/>
                    <a:pt x="52343" y="50447"/>
                    <a:pt x="52272" y="49732"/>
                  </a:cubicBezTo>
                  <a:cubicBezTo>
                    <a:pt x="52272" y="49481"/>
                    <a:pt x="52272" y="48587"/>
                    <a:pt x="52164" y="48301"/>
                  </a:cubicBezTo>
                  <a:cubicBezTo>
                    <a:pt x="52147" y="48241"/>
                    <a:pt x="52125" y="48188"/>
                    <a:pt x="52098" y="48137"/>
                  </a:cubicBezTo>
                  <a:lnTo>
                    <a:pt x="52098" y="48137"/>
                  </a:lnTo>
                  <a:cubicBezTo>
                    <a:pt x="52105" y="48158"/>
                    <a:pt x="52101" y="48167"/>
                    <a:pt x="52092" y="48167"/>
                  </a:cubicBezTo>
                  <a:cubicBezTo>
                    <a:pt x="52037" y="48167"/>
                    <a:pt x="51771" y="47875"/>
                    <a:pt x="51771" y="47728"/>
                  </a:cubicBezTo>
                  <a:cubicBezTo>
                    <a:pt x="51771" y="47263"/>
                    <a:pt x="52379" y="46154"/>
                    <a:pt x="51771" y="45725"/>
                  </a:cubicBezTo>
                  <a:close/>
                </a:path>
              </a:pathLst>
            </a:custGeom>
            <a:solidFill>
              <a:srgbClr val="FF99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2970100" y="3750600"/>
              <a:ext cx="19700" cy="33100"/>
            </a:xfrm>
            <a:custGeom>
              <a:avLst/>
              <a:gdLst/>
              <a:ahLst/>
              <a:cxnLst/>
              <a:rect l="l" t="t" r="r" b="b"/>
              <a:pathLst>
                <a:path w="788" h="1324" extrusionOk="0">
                  <a:moveTo>
                    <a:pt x="430" y="0"/>
                  </a:moveTo>
                  <a:cubicBezTo>
                    <a:pt x="287" y="644"/>
                    <a:pt x="1" y="1216"/>
                    <a:pt x="108" y="1288"/>
                  </a:cubicBezTo>
                  <a:cubicBezTo>
                    <a:pt x="180" y="1288"/>
                    <a:pt x="430" y="1324"/>
                    <a:pt x="788" y="1324"/>
                  </a:cubicBezTo>
                  <a:lnTo>
                    <a:pt x="788" y="644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006BA8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2448650" y="2895050"/>
              <a:ext cx="347950" cy="370775"/>
            </a:xfrm>
            <a:custGeom>
              <a:avLst/>
              <a:gdLst/>
              <a:ahLst/>
              <a:cxnLst/>
              <a:rect l="l" t="t" r="r" b="b"/>
              <a:pathLst>
                <a:path w="13918" h="14831" extrusionOk="0">
                  <a:moveTo>
                    <a:pt x="327" y="10546"/>
                  </a:moveTo>
                  <a:cubicBezTo>
                    <a:pt x="215" y="10546"/>
                    <a:pt x="108" y="10555"/>
                    <a:pt x="1" y="10573"/>
                  </a:cubicBezTo>
                  <a:lnTo>
                    <a:pt x="108" y="10716"/>
                  </a:lnTo>
                  <a:cubicBezTo>
                    <a:pt x="55" y="11277"/>
                    <a:pt x="235" y="11392"/>
                    <a:pt x="503" y="11392"/>
                  </a:cubicBezTo>
                  <a:cubicBezTo>
                    <a:pt x="687" y="11392"/>
                    <a:pt x="913" y="11338"/>
                    <a:pt x="1134" y="11338"/>
                  </a:cubicBezTo>
                  <a:cubicBezTo>
                    <a:pt x="1248" y="11338"/>
                    <a:pt x="1362" y="11352"/>
                    <a:pt x="1467" y="11396"/>
                  </a:cubicBezTo>
                  <a:cubicBezTo>
                    <a:pt x="1539" y="11503"/>
                    <a:pt x="1396" y="11646"/>
                    <a:pt x="1467" y="11718"/>
                  </a:cubicBezTo>
                  <a:cubicBezTo>
                    <a:pt x="1588" y="11799"/>
                    <a:pt x="1702" y="11832"/>
                    <a:pt x="1810" y="11832"/>
                  </a:cubicBezTo>
                  <a:cubicBezTo>
                    <a:pt x="2178" y="11832"/>
                    <a:pt x="2470" y="11439"/>
                    <a:pt x="2720" y="11217"/>
                  </a:cubicBezTo>
                  <a:cubicBezTo>
                    <a:pt x="2541" y="10967"/>
                    <a:pt x="2290" y="10823"/>
                    <a:pt x="2183" y="10716"/>
                  </a:cubicBezTo>
                  <a:cubicBezTo>
                    <a:pt x="2004" y="10716"/>
                    <a:pt x="1968" y="11110"/>
                    <a:pt x="1718" y="11110"/>
                  </a:cubicBezTo>
                  <a:cubicBezTo>
                    <a:pt x="1038" y="11110"/>
                    <a:pt x="1467" y="10645"/>
                    <a:pt x="680" y="10573"/>
                  </a:cubicBezTo>
                  <a:cubicBezTo>
                    <a:pt x="555" y="10555"/>
                    <a:pt x="439" y="10546"/>
                    <a:pt x="327" y="10546"/>
                  </a:cubicBezTo>
                  <a:close/>
                  <a:moveTo>
                    <a:pt x="11938" y="0"/>
                  </a:moveTo>
                  <a:cubicBezTo>
                    <a:pt x="10965" y="0"/>
                    <a:pt x="8195" y="641"/>
                    <a:pt x="7836" y="1163"/>
                  </a:cubicBezTo>
                  <a:cubicBezTo>
                    <a:pt x="7657" y="1450"/>
                    <a:pt x="7550" y="1664"/>
                    <a:pt x="7371" y="1879"/>
                  </a:cubicBezTo>
                  <a:lnTo>
                    <a:pt x="7002" y="2193"/>
                  </a:lnTo>
                  <a:lnTo>
                    <a:pt x="6619" y="2416"/>
                  </a:lnTo>
                  <a:cubicBezTo>
                    <a:pt x="6532" y="2445"/>
                    <a:pt x="6444" y="2456"/>
                    <a:pt x="6357" y="2456"/>
                  </a:cubicBezTo>
                  <a:cubicBezTo>
                    <a:pt x="6124" y="2456"/>
                    <a:pt x="5897" y="2380"/>
                    <a:pt x="5689" y="2380"/>
                  </a:cubicBezTo>
                  <a:cubicBezTo>
                    <a:pt x="5575" y="2380"/>
                    <a:pt x="5460" y="2334"/>
                    <a:pt x="5419" y="2334"/>
                  </a:cubicBezTo>
                  <a:cubicBezTo>
                    <a:pt x="5409" y="2334"/>
                    <a:pt x="5403" y="2337"/>
                    <a:pt x="5403" y="2344"/>
                  </a:cubicBezTo>
                  <a:cubicBezTo>
                    <a:pt x="4831" y="3024"/>
                    <a:pt x="5009" y="4348"/>
                    <a:pt x="4759" y="5063"/>
                  </a:cubicBezTo>
                  <a:cubicBezTo>
                    <a:pt x="4509" y="5707"/>
                    <a:pt x="3972" y="6387"/>
                    <a:pt x="3578" y="6888"/>
                  </a:cubicBezTo>
                  <a:cubicBezTo>
                    <a:pt x="3399" y="7138"/>
                    <a:pt x="3256" y="7389"/>
                    <a:pt x="3006" y="7496"/>
                  </a:cubicBezTo>
                  <a:cubicBezTo>
                    <a:pt x="2982" y="7512"/>
                    <a:pt x="2950" y="7517"/>
                    <a:pt x="2915" y="7517"/>
                  </a:cubicBezTo>
                  <a:cubicBezTo>
                    <a:pt x="2852" y="7517"/>
                    <a:pt x="2777" y="7501"/>
                    <a:pt x="2713" y="7501"/>
                  </a:cubicBezTo>
                  <a:cubicBezTo>
                    <a:pt x="2654" y="7501"/>
                    <a:pt x="2603" y="7515"/>
                    <a:pt x="2577" y="7568"/>
                  </a:cubicBezTo>
                  <a:cubicBezTo>
                    <a:pt x="2505" y="7854"/>
                    <a:pt x="2827" y="8176"/>
                    <a:pt x="2720" y="8426"/>
                  </a:cubicBezTo>
                  <a:cubicBezTo>
                    <a:pt x="2480" y="8840"/>
                    <a:pt x="1910" y="8869"/>
                    <a:pt x="1564" y="8869"/>
                  </a:cubicBezTo>
                  <a:cubicBezTo>
                    <a:pt x="1506" y="8869"/>
                    <a:pt x="1455" y="8869"/>
                    <a:pt x="1412" y="8869"/>
                  </a:cubicBezTo>
                  <a:cubicBezTo>
                    <a:pt x="1291" y="8869"/>
                    <a:pt x="1241" y="8875"/>
                    <a:pt x="1324" y="8927"/>
                  </a:cubicBezTo>
                  <a:cubicBezTo>
                    <a:pt x="1646" y="9106"/>
                    <a:pt x="1897" y="9428"/>
                    <a:pt x="2290" y="9607"/>
                  </a:cubicBezTo>
                  <a:cubicBezTo>
                    <a:pt x="2313" y="9616"/>
                    <a:pt x="2335" y="9620"/>
                    <a:pt x="2357" y="9620"/>
                  </a:cubicBezTo>
                  <a:cubicBezTo>
                    <a:pt x="2512" y="9620"/>
                    <a:pt x="2657" y="9428"/>
                    <a:pt x="2720" y="9428"/>
                  </a:cubicBezTo>
                  <a:cubicBezTo>
                    <a:pt x="2899" y="9500"/>
                    <a:pt x="3221" y="9714"/>
                    <a:pt x="3077" y="9857"/>
                  </a:cubicBezTo>
                  <a:cubicBezTo>
                    <a:pt x="3051" y="9869"/>
                    <a:pt x="3021" y="9874"/>
                    <a:pt x="2990" y="9874"/>
                  </a:cubicBezTo>
                  <a:cubicBezTo>
                    <a:pt x="2790" y="9874"/>
                    <a:pt x="2513" y="9675"/>
                    <a:pt x="2389" y="9675"/>
                  </a:cubicBezTo>
                  <a:cubicBezTo>
                    <a:pt x="2350" y="9675"/>
                    <a:pt x="2326" y="9696"/>
                    <a:pt x="2326" y="9750"/>
                  </a:cubicBezTo>
                  <a:cubicBezTo>
                    <a:pt x="2362" y="10179"/>
                    <a:pt x="3471" y="10072"/>
                    <a:pt x="3256" y="10394"/>
                  </a:cubicBezTo>
                  <a:cubicBezTo>
                    <a:pt x="3128" y="10568"/>
                    <a:pt x="3000" y="10636"/>
                    <a:pt x="2875" y="10636"/>
                  </a:cubicBezTo>
                  <a:cubicBezTo>
                    <a:pt x="2407" y="10636"/>
                    <a:pt x="1987" y="9679"/>
                    <a:pt x="1789" y="9679"/>
                  </a:cubicBezTo>
                  <a:cubicBezTo>
                    <a:pt x="1510" y="9593"/>
                    <a:pt x="1238" y="9558"/>
                    <a:pt x="1008" y="9558"/>
                  </a:cubicBezTo>
                  <a:cubicBezTo>
                    <a:pt x="559" y="9558"/>
                    <a:pt x="264" y="9692"/>
                    <a:pt x="358" y="9857"/>
                  </a:cubicBezTo>
                  <a:cubicBezTo>
                    <a:pt x="358" y="9893"/>
                    <a:pt x="1646" y="10716"/>
                    <a:pt x="1897" y="10716"/>
                  </a:cubicBezTo>
                  <a:cubicBezTo>
                    <a:pt x="2004" y="10716"/>
                    <a:pt x="1968" y="10573"/>
                    <a:pt x="2040" y="10466"/>
                  </a:cubicBezTo>
                  <a:cubicBezTo>
                    <a:pt x="2062" y="10449"/>
                    <a:pt x="2086" y="10442"/>
                    <a:pt x="2110" y="10442"/>
                  </a:cubicBezTo>
                  <a:cubicBezTo>
                    <a:pt x="2239" y="10442"/>
                    <a:pt x="2390" y="10645"/>
                    <a:pt x="2541" y="10645"/>
                  </a:cubicBezTo>
                  <a:cubicBezTo>
                    <a:pt x="2581" y="10661"/>
                    <a:pt x="2624" y="10666"/>
                    <a:pt x="2667" y="10666"/>
                  </a:cubicBezTo>
                  <a:cubicBezTo>
                    <a:pt x="2745" y="10666"/>
                    <a:pt x="2828" y="10649"/>
                    <a:pt x="2913" y="10649"/>
                  </a:cubicBezTo>
                  <a:cubicBezTo>
                    <a:pt x="2990" y="10649"/>
                    <a:pt x="3070" y="10663"/>
                    <a:pt x="3149" y="10716"/>
                  </a:cubicBezTo>
                  <a:cubicBezTo>
                    <a:pt x="3221" y="10823"/>
                    <a:pt x="3292" y="10967"/>
                    <a:pt x="3292" y="11110"/>
                  </a:cubicBezTo>
                  <a:cubicBezTo>
                    <a:pt x="3415" y="11134"/>
                    <a:pt x="3505" y="11176"/>
                    <a:pt x="3572" y="11176"/>
                  </a:cubicBezTo>
                  <a:cubicBezTo>
                    <a:pt x="3602" y="11176"/>
                    <a:pt x="3628" y="11168"/>
                    <a:pt x="3650" y="11145"/>
                  </a:cubicBezTo>
                  <a:cubicBezTo>
                    <a:pt x="3930" y="11145"/>
                    <a:pt x="3342" y="10413"/>
                    <a:pt x="3848" y="10413"/>
                  </a:cubicBezTo>
                  <a:cubicBezTo>
                    <a:pt x="3923" y="10413"/>
                    <a:pt x="4021" y="10429"/>
                    <a:pt x="4151" y="10466"/>
                  </a:cubicBezTo>
                  <a:cubicBezTo>
                    <a:pt x="4258" y="10466"/>
                    <a:pt x="4079" y="10645"/>
                    <a:pt x="4151" y="10716"/>
                  </a:cubicBezTo>
                  <a:cubicBezTo>
                    <a:pt x="4237" y="10796"/>
                    <a:pt x="4313" y="10828"/>
                    <a:pt x="4381" y="10828"/>
                  </a:cubicBezTo>
                  <a:cubicBezTo>
                    <a:pt x="4634" y="10828"/>
                    <a:pt x="4779" y="10388"/>
                    <a:pt x="4998" y="10388"/>
                  </a:cubicBezTo>
                  <a:cubicBezTo>
                    <a:pt x="5035" y="10388"/>
                    <a:pt x="5075" y="10400"/>
                    <a:pt x="5117" y="10430"/>
                  </a:cubicBezTo>
                  <a:cubicBezTo>
                    <a:pt x="5224" y="10573"/>
                    <a:pt x="4831" y="10823"/>
                    <a:pt x="4902" y="10931"/>
                  </a:cubicBezTo>
                  <a:cubicBezTo>
                    <a:pt x="5142" y="11046"/>
                    <a:pt x="5272" y="11091"/>
                    <a:pt x="5342" y="11091"/>
                  </a:cubicBezTo>
                  <a:cubicBezTo>
                    <a:pt x="5556" y="11091"/>
                    <a:pt x="5232" y="10681"/>
                    <a:pt x="5796" y="10573"/>
                  </a:cubicBezTo>
                  <a:cubicBezTo>
                    <a:pt x="5940" y="10573"/>
                    <a:pt x="6118" y="11789"/>
                    <a:pt x="6440" y="11825"/>
                  </a:cubicBezTo>
                  <a:cubicBezTo>
                    <a:pt x="7120" y="11968"/>
                    <a:pt x="7979" y="11897"/>
                    <a:pt x="8516" y="12648"/>
                  </a:cubicBezTo>
                  <a:cubicBezTo>
                    <a:pt x="8587" y="12720"/>
                    <a:pt x="8337" y="12755"/>
                    <a:pt x="8301" y="12827"/>
                  </a:cubicBezTo>
                  <a:cubicBezTo>
                    <a:pt x="8229" y="13113"/>
                    <a:pt x="8050" y="13328"/>
                    <a:pt x="7979" y="13578"/>
                  </a:cubicBezTo>
                  <a:cubicBezTo>
                    <a:pt x="7979" y="13650"/>
                    <a:pt x="8229" y="13614"/>
                    <a:pt x="8122" y="13686"/>
                  </a:cubicBezTo>
                  <a:cubicBezTo>
                    <a:pt x="8122" y="13829"/>
                    <a:pt x="7907" y="13865"/>
                    <a:pt x="7836" y="14043"/>
                  </a:cubicBezTo>
                  <a:cubicBezTo>
                    <a:pt x="7651" y="14712"/>
                    <a:pt x="7883" y="14831"/>
                    <a:pt x="8253" y="14831"/>
                  </a:cubicBezTo>
                  <a:cubicBezTo>
                    <a:pt x="8457" y="14831"/>
                    <a:pt x="8703" y="14795"/>
                    <a:pt x="8945" y="14795"/>
                  </a:cubicBezTo>
                  <a:lnTo>
                    <a:pt x="8981" y="14795"/>
                  </a:lnTo>
                  <a:cubicBezTo>
                    <a:pt x="8909" y="14723"/>
                    <a:pt x="8909" y="14580"/>
                    <a:pt x="8909" y="14544"/>
                  </a:cubicBezTo>
                  <a:cubicBezTo>
                    <a:pt x="8909" y="14365"/>
                    <a:pt x="9195" y="14365"/>
                    <a:pt x="9267" y="14258"/>
                  </a:cubicBezTo>
                  <a:cubicBezTo>
                    <a:pt x="9374" y="13471"/>
                    <a:pt x="8122" y="13256"/>
                    <a:pt x="8516" y="13149"/>
                  </a:cubicBezTo>
                  <a:cubicBezTo>
                    <a:pt x="8525" y="13146"/>
                    <a:pt x="8535" y="13144"/>
                    <a:pt x="8545" y="13144"/>
                  </a:cubicBezTo>
                  <a:cubicBezTo>
                    <a:pt x="8642" y="13144"/>
                    <a:pt x="8737" y="13292"/>
                    <a:pt x="8802" y="13292"/>
                  </a:cubicBezTo>
                  <a:lnTo>
                    <a:pt x="9589" y="12577"/>
                  </a:lnTo>
                  <a:cubicBezTo>
                    <a:pt x="9617" y="12479"/>
                    <a:pt x="9547" y="12468"/>
                    <a:pt x="9462" y="12468"/>
                  </a:cubicBezTo>
                  <a:cubicBezTo>
                    <a:pt x="9438" y="12468"/>
                    <a:pt x="9413" y="12469"/>
                    <a:pt x="9388" y="12469"/>
                  </a:cubicBezTo>
                  <a:cubicBezTo>
                    <a:pt x="9276" y="12469"/>
                    <a:pt x="9177" y="12451"/>
                    <a:pt x="9267" y="12255"/>
                  </a:cubicBezTo>
                  <a:cubicBezTo>
                    <a:pt x="9374" y="12004"/>
                    <a:pt x="9696" y="11789"/>
                    <a:pt x="9839" y="11503"/>
                  </a:cubicBezTo>
                  <a:cubicBezTo>
                    <a:pt x="10197" y="10573"/>
                    <a:pt x="9267" y="9893"/>
                    <a:pt x="9016" y="9428"/>
                  </a:cubicBezTo>
                  <a:cubicBezTo>
                    <a:pt x="8981" y="9321"/>
                    <a:pt x="9088" y="9213"/>
                    <a:pt x="9088" y="9106"/>
                  </a:cubicBezTo>
                  <a:cubicBezTo>
                    <a:pt x="9088" y="9035"/>
                    <a:pt x="9016" y="8927"/>
                    <a:pt x="9088" y="8927"/>
                  </a:cubicBezTo>
                  <a:cubicBezTo>
                    <a:pt x="9156" y="8859"/>
                    <a:pt x="9245" y="8843"/>
                    <a:pt x="9342" y="8843"/>
                  </a:cubicBezTo>
                  <a:cubicBezTo>
                    <a:pt x="9432" y="8843"/>
                    <a:pt x="9530" y="8857"/>
                    <a:pt x="9626" y="8857"/>
                  </a:cubicBezTo>
                  <a:cubicBezTo>
                    <a:pt x="9700" y="8857"/>
                    <a:pt x="9772" y="8849"/>
                    <a:pt x="9839" y="8820"/>
                  </a:cubicBezTo>
                  <a:cubicBezTo>
                    <a:pt x="9871" y="8757"/>
                    <a:pt x="9764" y="8557"/>
                    <a:pt x="9810" y="8557"/>
                  </a:cubicBezTo>
                  <a:cubicBezTo>
                    <a:pt x="9817" y="8557"/>
                    <a:pt x="9826" y="8561"/>
                    <a:pt x="9839" y="8569"/>
                  </a:cubicBezTo>
                  <a:cubicBezTo>
                    <a:pt x="10054" y="8641"/>
                    <a:pt x="10233" y="8927"/>
                    <a:pt x="10555" y="8927"/>
                  </a:cubicBezTo>
                  <a:cubicBezTo>
                    <a:pt x="10567" y="8929"/>
                    <a:pt x="10580" y="8930"/>
                    <a:pt x="10596" y="8930"/>
                  </a:cubicBezTo>
                  <a:cubicBezTo>
                    <a:pt x="10913" y="8930"/>
                    <a:pt x="11993" y="8590"/>
                    <a:pt x="12129" y="8283"/>
                  </a:cubicBezTo>
                  <a:cubicBezTo>
                    <a:pt x="12201" y="7997"/>
                    <a:pt x="11306" y="7997"/>
                    <a:pt x="11664" y="7711"/>
                  </a:cubicBezTo>
                  <a:cubicBezTo>
                    <a:pt x="12308" y="7246"/>
                    <a:pt x="13131" y="7067"/>
                    <a:pt x="12952" y="5993"/>
                  </a:cubicBezTo>
                  <a:cubicBezTo>
                    <a:pt x="12916" y="5421"/>
                    <a:pt x="11378" y="5707"/>
                    <a:pt x="11736" y="5063"/>
                  </a:cubicBezTo>
                  <a:cubicBezTo>
                    <a:pt x="11771" y="5010"/>
                    <a:pt x="11843" y="5010"/>
                    <a:pt x="11906" y="5010"/>
                  </a:cubicBezTo>
                  <a:cubicBezTo>
                    <a:pt x="11968" y="5010"/>
                    <a:pt x="12022" y="5010"/>
                    <a:pt x="12022" y="4956"/>
                  </a:cubicBezTo>
                  <a:cubicBezTo>
                    <a:pt x="12058" y="4849"/>
                    <a:pt x="11843" y="4777"/>
                    <a:pt x="11879" y="4634"/>
                  </a:cubicBezTo>
                  <a:cubicBezTo>
                    <a:pt x="11879" y="4527"/>
                    <a:pt x="12022" y="4527"/>
                    <a:pt x="12129" y="4527"/>
                  </a:cubicBezTo>
                  <a:cubicBezTo>
                    <a:pt x="12380" y="4527"/>
                    <a:pt x="12630" y="4670"/>
                    <a:pt x="12916" y="4670"/>
                  </a:cubicBezTo>
                  <a:cubicBezTo>
                    <a:pt x="13274" y="4670"/>
                    <a:pt x="12952" y="3990"/>
                    <a:pt x="13095" y="3632"/>
                  </a:cubicBezTo>
                  <a:cubicBezTo>
                    <a:pt x="13167" y="3346"/>
                    <a:pt x="13918" y="2022"/>
                    <a:pt x="13811" y="1271"/>
                  </a:cubicBezTo>
                  <a:lnTo>
                    <a:pt x="13811" y="1271"/>
                  </a:lnTo>
                  <a:cubicBezTo>
                    <a:pt x="13699" y="1331"/>
                    <a:pt x="13600" y="1358"/>
                    <a:pt x="13512" y="1358"/>
                  </a:cubicBezTo>
                  <a:cubicBezTo>
                    <a:pt x="12922" y="1358"/>
                    <a:pt x="12787" y="174"/>
                    <a:pt x="12165" y="19"/>
                  </a:cubicBezTo>
                  <a:cubicBezTo>
                    <a:pt x="12108" y="6"/>
                    <a:pt x="12031" y="0"/>
                    <a:pt x="11938" y="0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3574050" y="3997450"/>
              <a:ext cx="408600" cy="368550"/>
            </a:xfrm>
            <a:custGeom>
              <a:avLst/>
              <a:gdLst/>
              <a:ahLst/>
              <a:cxnLst/>
              <a:rect l="l" t="t" r="r" b="b"/>
              <a:pathLst>
                <a:path w="16344" h="14742" extrusionOk="0">
                  <a:moveTo>
                    <a:pt x="4715" y="1"/>
                  </a:moveTo>
                  <a:cubicBezTo>
                    <a:pt x="4536" y="144"/>
                    <a:pt x="4536" y="466"/>
                    <a:pt x="4393" y="502"/>
                  </a:cubicBezTo>
                  <a:cubicBezTo>
                    <a:pt x="4333" y="516"/>
                    <a:pt x="4277" y="522"/>
                    <a:pt x="4223" y="522"/>
                  </a:cubicBezTo>
                  <a:cubicBezTo>
                    <a:pt x="3897" y="522"/>
                    <a:pt x="3694" y="292"/>
                    <a:pt x="3478" y="292"/>
                  </a:cubicBezTo>
                  <a:cubicBezTo>
                    <a:pt x="3374" y="292"/>
                    <a:pt x="3267" y="345"/>
                    <a:pt x="3141" y="502"/>
                  </a:cubicBezTo>
                  <a:cubicBezTo>
                    <a:pt x="2855" y="824"/>
                    <a:pt x="2962" y="1611"/>
                    <a:pt x="2461" y="1682"/>
                  </a:cubicBezTo>
                  <a:cubicBezTo>
                    <a:pt x="2032" y="1503"/>
                    <a:pt x="1352" y="573"/>
                    <a:pt x="923" y="573"/>
                  </a:cubicBezTo>
                  <a:cubicBezTo>
                    <a:pt x="909" y="572"/>
                    <a:pt x="896" y="572"/>
                    <a:pt x="883" y="572"/>
                  </a:cubicBezTo>
                  <a:cubicBezTo>
                    <a:pt x="1" y="572"/>
                    <a:pt x="281" y="2936"/>
                    <a:pt x="422" y="3042"/>
                  </a:cubicBezTo>
                  <a:cubicBezTo>
                    <a:pt x="673" y="3221"/>
                    <a:pt x="1030" y="3221"/>
                    <a:pt x="1209" y="3400"/>
                  </a:cubicBezTo>
                  <a:cubicBezTo>
                    <a:pt x="1674" y="3865"/>
                    <a:pt x="1782" y="4544"/>
                    <a:pt x="2104" y="5010"/>
                  </a:cubicBezTo>
                  <a:cubicBezTo>
                    <a:pt x="2247" y="5153"/>
                    <a:pt x="2461" y="5188"/>
                    <a:pt x="2533" y="5403"/>
                  </a:cubicBezTo>
                  <a:cubicBezTo>
                    <a:pt x="2533" y="5475"/>
                    <a:pt x="1960" y="5904"/>
                    <a:pt x="2211" y="6154"/>
                  </a:cubicBezTo>
                  <a:cubicBezTo>
                    <a:pt x="2235" y="6166"/>
                    <a:pt x="2260" y="6171"/>
                    <a:pt x="2285" y="6171"/>
                  </a:cubicBezTo>
                  <a:cubicBezTo>
                    <a:pt x="2411" y="6171"/>
                    <a:pt x="2545" y="6047"/>
                    <a:pt x="2604" y="6047"/>
                  </a:cubicBezTo>
                  <a:cubicBezTo>
                    <a:pt x="2891" y="6226"/>
                    <a:pt x="3857" y="7156"/>
                    <a:pt x="4143" y="7299"/>
                  </a:cubicBezTo>
                  <a:cubicBezTo>
                    <a:pt x="4894" y="7979"/>
                    <a:pt x="5431" y="8945"/>
                    <a:pt x="6325" y="9482"/>
                  </a:cubicBezTo>
                  <a:cubicBezTo>
                    <a:pt x="6540" y="9589"/>
                    <a:pt x="6790" y="9553"/>
                    <a:pt x="6934" y="9732"/>
                  </a:cubicBezTo>
                  <a:cubicBezTo>
                    <a:pt x="7112" y="9983"/>
                    <a:pt x="7005" y="10340"/>
                    <a:pt x="7112" y="10591"/>
                  </a:cubicBezTo>
                  <a:cubicBezTo>
                    <a:pt x="7291" y="10877"/>
                    <a:pt x="9080" y="11628"/>
                    <a:pt x="8901" y="12129"/>
                  </a:cubicBezTo>
                  <a:cubicBezTo>
                    <a:pt x="8866" y="12344"/>
                    <a:pt x="8472" y="12308"/>
                    <a:pt x="8400" y="12487"/>
                  </a:cubicBezTo>
                  <a:cubicBezTo>
                    <a:pt x="8365" y="12630"/>
                    <a:pt x="8651" y="12630"/>
                    <a:pt x="8794" y="12630"/>
                  </a:cubicBezTo>
                  <a:cubicBezTo>
                    <a:pt x="9000" y="12630"/>
                    <a:pt x="9182" y="12460"/>
                    <a:pt x="9360" y="12460"/>
                  </a:cubicBezTo>
                  <a:cubicBezTo>
                    <a:pt x="9398" y="12460"/>
                    <a:pt x="9436" y="12468"/>
                    <a:pt x="9474" y="12487"/>
                  </a:cubicBezTo>
                  <a:cubicBezTo>
                    <a:pt x="9760" y="12594"/>
                    <a:pt x="9832" y="12952"/>
                    <a:pt x="10082" y="13131"/>
                  </a:cubicBezTo>
                  <a:cubicBezTo>
                    <a:pt x="11191" y="13918"/>
                    <a:pt x="12014" y="13453"/>
                    <a:pt x="12515" y="14741"/>
                  </a:cubicBezTo>
                  <a:lnTo>
                    <a:pt x="12479" y="14061"/>
                  </a:lnTo>
                  <a:lnTo>
                    <a:pt x="12264" y="14097"/>
                  </a:lnTo>
                  <a:cubicBezTo>
                    <a:pt x="13230" y="13131"/>
                    <a:pt x="11907" y="13131"/>
                    <a:pt x="12121" y="11915"/>
                  </a:cubicBezTo>
                  <a:cubicBezTo>
                    <a:pt x="12178" y="11660"/>
                    <a:pt x="12229" y="11607"/>
                    <a:pt x="12290" y="11607"/>
                  </a:cubicBezTo>
                  <a:cubicBezTo>
                    <a:pt x="12334" y="11607"/>
                    <a:pt x="12382" y="11634"/>
                    <a:pt x="12442" y="11634"/>
                  </a:cubicBezTo>
                  <a:cubicBezTo>
                    <a:pt x="12509" y="11634"/>
                    <a:pt x="12590" y="11599"/>
                    <a:pt x="12694" y="11450"/>
                  </a:cubicBezTo>
                  <a:cubicBezTo>
                    <a:pt x="12873" y="11271"/>
                    <a:pt x="12801" y="10305"/>
                    <a:pt x="13374" y="9625"/>
                  </a:cubicBezTo>
                  <a:cubicBezTo>
                    <a:pt x="13396" y="9623"/>
                    <a:pt x="13416" y="9622"/>
                    <a:pt x="13436" y="9622"/>
                  </a:cubicBezTo>
                  <a:cubicBezTo>
                    <a:pt x="13804" y="9622"/>
                    <a:pt x="13827" y="9928"/>
                    <a:pt x="14268" y="10233"/>
                  </a:cubicBezTo>
                  <a:cubicBezTo>
                    <a:pt x="14590" y="9303"/>
                    <a:pt x="13552" y="9267"/>
                    <a:pt x="13696" y="8695"/>
                  </a:cubicBezTo>
                  <a:cubicBezTo>
                    <a:pt x="13712" y="8580"/>
                    <a:pt x="13878" y="8555"/>
                    <a:pt x="14084" y="8555"/>
                  </a:cubicBezTo>
                  <a:cubicBezTo>
                    <a:pt x="14241" y="8555"/>
                    <a:pt x="14422" y="8570"/>
                    <a:pt x="14577" y="8570"/>
                  </a:cubicBezTo>
                  <a:cubicBezTo>
                    <a:pt x="14664" y="8570"/>
                    <a:pt x="14742" y="8565"/>
                    <a:pt x="14805" y="8552"/>
                  </a:cubicBezTo>
                  <a:cubicBezTo>
                    <a:pt x="14984" y="8301"/>
                    <a:pt x="15055" y="7979"/>
                    <a:pt x="15234" y="7943"/>
                  </a:cubicBezTo>
                  <a:cubicBezTo>
                    <a:pt x="15265" y="7930"/>
                    <a:pt x="15294" y="7925"/>
                    <a:pt x="15323" y="7925"/>
                  </a:cubicBezTo>
                  <a:cubicBezTo>
                    <a:pt x="15500" y="7925"/>
                    <a:pt x="15641" y="8141"/>
                    <a:pt x="15777" y="8141"/>
                  </a:cubicBezTo>
                  <a:cubicBezTo>
                    <a:pt x="15799" y="8141"/>
                    <a:pt x="15820" y="8135"/>
                    <a:pt x="15842" y="8122"/>
                  </a:cubicBezTo>
                  <a:cubicBezTo>
                    <a:pt x="16343" y="7550"/>
                    <a:pt x="14483" y="5832"/>
                    <a:pt x="14483" y="5832"/>
                  </a:cubicBezTo>
                  <a:cubicBezTo>
                    <a:pt x="14509" y="5790"/>
                    <a:pt x="14556" y="5773"/>
                    <a:pt x="14616" y="5773"/>
                  </a:cubicBezTo>
                  <a:cubicBezTo>
                    <a:pt x="14823" y="5773"/>
                    <a:pt x="15194" y="5965"/>
                    <a:pt x="15505" y="5965"/>
                  </a:cubicBezTo>
                  <a:cubicBezTo>
                    <a:pt x="15716" y="5965"/>
                    <a:pt x="15899" y="5877"/>
                    <a:pt x="15985" y="5582"/>
                  </a:cubicBezTo>
                  <a:cubicBezTo>
                    <a:pt x="16048" y="5374"/>
                    <a:pt x="15929" y="5348"/>
                    <a:pt x="15798" y="5348"/>
                  </a:cubicBezTo>
                  <a:cubicBezTo>
                    <a:pt x="15752" y="5348"/>
                    <a:pt x="15704" y="5351"/>
                    <a:pt x="15662" y="5351"/>
                  </a:cubicBezTo>
                  <a:cubicBezTo>
                    <a:pt x="15618" y="5351"/>
                    <a:pt x="15579" y="5347"/>
                    <a:pt x="15556" y="5332"/>
                  </a:cubicBezTo>
                  <a:cubicBezTo>
                    <a:pt x="15162" y="5081"/>
                    <a:pt x="15055" y="4580"/>
                    <a:pt x="14733" y="4401"/>
                  </a:cubicBezTo>
                  <a:cubicBezTo>
                    <a:pt x="14610" y="4344"/>
                    <a:pt x="14504" y="4325"/>
                    <a:pt x="14410" y="4325"/>
                  </a:cubicBezTo>
                  <a:cubicBezTo>
                    <a:pt x="14244" y="4325"/>
                    <a:pt x="14120" y="4383"/>
                    <a:pt x="14020" y="4383"/>
                  </a:cubicBezTo>
                  <a:cubicBezTo>
                    <a:pt x="13896" y="4383"/>
                    <a:pt x="13810" y="4295"/>
                    <a:pt x="13731" y="3900"/>
                  </a:cubicBezTo>
                  <a:cubicBezTo>
                    <a:pt x="13624" y="3113"/>
                    <a:pt x="14375" y="2255"/>
                    <a:pt x="14375" y="895"/>
                  </a:cubicBezTo>
                  <a:cubicBezTo>
                    <a:pt x="13685" y="895"/>
                    <a:pt x="13206" y="1409"/>
                    <a:pt x="12550" y="1409"/>
                  </a:cubicBezTo>
                  <a:cubicBezTo>
                    <a:pt x="12492" y="1409"/>
                    <a:pt x="12433" y="1405"/>
                    <a:pt x="12372" y="1396"/>
                  </a:cubicBezTo>
                  <a:cubicBezTo>
                    <a:pt x="11907" y="1324"/>
                    <a:pt x="12157" y="251"/>
                    <a:pt x="11191" y="251"/>
                  </a:cubicBezTo>
                  <a:cubicBezTo>
                    <a:pt x="11084" y="251"/>
                    <a:pt x="11191" y="502"/>
                    <a:pt x="11084" y="502"/>
                  </a:cubicBezTo>
                  <a:cubicBezTo>
                    <a:pt x="10905" y="502"/>
                    <a:pt x="10762" y="251"/>
                    <a:pt x="10583" y="251"/>
                  </a:cubicBezTo>
                  <a:cubicBezTo>
                    <a:pt x="10458" y="197"/>
                    <a:pt x="10332" y="171"/>
                    <a:pt x="10207" y="171"/>
                  </a:cubicBezTo>
                  <a:cubicBezTo>
                    <a:pt x="10082" y="171"/>
                    <a:pt x="9957" y="197"/>
                    <a:pt x="9832" y="251"/>
                  </a:cubicBezTo>
                  <a:cubicBezTo>
                    <a:pt x="9620" y="251"/>
                    <a:pt x="9946" y="533"/>
                    <a:pt x="9791" y="533"/>
                  </a:cubicBezTo>
                  <a:cubicBezTo>
                    <a:pt x="9763" y="533"/>
                    <a:pt x="9719" y="524"/>
                    <a:pt x="9653" y="502"/>
                  </a:cubicBezTo>
                  <a:cubicBezTo>
                    <a:pt x="9445" y="413"/>
                    <a:pt x="9311" y="225"/>
                    <a:pt x="9108" y="225"/>
                  </a:cubicBezTo>
                  <a:cubicBezTo>
                    <a:pt x="9066" y="225"/>
                    <a:pt x="9022" y="233"/>
                    <a:pt x="8973" y="251"/>
                  </a:cubicBezTo>
                  <a:cubicBezTo>
                    <a:pt x="8794" y="251"/>
                    <a:pt x="8866" y="502"/>
                    <a:pt x="8722" y="573"/>
                  </a:cubicBezTo>
                  <a:cubicBezTo>
                    <a:pt x="8687" y="716"/>
                    <a:pt x="8615" y="824"/>
                    <a:pt x="8472" y="824"/>
                  </a:cubicBezTo>
                  <a:cubicBezTo>
                    <a:pt x="8440" y="827"/>
                    <a:pt x="8407" y="829"/>
                    <a:pt x="8372" y="829"/>
                  </a:cubicBezTo>
                  <a:cubicBezTo>
                    <a:pt x="7749" y="829"/>
                    <a:pt x="6728" y="251"/>
                    <a:pt x="6254" y="251"/>
                  </a:cubicBezTo>
                  <a:cubicBezTo>
                    <a:pt x="6146" y="323"/>
                    <a:pt x="6075" y="502"/>
                    <a:pt x="6003" y="502"/>
                  </a:cubicBezTo>
                  <a:cubicBezTo>
                    <a:pt x="5959" y="524"/>
                    <a:pt x="5918" y="532"/>
                    <a:pt x="5881" y="532"/>
                  </a:cubicBezTo>
                  <a:cubicBezTo>
                    <a:pt x="5797" y="532"/>
                    <a:pt x="5731" y="490"/>
                    <a:pt x="5681" y="466"/>
                  </a:cubicBezTo>
                  <a:cubicBezTo>
                    <a:pt x="4966" y="251"/>
                    <a:pt x="4715" y="1"/>
                    <a:pt x="4715" y="1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3340400" y="3782800"/>
              <a:ext cx="305925" cy="213000"/>
            </a:xfrm>
            <a:custGeom>
              <a:avLst/>
              <a:gdLst/>
              <a:ahLst/>
              <a:cxnLst/>
              <a:rect l="l" t="t" r="r" b="b"/>
              <a:pathLst>
                <a:path w="12237" h="8520" extrusionOk="0">
                  <a:moveTo>
                    <a:pt x="1217" y="2576"/>
                  </a:moveTo>
                  <a:cubicBezTo>
                    <a:pt x="1241" y="2576"/>
                    <a:pt x="1265" y="2577"/>
                    <a:pt x="1289" y="2578"/>
                  </a:cubicBezTo>
                  <a:lnTo>
                    <a:pt x="1289" y="2578"/>
                  </a:lnTo>
                  <a:cubicBezTo>
                    <a:pt x="1289" y="2577"/>
                    <a:pt x="1289" y="2577"/>
                    <a:pt x="1289" y="2576"/>
                  </a:cubicBezTo>
                  <a:close/>
                  <a:moveTo>
                    <a:pt x="10877" y="0"/>
                  </a:moveTo>
                  <a:cubicBezTo>
                    <a:pt x="10269" y="0"/>
                    <a:pt x="9697" y="179"/>
                    <a:pt x="9911" y="859"/>
                  </a:cubicBezTo>
                  <a:cubicBezTo>
                    <a:pt x="9911" y="966"/>
                    <a:pt x="10162" y="1181"/>
                    <a:pt x="10019" y="1181"/>
                  </a:cubicBezTo>
                  <a:cubicBezTo>
                    <a:pt x="10012" y="1200"/>
                    <a:pt x="9963" y="1208"/>
                    <a:pt x="9887" y="1208"/>
                  </a:cubicBezTo>
                  <a:cubicBezTo>
                    <a:pt x="9597" y="1208"/>
                    <a:pt x="8909" y="1096"/>
                    <a:pt x="8648" y="1096"/>
                  </a:cubicBezTo>
                  <a:cubicBezTo>
                    <a:pt x="8599" y="1096"/>
                    <a:pt x="8565" y="1100"/>
                    <a:pt x="8552" y="1109"/>
                  </a:cubicBezTo>
                  <a:cubicBezTo>
                    <a:pt x="8337" y="1181"/>
                    <a:pt x="8301" y="1538"/>
                    <a:pt x="8015" y="1646"/>
                  </a:cubicBezTo>
                  <a:cubicBezTo>
                    <a:pt x="7855" y="1726"/>
                    <a:pt x="7695" y="1754"/>
                    <a:pt x="7535" y="1754"/>
                  </a:cubicBezTo>
                  <a:cubicBezTo>
                    <a:pt x="7148" y="1754"/>
                    <a:pt x="6759" y="1589"/>
                    <a:pt x="6363" y="1589"/>
                  </a:cubicBezTo>
                  <a:cubicBezTo>
                    <a:pt x="6118" y="1589"/>
                    <a:pt x="5869" y="1653"/>
                    <a:pt x="5618" y="1860"/>
                  </a:cubicBezTo>
                  <a:cubicBezTo>
                    <a:pt x="5511" y="1932"/>
                    <a:pt x="5618" y="2254"/>
                    <a:pt x="5439" y="2397"/>
                  </a:cubicBezTo>
                  <a:cubicBezTo>
                    <a:pt x="5260" y="2648"/>
                    <a:pt x="4938" y="2719"/>
                    <a:pt x="4688" y="2898"/>
                  </a:cubicBezTo>
                  <a:cubicBezTo>
                    <a:pt x="4654" y="2965"/>
                    <a:pt x="4652" y="3188"/>
                    <a:pt x="4594" y="3188"/>
                  </a:cubicBezTo>
                  <a:cubicBezTo>
                    <a:pt x="4589" y="3188"/>
                    <a:pt x="4585" y="3187"/>
                    <a:pt x="4580" y="3184"/>
                  </a:cubicBezTo>
                  <a:cubicBezTo>
                    <a:pt x="4401" y="3184"/>
                    <a:pt x="4258" y="2898"/>
                    <a:pt x="4008" y="2826"/>
                  </a:cubicBezTo>
                  <a:cubicBezTo>
                    <a:pt x="3989" y="2824"/>
                    <a:pt x="3969" y="2823"/>
                    <a:pt x="3949" y="2823"/>
                  </a:cubicBezTo>
                  <a:cubicBezTo>
                    <a:pt x="3689" y="2823"/>
                    <a:pt x="3360" y="3009"/>
                    <a:pt x="3101" y="3009"/>
                  </a:cubicBezTo>
                  <a:cubicBezTo>
                    <a:pt x="3081" y="3009"/>
                    <a:pt x="3061" y="3008"/>
                    <a:pt x="3042" y="3005"/>
                  </a:cubicBezTo>
                  <a:cubicBezTo>
                    <a:pt x="2684" y="2970"/>
                    <a:pt x="2362" y="2719"/>
                    <a:pt x="2040" y="2719"/>
                  </a:cubicBezTo>
                  <a:cubicBezTo>
                    <a:pt x="1749" y="2654"/>
                    <a:pt x="1516" y="2590"/>
                    <a:pt x="1289" y="2578"/>
                  </a:cubicBezTo>
                  <a:lnTo>
                    <a:pt x="1289" y="2578"/>
                  </a:lnTo>
                  <a:cubicBezTo>
                    <a:pt x="1216" y="3399"/>
                    <a:pt x="180" y="3221"/>
                    <a:pt x="108" y="3900"/>
                  </a:cubicBezTo>
                  <a:cubicBezTo>
                    <a:pt x="1" y="4401"/>
                    <a:pt x="967" y="4329"/>
                    <a:pt x="1181" y="4508"/>
                  </a:cubicBezTo>
                  <a:cubicBezTo>
                    <a:pt x="1468" y="4758"/>
                    <a:pt x="681" y="5080"/>
                    <a:pt x="537" y="5438"/>
                  </a:cubicBezTo>
                  <a:cubicBezTo>
                    <a:pt x="500" y="5641"/>
                    <a:pt x="555" y="5700"/>
                    <a:pt x="648" y="5700"/>
                  </a:cubicBezTo>
                  <a:cubicBezTo>
                    <a:pt x="780" y="5700"/>
                    <a:pt x="986" y="5581"/>
                    <a:pt x="1104" y="5581"/>
                  </a:cubicBezTo>
                  <a:cubicBezTo>
                    <a:pt x="1139" y="5581"/>
                    <a:pt x="1166" y="5591"/>
                    <a:pt x="1181" y="5617"/>
                  </a:cubicBezTo>
                  <a:cubicBezTo>
                    <a:pt x="1217" y="5832"/>
                    <a:pt x="788" y="6368"/>
                    <a:pt x="1074" y="6476"/>
                  </a:cubicBezTo>
                  <a:cubicBezTo>
                    <a:pt x="1455" y="6753"/>
                    <a:pt x="3039" y="7732"/>
                    <a:pt x="1850" y="7732"/>
                  </a:cubicBezTo>
                  <a:cubicBezTo>
                    <a:pt x="1810" y="7732"/>
                    <a:pt x="1766" y="7730"/>
                    <a:pt x="1718" y="7728"/>
                  </a:cubicBezTo>
                  <a:cubicBezTo>
                    <a:pt x="1611" y="7907"/>
                    <a:pt x="1360" y="8086"/>
                    <a:pt x="1181" y="8336"/>
                  </a:cubicBezTo>
                  <a:cubicBezTo>
                    <a:pt x="1074" y="8336"/>
                    <a:pt x="1074" y="8372"/>
                    <a:pt x="1074" y="8372"/>
                  </a:cubicBezTo>
                  <a:cubicBezTo>
                    <a:pt x="1280" y="8466"/>
                    <a:pt x="1583" y="8520"/>
                    <a:pt x="1877" y="8520"/>
                  </a:cubicBezTo>
                  <a:cubicBezTo>
                    <a:pt x="2145" y="8520"/>
                    <a:pt x="2406" y="8475"/>
                    <a:pt x="2577" y="8372"/>
                  </a:cubicBezTo>
                  <a:cubicBezTo>
                    <a:pt x="2684" y="8300"/>
                    <a:pt x="2541" y="8086"/>
                    <a:pt x="2577" y="8050"/>
                  </a:cubicBezTo>
                  <a:cubicBezTo>
                    <a:pt x="2653" y="8029"/>
                    <a:pt x="2730" y="8020"/>
                    <a:pt x="2809" y="8020"/>
                  </a:cubicBezTo>
                  <a:cubicBezTo>
                    <a:pt x="3164" y="8020"/>
                    <a:pt x="3541" y="8196"/>
                    <a:pt x="3902" y="8196"/>
                  </a:cubicBezTo>
                  <a:cubicBezTo>
                    <a:pt x="4138" y="8196"/>
                    <a:pt x="4368" y="8121"/>
                    <a:pt x="4580" y="7871"/>
                  </a:cubicBezTo>
                  <a:cubicBezTo>
                    <a:pt x="4688" y="7656"/>
                    <a:pt x="4652" y="7334"/>
                    <a:pt x="4831" y="7120"/>
                  </a:cubicBezTo>
                  <a:cubicBezTo>
                    <a:pt x="4836" y="7108"/>
                    <a:pt x="4843" y="7103"/>
                    <a:pt x="4851" y="7103"/>
                  </a:cubicBezTo>
                  <a:cubicBezTo>
                    <a:pt x="4891" y="7103"/>
                    <a:pt x="4961" y="7244"/>
                    <a:pt x="5081" y="7334"/>
                  </a:cubicBezTo>
                  <a:cubicBezTo>
                    <a:pt x="5153" y="7621"/>
                    <a:pt x="5546" y="8050"/>
                    <a:pt x="5797" y="8157"/>
                  </a:cubicBezTo>
                  <a:cubicBezTo>
                    <a:pt x="6021" y="8225"/>
                    <a:pt x="6147" y="8251"/>
                    <a:pt x="6212" y="8251"/>
                  </a:cubicBezTo>
                  <a:cubicBezTo>
                    <a:pt x="6454" y="8251"/>
                    <a:pt x="5817" y="7871"/>
                    <a:pt x="6298" y="7871"/>
                  </a:cubicBezTo>
                  <a:cubicBezTo>
                    <a:pt x="6616" y="7871"/>
                    <a:pt x="7051" y="8264"/>
                    <a:pt x="7460" y="8264"/>
                  </a:cubicBezTo>
                  <a:cubicBezTo>
                    <a:pt x="7603" y="8264"/>
                    <a:pt x="7742" y="8216"/>
                    <a:pt x="7872" y="8086"/>
                  </a:cubicBezTo>
                  <a:cubicBezTo>
                    <a:pt x="8015" y="7907"/>
                    <a:pt x="7621" y="7334"/>
                    <a:pt x="7621" y="7227"/>
                  </a:cubicBezTo>
                  <a:cubicBezTo>
                    <a:pt x="7621" y="7120"/>
                    <a:pt x="8087" y="7156"/>
                    <a:pt x="8015" y="6977"/>
                  </a:cubicBezTo>
                  <a:cubicBezTo>
                    <a:pt x="7979" y="6762"/>
                    <a:pt x="7407" y="6762"/>
                    <a:pt x="7550" y="6583"/>
                  </a:cubicBezTo>
                  <a:cubicBezTo>
                    <a:pt x="7864" y="6145"/>
                    <a:pt x="7989" y="6017"/>
                    <a:pt x="8054" y="6017"/>
                  </a:cubicBezTo>
                  <a:cubicBezTo>
                    <a:pt x="8145" y="6017"/>
                    <a:pt x="8122" y="6266"/>
                    <a:pt x="8344" y="6266"/>
                  </a:cubicBezTo>
                  <a:cubicBezTo>
                    <a:pt x="8469" y="6266"/>
                    <a:pt x="8672" y="6187"/>
                    <a:pt x="9017" y="5939"/>
                  </a:cubicBezTo>
                  <a:cubicBezTo>
                    <a:pt x="9697" y="5438"/>
                    <a:pt x="8301" y="4258"/>
                    <a:pt x="8766" y="3828"/>
                  </a:cubicBezTo>
                  <a:cubicBezTo>
                    <a:pt x="9231" y="3399"/>
                    <a:pt x="9911" y="3399"/>
                    <a:pt x="10269" y="3041"/>
                  </a:cubicBezTo>
                  <a:cubicBezTo>
                    <a:pt x="10376" y="2970"/>
                    <a:pt x="10269" y="2791"/>
                    <a:pt x="10269" y="2719"/>
                  </a:cubicBezTo>
                  <a:cubicBezTo>
                    <a:pt x="10460" y="2719"/>
                    <a:pt x="10619" y="2751"/>
                    <a:pt x="10778" y="2751"/>
                  </a:cubicBezTo>
                  <a:cubicBezTo>
                    <a:pt x="10857" y="2751"/>
                    <a:pt x="10937" y="2743"/>
                    <a:pt x="11020" y="2719"/>
                  </a:cubicBezTo>
                  <a:cubicBezTo>
                    <a:pt x="11235" y="2576"/>
                    <a:pt x="10591" y="1932"/>
                    <a:pt x="11056" y="1896"/>
                  </a:cubicBezTo>
                  <a:cubicBezTo>
                    <a:pt x="11072" y="1893"/>
                    <a:pt x="11093" y="1892"/>
                    <a:pt x="11117" y="1892"/>
                  </a:cubicBezTo>
                  <a:cubicBezTo>
                    <a:pt x="11361" y="1892"/>
                    <a:pt x="11977" y="2039"/>
                    <a:pt x="12237" y="2039"/>
                  </a:cubicBezTo>
                  <a:cubicBezTo>
                    <a:pt x="11378" y="1360"/>
                    <a:pt x="11056" y="0"/>
                    <a:pt x="10877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4100675" y="4322900"/>
              <a:ext cx="260300" cy="224875"/>
            </a:xfrm>
            <a:custGeom>
              <a:avLst/>
              <a:gdLst/>
              <a:ahLst/>
              <a:cxnLst/>
              <a:rect l="l" t="t" r="r" b="b"/>
              <a:pathLst>
                <a:path w="10412" h="8995" extrusionOk="0">
                  <a:moveTo>
                    <a:pt x="6885" y="0"/>
                  </a:moveTo>
                  <a:cubicBezTo>
                    <a:pt x="6254" y="0"/>
                    <a:pt x="5224" y="959"/>
                    <a:pt x="4652" y="1079"/>
                  </a:cubicBezTo>
                  <a:cubicBezTo>
                    <a:pt x="4575" y="1089"/>
                    <a:pt x="4503" y="1093"/>
                    <a:pt x="4435" y="1093"/>
                  </a:cubicBezTo>
                  <a:cubicBezTo>
                    <a:pt x="4114" y="1093"/>
                    <a:pt x="3879" y="1002"/>
                    <a:pt x="3685" y="1002"/>
                  </a:cubicBezTo>
                  <a:cubicBezTo>
                    <a:pt x="3477" y="1002"/>
                    <a:pt x="3317" y="1107"/>
                    <a:pt x="3149" y="1544"/>
                  </a:cubicBezTo>
                  <a:cubicBezTo>
                    <a:pt x="3078" y="1723"/>
                    <a:pt x="3256" y="1830"/>
                    <a:pt x="3221" y="2045"/>
                  </a:cubicBezTo>
                  <a:cubicBezTo>
                    <a:pt x="3210" y="2072"/>
                    <a:pt x="3191" y="2084"/>
                    <a:pt x="3166" y="2084"/>
                  </a:cubicBezTo>
                  <a:cubicBezTo>
                    <a:pt x="3025" y="2084"/>
                    <a:pt x="2693" y="1723"/>
                    <a:pt x="2541" y="1723"/>
                  </a:cubicBezTo>
                  <a:cubicBezTo>
                    <a:pt x="2040" y="1723"/>
                    <a:pt x="1468" y="2152"/>
                    <a:pt x="1038" y="2403"/>
                  </a:cubicBezTo>
                  <a:cubicBezTo>
                    <a:pt x="798" y="2553"/>
                    <a:pt x="1213" y="3811"/>
                    <a:pt x="719" y="3811"/>
                  </a:cubicBezTo>
                  <a:cubicBezTo>
                    <a:pt x="624" y="3811"/>
                    <a:pt x="496" y="3765"/>
                    <a:pt x="323" y="3655"/>
                  </a:cubicBezTo>
                  <a:lnTo>
                    <a:pt x="180" y="3655"/>
                  </a:lnTo>
                  <a:cubicBezTo>
                    <a:pt x="180" y="3941"/>
                    <a:pt x="108" y="4263"/>
                    <a:pt x="180" y="4514"/>
                  </a:cubicBezTo>
                  <a:cubicBezTo>
                    <a:pt x="180" y="4764"/>
                    <a:pt x="430" y="5015"/>
                    <a:pt x="430" y="5265"/>
                  </a:cubicBezTo>
                  <a:cubicBezTo>
                    <a:pt x="358" y="5408"/>
                    <a:pt x="1" y="5408"/>
                    <a:pt x="108" y="5551"/>
                  </a:cubicBezTo>
                  <a:cubicBezTo>
                    <a:pt x="108" y="5873"/>
                    <a:pt x="537" y="6016"/>
                    <a:pt x="609" y="6303"/>
                  </a:cubicBezTo>
                  <a:cubicBezTo>
                    <a:pt x="609" y="6446"/>
                    <a:pt x="358" y="6517"/>
                    <a:pt x="358" y="6696"/>
                  </a:cubicBezTo>
                  <a:cubicBezTo>
                    <a:pt x="358" y="7018"/>
                    <a:pt x="1432" y="8592"/>
                    <a:pt x="1611" y="8807"/>
                  </a:cubicBezTo>
                  <a:cubicBezTo>
                    <a:pt x="1682" y="8879"/>
                    <a:pt x="1745" y="8905"/>
                    <a:pt x="1800" y="8905"/>
                  </a:cubicBezTo>
                  <a:cubicBezTo>
                    <a:pt x="1966" y="8905"/>
                    <a:pt x="2067" y="8664"/>
                    <a:pt x="2147" y="8664"/>
                  </a:cubicBezTo>
                  <a:cubicBezTo>
                    <a:pt x="2200" y="8643"/>
                    <a:pt x="2255" y="8634"/>
                    <a:pt x="2311" y="8634"/>
                  </a:cubicBezTo>
                  <a:cubicBezTo>
                    <a:pt x="2446" y="8634"/>
                    <a:pt x="2583" y="8685"/>
                    <a:pt x="2684" y="8736"/>
                  </a:cubicBezTo>
                  <a:cubicBezTo>
                    <a:pt x="2720" y="8807"/>
                    <a:pt x="2648" y="8986"/>
                    <a:pt x="2720" y="8986"/>
                  </a:cubicBezTo>
                  <a:cubicBezTo>
                    <a:pt x="2735" y="8992"/>
                    <a:pt x="2758" y="8995"/>
                    <a:pt x="2788" y="8995"/>
                  </a:cubicBezTo>
                  <a:cubicBezTo>
                    <a:pt x="3302" y="8995"/>
                    <a:pt x="5808" y="8157"/>
                    <a:pt x="6011" y="8056"/>
                  </a:cubicBezTo>
                  <a:cubicBezTo>
                    <a:pt x="6441" y="7555"/>
                    <a:pt x="6083" y="6875"/>
                    <a:pt x="6942" y="6553"/>
                  </a:cubicBezTo>
                  <a:cubicBezTo>
                    <a:pt x="6997" y="6532"/>
                    <a:pt x="7104" y="6525"/>
                    <a:pt x="7242" y="6525"/>
                  </a:cubicBezTo>
                  <a:cubicBezTo>
                    <a:pt x="7589" y="6525"/>
                    <a:pt x="8135" y="6572"/>
                    <a:pt x="8553" y="6572"/>
                  </a:cubicBezTo>
                  <a:cubicBezTo>
                    <a:pt x="8832" y="6572"/>
                    <a:pt x="9055" y="6551"/>
                    <a:pt x="9124" y="6482"/>
                  </a:cubicBezTo>
                  <a:cubicBezTo>
                    <a:pt x="9267" y="6446"/>
                    <a:pt x="9231" y="6195"/>
                    <a:pt x="9339" y="6088"/>
                  </a:cubicBezTo>
                  <a:cubicBezTo>
                    <a:pt x="9344" y="6086"/>
                    <a:pt x="9349" y="6084"/>
                    <a:pt x="9355" y="6084"/>
                  </a:cubicBezTo>
                  <a:cubicBezTo>
                    <a:pt x="9419" y="6084"/>
                    <a:pt x="9536" y="6222"/>
                    <a:pt x="9613" y="6222"/>
                  </a:cubicBezTo>
                  <a:cubicBezTo>
                    <a:pt x="9632" y="6222"/>
                    <a:pt x="9648" y="6215"/>
                    <a:pt x="9661" y="6195"/>
                  </a:cubicBezTo>
                  <a:cubicBezTo>
                    <a:pt x="10162" y="5873"/>
                    <a:pt x="8981" y="5194"/>
                    <a:pt x="10340" y="4943"/>
                  </a:cubicBezTo>
                  <a:lnTo>
                    <a:pt x="10376" y="4943"/>
                  </a:lnTo>
                  <a:cubicBezTo>
                    <a:pt x="10412" y="4442"/>
                    <a:pt x="10340" y="2653"/>
                    <a:pt x="10269" y="2653"/>
                  </a:cubicBezTo>
                  <a:cubicBezTo>
                    <a:pt x="9983" y="2367"/>
                    <a:pt x="9589" y="1544"/>
                    <a:pt x="9160" y="1258"/>
                  </a:cubicBezTo>
                  <a:cubicBezTo>
                    <a:pt x="9070" y="1186"/>
                    <a:pt x="8945" y="1186"/>
                    <a:pt x="8811" y="1186"/>
                  </a:cubicBezTo>
                  <a:cubicBezTo>
                    <a:pt x="8677" y="1186"/>
                    <a:pt x="8534" y="1186"/>
                    <a:pt x="8408" y="1115"/>
                  </a:cubicBezTo>
                  <a:cubicBezTo>
                    <a:pt x="8301" y="1115"/>
                    <a:pt x="7192" y="220"/>
                    <a:pt x="7192" y="113"/>
                  </a:cubicBezTo>
                  <a:cubicBezTo>
                    <a:pt x="7107" y="34"/>
                    <a:pt x="7003" y="0"/>
                    <a:pt x="6885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3358300" y="3830075"/>
              <a:ext cx="576675" cy="535925"/>
            </a:xfrm>
            <a:custGeom>
              <a:avLst/>
              <a:gdLst/>
              <a:ahLst/>
              <a:cxnLst/>
              <a:rect l="l" t="t" r="r" b="b"/>
              <a:pathLst>
                <a:path w="23067" h="21437" extrusionOk="0">
                  <a:moveTo>
                    <a:pt x="10401" y="1"/>
                  </a:moveTo>
                  <a:cubicBezTo>
                    <a:pt x="10377" y="1"/>
                    <a:pt x="10356" y="2"/>
                    <a:pt x="10340" y="5"/>
                  </a:cubicBezTo>
                  <a:cubicBezTo>
                    <a:pt x="9875" y="41"/>
                    <a:pt x="10519" y="685"/>
                    <a:pt x="10304" y="828"/>
                  </a:cubicBezTo>
                  <a:cubicBezTo>
                    <a:pt x="10221" y="852"/>
                    <a:pt x="10141" y="860"/>
                    <a:pt x="10062" y="860"/>
                  </a:cubicBezTo>
                  <a:cubicBezTo>
                    <a:pt x="9903" y="860"/>
                    <a:pt x="9744" y="828"/>
                    <a:pt x="9553" y="828"/>
                  </a:cubicBezTo>
                  <a:cubicBezTo>
                    <a:pt x="9553" y="900"/>
                    <a:pt x="9660" y="1079"/>
                    <a:pt x="9553" y="1150"/>
                  </a:cubicBezTo>
                  <a:cubicBezTo>
                    <a:pt x="9195" y="1508"/>
                    <a:pt x="8515" y="1508"/>
                    <a:pt x="8050" y="1937"/>
                  </a:cubicBezTo>
                  <a:cubicBezTo>
                    <a:pt x="7585" y="2367"/>
                    <a:pt x="8981" y="3547"/>
                    <a:pt x="8301" y="4048"/>
                  </a:cubicBezTo>
                  <a:cubicBezTo>
                    <a:pt x="7956" y="4296"/>
                    <a:pt x="7753" y="4375"/>
                    <a:pt x="7628" y="4375"/>
                  </a:cubicBezTo>
                  <a:cubicBezTo>
                    <a:pt x="7406" y="4375"/>
                    <a:pt x="7429" y="4126"/>
                    <a:pt x="7338" y="4126"/>
                  </a:cubicBezTo>
                  <a:cubicBezTo>
                    <a:pt x="7273" y="4126"/>
                    <a:pt x="7148" y="4254"/>
                    <a:pt x="6834" y="4692"/>
                  </a:cubicBezTo>
                  <a:cubicBezTo>
                    <a:pt x="6691" y="4871"/>
                    <a:pt x="7263" y="4871"/>
                    <a:pt x="7299" y="5086"/>
                  </a:cubicBezTo>
                  <a:cubicBezTo>
                    <a:pt x="7371" y="5265"/>
                    <a:pt x="6905" y="5229"/>
                    <a:pt x="6905" y="5336"/>
                  </a:cubicBezTo>
                  <a:cubicBezTo>
                    <a:pt x="6905" y="5443"/>
                    <a:pt x="7299" y="6016"/>
                    <a:pt x="7156" y="6195"/>
                  </a:cubicBezTo>
                  <a:cubicBezTo>
                    <a:pt x="7026" y="6325"/>
                    <a:pt x="6887" y="6373"/>
                    <a:pt x="6744" y="6373"/>
                  </a:cubicBezTo>
                  <a:cubicBezTo>
                    <a:pt x="6335" y="6373"/>
                    <a:pt x="5900" y="5980"/>
                    <a:pt x="5582" y="5980"/>
                  </a:cubicBezTo>
                  <a:cubicBezTo>
                    <a:pt x="5101" y="5980"/>
                    <a:pt x="5738" y="6360"/>
                    <a:pt x="5496" y="6360"/>
                  </a:cubicBezTo>
                  <a:cubicBezTo>
                    <a:pt x="5431" y="6360"/>
                    <a:pt x="5305" y="6334"/>
                    <a:pt x="5081" y="6266"/>
                  </a:cubicBezTo>
                  <a:cubicBezTo>
                    <a:pt x="4830" y="6159"/>
                    <a:pt x="4437" y="5730"/>
                    <a:pt x="4365" y="5443"/>
                  </a:cubicBezTo>
                  <a:cubicBezTo>
                    <a:pt x="4245" y="5353"/>
                    <a:pt x="4175" y="5212"/>
                    <a:pt x="4135" y="5212"/>
                  </a:cubicBezTo>
                  <a:cubicBezTo>
                    <a:pt x="4127" y="5212"/>
                    <a:pt x="4120" y="5217"/>
                    <a:pt x="4115" y="5229"/>
                  </a:cubicBezTo>
                  <a:cubicBezTo>
                    <a:pt x="3936" y="5443"/>
                    <a:pt x="3972" y="5765"/>
                    <a:pt x="3864" y="5980"/>
                  </a:cubicBezTo>
                  <a:cubicBezTo>
                    <a:pt x="3652" y="6230"/>
                    <a:pt x="3422" y="6305"/>
                    <a:pt x="3186" y="6305"/>
                  </a:cubicBezTo>
                  <a:cubicBezTo>
                    <a:pt x="2825" y="6305"/>
                    <a:pt x="2448" y="6129"/>
                    <a:pt x="2093" y="6129"/>
                  </a:cubicBezTo>
                  <a:cubicBezTo>
                    <a:pt x="2014" y="6129"/>
                    <a:pt x="1937" y="6138"/>
                    <a:pt x="1861" y="6159"/>
                  </a:cubicBezTo>
                  <a:cubicBezTo>
                    <a:pt x="1825" y="6195"/>
                    <a:pt x="1968" y="6409"/>
                    <a:pt x="1861" y="6481"/>
                  </a:cubicBezTo>
                  <a:cubicBezTo>
                    <a:pt x="1690" y="6584"/>
                    <a:pt x="1429" y="6629"/>
                    <a:pt x="1161" y="6629"/>
                  </a:cubicBezTo>
                  <a:cubicBezTo>
                    <a:pt x="867" y="6629"/>
                    <a:pt x="564" y="6575"/>
                    <a:pt x="358" y="6481"/>
                  </a:cubicBezTo>
                  <a:cubicBezTo>
                    <a:pt x="287" y="6481"/>
                    <a:pt x="151" y="6417"/>
                    <a:pt x="69" y="6417"/>
                  </a:cubicBezTo>
                  <a:cubicBezTo>
                    <a:pt x="28" y="6417"/>
                    <a:pt x="0" y="6433"/>
                    <a:pt x="0" y="6481"/>
                  </a:cubicBezTo>
                  <a:cubicBezTo>
                    <a:pt x="72" y="6839"/>
                    <a:pt x="358" y="7053"/>
                    <a:pt x="465" y="7375"/>
                  </a:cubicBezTo>
                  <a:cubicBezTo>
                    <a:pt x="465" y="7411"/>
                    <a:pt x="358" y="7411"/>
                    <a:pt x="358" y="7411"/>
                  </a:cubicBezTo>
                  <a:cubicBezTo>
                    <a:pt x="465" y="7769"/>
                    <a:pt x="358" y="8091"/>
                    <a:pt x="501" y="8377"/>
                  </a:cubicBezTo>
                  <a:lnTo>
                    <a:pt x="537" y="8377"/>
                  </a:lnTo>
                  <a:cubicBezTo>
                    <a:pt x="358" y="8663"/>
                    <a:pt x="1074" y="8950"/>
                    <a:pt x="1253" y="9236"/>
                  </a:cubicBezTo>
                  <a:cubicBezTo>
                    <a:pt x="1411" y="9489"/>
                    <a:pt x="1541" y="10357"/>
                    <a:pt x="1693" y="10357"/>
                  </a:cubicBezTo>
                  <a:cubicBezTo>
                    <a:pt x="1712" y="10357"/>
                    <a:pt x="1733" y="10342"/>
                    <a:pt x="1753" y="10309"/>
                  </a:cubicBezTo>
                  <a:cubicBezTo>
                    <a:pt x="1968" y="10095"/>
                    <a:pt x="2111" y="9737"/>
                    <a:pt x="2290" y="9415"/>
                  </a:cubicBezTo>
                  <a:cubicBezTo>
                    <a:pt x="2326" y="9343"/>
                    <a:pt x="2326" y="9200"/>
                    <a:pt x="2326" y="9057"/>
                  </a:cubicBezTo>
                  <a:cubicBezTo>
                    <a:pt x="2326" y="9021"/>
                    <a:pt x="2254" y="9057"/>
                    <a:pt x="2254" y="8985"/>
                  </a:cubicBezTo>
                  <a:cubicBezTo>
                    <a:pt x="2254" y="8958"/>
                    <a:pt x="2254" y="8844"/>
                    <a:pt x="2271" y="8844"/>
                  </a:cubicBezTo>
                  <a:cubicBezTo>
                    <a:pt x="2276" y="8844"/>
                    <a:pt x="2282" y="8854"/>
                    <a:pt x="2290" y="8878"/>
                  </a:cubicBezTo>
                  <a:cubicBezTo>
                    <a:pt x="2392" y="8878"/>
                    <a:pt x="2367" y="9366"/>
                    <a:pt x="2511" y="9366"/>
                  </a:cubicBezTo>
                  <a:cubicBezTo>
                    <a:pt x="2570" y="9366"/>
                    <a:pt x="2656" y="9285"/>
                    <a:pt x="2791" y="9057"/>
                  </a:cubicBezTo>
                  <a:cubicBezTo>
                    <a:pt x="2863" y="8878"/>
                    <a:pt x="2863" y="8663"/>
                    <a:pt x="2863" y="8377"/>
                  </a:cubicBezTo>
                  <a:cubicBezTo>
                    <a:pt x="2863" y="8377"/>
                    <a:pt x="2791" y="8306"/>
                    <a:pt x="2791" y="8270"/>
                  </a:cubicBezTo>
                  <a:cubicBezTo>
                    <a:pt x="2791" y="8258"/>
                    <a:pt x="2792" y="8253"/>
                    <a:pt x="2794" y="8253"/>
                  </a:cubicBezTo>
                  <a:cubicBezTo>
                    <a:pt x="2801" y="8253"/>
                    <a:pt x="2821" y="8323"/>
                    <a:pt x="2844" y="8323"/>
                  </a:cubicBezTo>
                  <a:cubicBezTo>
                    <a:pt x="2850" y="8323"/>
                    <a:pt x="2856" y="8318"/>
                    <a:pt x="2863" y="8306"/>
                  </a:cubicBezTo>
                  <a:cubicBezTo>
                    <a:pt x="3185" y="8198"/>
                    <a:pt x="2934" y="7018"/>
                    <a:pt x="3256" y="7018"/>
                  </a:cubicBezTo>
                  <a:cubicBezTo>
                    <a:pt x="3344" y="7013"/>
                    <a:pt x="3424" y="7010"/>
                    <a:pt x="3497" y="7010"/>
                  </a:cubicBezTo>
                  <a:cubicBezTo>
                    <a:pt x="4486" y="7010"/>
                    <a:pt x="4130" y="7453"/>
                    <a:pt x="4830" y="8019"/>
                  </a:cubicBezTo>
                  <a:cubicBezTo>
                    <a:pt x="4920" y="8109"/>
                    <a:pt x="5018" y="8109"/>
                    <a:pt x="5112" y="8109"/>
                  </a:cubicBezTo>
                  <a:cubicBezTo>
                    <a:pt x="5206" y="8109"/>
                    <a:pt x="5295" y="8109"/>
                    <a:pt x="5367" y="8198"/>
                  </a:cubicBezTo>
                  <a:cubicBezTo>
                    <a:pt x="6154" y="9021"/>
                    <a:pt x="5224" y="10095"/>
                    <a:pt x="6083" y="11025"/>
                  </a:cubicBezTo>
                  <a:cubicBezTo>
                    <a:pt x="6333" y="11347"/>
                    <a:pt x="7084" y="11991"/>
                    <a:pt x="7335" y="12170"/>
                  </a:cubicBezTo>
                  <a:cubicBezTo>
                    <a:pt x="7657" y="12349"/>
                    <a:pt x="8730" y="12527"/>
                    <a:pt x="8408" y="12635"/>
                  </a:cubicBezTo>
                  <a:cubicBezTo>
                    <a:pt x="8360" y="12653"/>
                    <a:pt x="8309" y="12660"/>
                    <a:pt x="8254" y="12660"/>
                  </a:cubicBezTo>
                  <a:cubicBezTo>
                    <a:pt x="7920" y="12660"/>
                    <a:pt x="7478" y="12372"/>
                    <a:pt x="7187" y="12372"/>
                  </a:cubicBezTo>
                  <a:cubicBezTo>
                    <a:pt x="6955" y="12372"/>
                    <a:pt x="6818" y="12554"/>
                    <a:pt x="6905" y="13207"/>
                  </a:cubicBezTo>
                  <a:cubicBezTo>
                    <a:pt x="6941" y="13708"/>
                    <a:pt x="8873" y="14746"/>
                    <a:pt x="9195" y="15139"/>
                  </a:cubicBezTo>
                  <a:cubicBezTo>
                    <a:pt x="9206" y="15150"/>
                    <a:pt x="9205" y="15154"/>
                    <a:pt x="9196" y="15154"/>
                  </a:cubicBezTo>
                  <a:cubicBezTo>
                    <a:pt x="9152" y="15154"/>
                    <a:pt x="8921" y="15053"/>
                    <a:pt x="8895" y="15053"/>
                  </a:cubicBezTo>
                  <a:cubicBezTo>
                    <a:pt x="8890" y="15053"/>
                    <a:pt x="8893" y="15057"/>
                    <a:pt x="8909" y="15068"/>
                  </a:cubicBezTo>
                  <a:cubicBezTo>
                    <a:pt x="9195" y="15247"/>
                    <a:pt x="10233" y="15569"/>
                    <a:pt x="10304" y="15676"/>
                  </a:cubicBezTo>
                  <a:cubicBezTo>
                    <a:pt x="10340" y="15998"/>
                    <a:pt x="10125" y="16427"/>
                    <a:pt x="10340" y="16713"/>
                  </a:cubicBezTo>
                  <a:cubicBezTo>
                    <a:pt x="10347" y="16724"/>
                    <a:pt x="10366" y="16728"/>
                    <a:pt x="10394" y="16728"/>
                  </a:cubicBezTo>
                  <a:cubicBezTo>
                    <a:pt x="10662" y="16728"/>
                    <a:pt x="11775" y="16316"/>
                    <a:pt x="11807" y="16284"/>
                  </a:cubicBezTo>
                  <a:cubicBezTo>
                    <a:pt x="11960" y="16259"/>
                    <a:pt x="12066" y="16247"/>
                    <a:pt x="12141" y="16247"/>
                  </a:cubicBezTo>
                  <a:cubicBezTo>
                    <a:pt x="12489" y="16247"/>
                    <a:pt x="12207" y="16498"/>
                    <a:pt x="13059" y="16821"/>
                  </a:cubicBezTo>
                  <a:cubicBezTo>
                    <a:pt x="13238" y="16874"/>
                    <a:pt x="13426" y="16874"/>
                    <a:pt x="13609" y="16874"/>
                  </a:cubicBezTo>
                  <a:cubicBezTo>
                    <a:pt x="13793" y="16874"/>
                    <a:pt x="13971" y="16874"/>
                    <a:pt x="14132" y="16928"/>
                  </a:cubicBezTo>
                  <a:cubicBezTo>
                    <a:pt x="14562" y="17071"/>
                    <a:pt x="14884" y="17858"/>
                    <a:pt x="15385" y="18037"/>
                  </a:cubicBezTo>
                  <a:cubicBezTo>
                    <a:pt x="15993" y="18323"/>
                    <a:pt x="16386" y="18538"/>
                    <a:pt x="16494" y="18645"/>
                  </a:cubicBezTo>
                  <a:cubicBezTo>
                    <a:pt x="16494" y="18669"/>
                    <a:pt x="16502" y="18677"/>
                    <a:pt x="16512" y="18677"/>
                  </a:cubicBezTo>
                  <a:cubicBezTo>
                    <a:pt x="16534" y="18677"/>
                    <a:pt x="16565" y="18645"/>
                    <a:pt x="16565" y="18645"/>
                  </a:cubicBezTo>
                  <a:cubicBezTo>
                    <a:pt x="16613" y="18645"/>
                    <a:pt x="16677" y="18630"/>
                    <a:pt x="16724" y="18630"/>
                  </a:cubicBezTo>
                  <a:cubicBezTo>
                    <a:pt x="16748" y="18630"/>
                    <a:pt x="16768" y="18634"/>
                    <a:pt x="16780" y="18645"/>
                  </a:cubicBezTo>
                  <a:cubicBezTo>
                    <a:pt x="16959" y="19003"/>
                    <a:pt x="16673" y="19003"/>
                    <a:pt x="17102" y="19146"/>
                  </a:cubicBezTo>
                  <a:cubicBezTo>
                    <a:pt x="17245" y="19003"/>
                    <a:pt x="17496" y="19003"/>
                    <a:pt x="17531" y="18824"/>
                  </a:cubicBezTo>
                  <a:cubicBezTo>
                    <a:pt x="17710" y="18323"/>
                    <a:pt x="15921" y="17572"/>
                    <a:pt x="15742" y="17286"/>
                  </a:cubicBezTo>
                  <a:cubicBezTo>
                    <a:pt x="15635" y="17035"/>
                    <a:pt x="15742" y="16678"/>
                    <a:pt x="15564" y="16427"/>
                  </a:cubicBezTo>
                  <a:cubicBezTo>
                    <a:pt x="15420" y="16248"/>
                    <a:pt x="15170" y="16284"/>
                    <a:pt x="14955" y="16177"/>
                  </a:cubicBezTo>
                  <a:cubicBezTo>
                    <a:pt x="14061" y="15640"/>
                    <a:pt x="13524" y="14674"/>
                    <a:pt x="12773" y="13994"/>
                  </a:cubicBezTo>
                  <a:cubicBezTo>
                    <a:pt x="12487" y="13851"/>
                    <a:pt x="11521" y="12921"/>
                    <a:pt x="11234" y="12742"/>
                  </a:cubicBezTo>
                  <a:cubicBezTo>
                    <a:pt x="11175" y="12742"/>
                    <a:pt x="11041" y="12866"/>
                    <a:pt x="10915" y="12866"/>
                  </a:cubicBezTo>
                  <a:cubicBezTo>
                    <a:pt x="10890" y="12866"/>
                    <a:pt x="10865" y="12861"/>
                    <a:pt x="10841" y="12849"/>
                  </a:cubicBezTo>
                  <a:cubicBezTo>
                    <a:pt x="10590" y="12599"/>
                    <a:pt x="11163" y="12170"/>
                    <a:pt x="11163" y="12098"/>
                  </a:cubicBezTo>
                  <a:cubicBezTo>
                    <a:pt x="11091" y="11883"/>
                    <a:pt x="10877" y="11848"/>
                    <a:pt x="10734" y="11705"/>
                  </a:cubicBezTo>
                  <a:cubicBezTo>
                    <a:pt x="10412" y="11239"/>
                    <a:pt x="10304" y="10560"/>
                    <a:pt x="9839" y="10095"/>
                  </a:cubicBezTo>
                  <a:cubicBezTo>
                    <a:pt x="9660" y="9916"/>
                    <a:pt x="9303" y="9916"/>
                    <a:pt x="9052" y="9737"/>
                  </a:cubicBezTo>
                  <a:cubicBezTo>
                    <a:pt x="8911" y="9631"/>
                    <a:pt x="8631" y="7267"/>
                    <a:pt x="9513" y="7267"/>
                  </a:cubicBezTo>
                  <a:cubicBezTo>
                    <a:pt x="9526" y="7267"/>
                    <a:pt x="9539" y="7267"/>
                    <a:pt x="9553" y="7268"/>
                  </a:cubicBezTo>
                  <a:cubicBezTo>
                    <a:pt x="9982" y="7268"/>
                    <a:pt x="10662" y="8198"/>
                    <a:pt x="11091" y="8377"/>
                  </a:cubicBezTo>
                  <a:cubicBezTo>
                    <a:pt x="11592" y="8306"/>
                    <a:pt x="11485" y="7519"/>
                    <a:pt x="11771" y="7197"/>
                  </a:cubicBezTo>
                  <a:cubicBezTo>
                    <a:pt x="11897" y="7040"/>
                    <a:pt x="12004" y="6987"/>
                    <a:pt x="12108" y="6987"/>
                  </a:cubicBezTo>
                  <a:cubicBezTo>
                    <a:pt x="12324" y="6987"/>
                    <a:pt x="12527" y="7217"/>
                    <a:pt x="12853" y="7217"/>
                  </a:cubicBezTo>
                  <a:cubicBezTo>
                    <a:pt x="12907" y="7217"/>
                    <a:pt x="12963" y="7211"/>
                    <a:pt x="13023" y="7197"/>
                  </a:cubicBezTo>
                  <a:cubicBezTo>
                    <a:pt x="13166" y="7161"/>
                    <a:pt x="13166" y="6839"/>
                    <a:pt x="13345" y="6696"/>
                  </a:cubicBezTo>
                  <a:cubicBezTo>
                    <a:pt x="13345" y="6696"/>
                    <a:pt x="13596" y="6946"/>
                    <a:pt x="14311" y="7161"/>
                  </a:cubicBezTo>
                  <a:cubicBezTo>
                    <a:pt x="14361" y="7185"/>
                    <a:pt x="14427" y="7227"/>
                    <a:pt x="14511" y="7227"/>
                  </a:cubicBezTo>
                  <a:cubicBezTo>
                    <a:pt x="14548" y="7227"/>
                    <a:pt x="14589" y="7219"/>
                    <a:pt x="14633" y="7197"/>
                  </a:cubicBezTo>
                  <a:cubicBezTo>
                    <a:pt x="14705" y="7197"/>
                    <a:pt x="14776" y="7018"/>
                    <a:pt x="14884" y="6946"/>
                  </a:cubicBezTo>
                  <a:cubicBezTo>
                    <a:pt x="15358" y="6946"/>
                    <a:pt x="16379" y="7524"/>
                    <a:pt x="17002" y="7524"/>
                  </a:cubicBezTo>
                  <a:cubicBezTo>
                    <a:pt x="17037" y="7524"/>
                    <a:pt x="17070" y="7522"/>
                    <a:pt x="17102" y="7519"/>
                  </a:cubicBezTo>
                  <a:cubicBezTo>
                    <a:pt x="17245" y="7519"/>
                    <a:pt x="17317" y="7411"/>
                    <a:pt x="17352" y="7268"/>
                  </a:cubicBezTo>
                  <a:cubicBezTo>
                    <a:pt x="17496" y="7197"/>
                    <a:pt x="17424" y="6946"/>
                    <a:pt x="17603" y="6946"/>
                  </a:cubicBezTo>
                  <a:cubicBezTo>
                    <a:pt x="17652" y="6928"/>
                    <a:pt x="17696" y="6920"/>
                    <a:pt x="17738" y="6920"/>
                  </a:cubicBezTo>
                  <a:cubicBezTo>
                    <a:pt x="17941" y="6920"/>
                    <a:pt x="18075" y="7108"/>
                    <a:pt x="18283" y="7197"/>
                  </a:cubicBezTo>
                  <a:cubicBezTo>
                    <a:pt x="18349" y="7219"/>
                    <a:pt x="18393" y="7228"/>
                    <a:pt x="18421" y="7228"/>
                  </a:cubicBezTo>
                  <a:cubicBezTo>
                    <a:pt x="18576" y="7228"/>
                    <a:pt x="18250" y="6946"/>
                    <a:pt x="18462" y="6946"/>
                  </a:cubicBezTo>
                  <a:cubicBezTo>
                    <a:pt x="18587" y="6892"/>
                    <a:pt x="18712" y="6866"/>
                    <a:pt x="18837" y="6866"/>
                  </a:cubicBezTo>
                  <a:cubicBezTo>
                    <a:pt x="18962" y="6866"/>
                    <a:pt x="19088" y="6892"/>
                    <a:pt x="19213" y="6946"/>
                  </a:cubicBezTo>
                  <a:cubicBezTo>
                    <a:pt x="19392" y="6946"/>
                    <a:pt x="19535" y="7197"/>
                    <a:pt x="19714" y="7197"/>
                  </a:cubicBezTo>
                  <a:cubicBezTo>
                    <a:pt x="19821" y="7197"/>
                    <a:pt x="19714" y="6946"/>
                    <a:pt x="19821" y="6946"/>
                  </a:cubicBezTo>
                  <a:cubicBezTo>
                    <a:pt x="20787" y="6946"/>
                    <a:pt x="20537" y="8019"/>
                    <a:pt x="21002" y="8091"/>
                  </a:cubicBezTo>
                  <a:cubicBezTo>
                    <a:pt x="21288" y="8091"/>
                    <a:pt x="21574" y="8019"/>
                    <a:pt x="21753" y="7948"/>
                  </a:cubicBezTo>
                  <a:cubicBezTo>
                    <a:pt x="21395" y="7519"/>
                    <a:pt x="22004" y="7733"/>
                    <a:pt x="22182" y="7411"/>
                  </a:cubicBezTo>
                  <a:cubicBezTo>
                    <a:pt x="22254" y="7411"/>
                    <a:pt x="22254" y="7340"/>
                    <a:pt x="22182" y="7268"/>
                  </a:cubicBezTo>
                  <a:cubicBezTo>
                    <a:pt x="21646" y="6767"/>
                    <a:pt x="22004" y="6517"/>
                    <a:pt x="22075" y="5980"/>
                  </a:cubicBezTo>
                  <a:cubicBezTo>
                    <a:pt x="22075" y="5955"/>
                    <a:pt x="22090" y="5944"/>
                    <a:pt x="22115" y="5944"/>
                  </a:cubicBezTo>
                  <a:cubicBezTo>
                    <a:pt x="22230" y="5944"/>
                    <a:pt x="22567" y="6156"/>
                    <a:pt x="22802" y="6156"/>
                  </a:cubicBezTo>
                  <a:cubicBezTo>
                    <a:pt x="22956" y="6156"/>
                    <a:pt x="23066" y="6065"/>
                    <a:pt x="23041" y="5765"/>
                  </a:cubicBezTo>
                  <a:cubicBezTo>
                    <a:pt x="22433" y="5765"/>
                    <a:pt x="21753" y="5587"/>
                    <a:pt x="21252" y="5265"/>
                  </a:cubicBezTo>
                  <a:cubicBezTo>
                    <a:pt x="21073" y="5086"/>
                    <a:pt x="21431" y="5014"/>
                    <a:pt x="21431" y="4978"/>
                  </a:cubicBezTo>
                  <a:cubicBezTo>
                    <a:pt x="21431" y="4871"/>
                    <a:pt x="21002" y="4799"/>
                    <a:pt x="21252" y="4513"/>
                  </a:cubicBezTo>
                  <a:cubicBezTo>
                    <a:pt x="21255" y="4510"/>
                    <a:pt x="21260" y="4509"/>
                    <a:pt x="21266" y="4509"/>
                  </a:cubicBezTo>
                  <a:cubicBezTo>
                    <a:pt x="21311" y="4509"/>
                    <a:pt x="21436" y="4574"/>
                    <a:pt x="21531" y="4574"/>
                  </a:cubicBezTo>
                  <a:cubicBezTo>
                    <a:pt x="21587" y="4574"/>
                    <a:pt x="21633" y="4551"/>
                    <a:pt x="21646" y="4477"/>
                  </a:cubicBezTo>
                  <a:cubicBezTo>
                    <a:pt x="21659" y="4322"/>
                    <a:pt x="21550" y="4289"/>
                    <a:pt x="21406" y="4289"/>
                  </a:cubicBezTo>
                  <a:cubicBezTo>
                    <a:pt x="21296" y="4289"/>
                    <a:pt x="21165" y="4309"/>
                    <a:pt x="21051" y="4309"/>
                  </a:cubicBezTo>
                  <a:cubicBezTo>
                    <a:pt x="20904" y="4309"/>
                    <a:pt x="20787" y="4275"/>
                    <a:pt x="20787" y="4120"/>
                  </a:cubicBezTo>
                  <a:cubicBezTo>
                    <a:pt x="20894" y="3189"/>
                    <a:pt x="21073" y="3440"/>
                    <a:pt x="20322" y="2438"/>
                  </a:cubicBezTo>
                  <a:lnTo>
                    <a:pt x="20322" y="2295"/>
                  </a:lnTo>
                  <a:cubicBezTo>
                    <a:pt x="20143" y="2367"/>
                    <a:pt x="20036" y="2367"/>
                    <a:pt x="19821" y="2438"/>
                  </a:cubicBezTo>
                  <a:cubicBezTo>
                    <a:pt x="19535" y="2438"/>
                    <a:pt x="19499" y="2975"/>
                    <a:pt x="19392" y="3082"/>
                  </a:cubicBezTo>
                  <a:cubicBezTo>
                    <a:pt x="19056" y="3374"/>
                    <a:pt x="18214" y="3510"/>
                    <a:pt x="17491" y="3510"/>
                  </a:cubicBezTo>
                  <a:cubicBezTo>
                    <a:pt x="17060" y="3510"/>
                    <a:pt x="16672" y="3462"/>
                    <a:pt x="16458" y="3368"/>
                  </a:cubicBezTo>
                  <a:cubicBezTo>
                    <a:pt x="16136" y="3225"/>
                    <a:pt x="15886" y="2939"/>
                    <a:pt x="15564" y="2760"/>
                  </a:cubicBezTo>
                  <a:cubicBezTo>
                    <a:pt x="15525" y="2760"/>
                    <a:pt x="15251" y="2792"/>
                    <a:pt x="14988" y="2792"/>
                  </a:cubicBezTo>
                  <a:cubicBezTo>
                    <a:pt x="14768" y="2792"/>
                    <a:pt x="14555" y="2770"/>
                    <a:pt x="14490" y="2689"/>
                  </a:cubicBezTo>
                  <a:cubicBezTo>
                    <a:pt x="13632" y="1579"/>
                    <a:pt x="12666" y="1079"/>
                    <a:pt x="11521" y="148"/>
                  </a:cubicBezTo>
                  <a:cubicBezTo>
                    <a:pt x="11261" y="148"/>
                    <a:pt x="10645" y="1"/>
                    <a:pt x="10401" y="1"/>
                  </a:cubicBezTo>
                  <a:close/>
                  <a:moveTo>
                    <a:pt x="14848" y="18717"/>
                  </a:moveTo>
                  <a:cubicBezTo>
                    <a:pt x="14776" y="18824"/>
                    <a:pt x="14776" y="19003"/>
                    <a:pt x="14848" y="19039"/>
                  </a:cubicBezTo>
                  <a:cubicBezTo>
                    <a:pt x="14909" y="19069"/>
                    <a:pt x="14978" y="19080"/>
                    <a:pt x="15054" y="19080"/>
                  </a:cubicBezTo>
                  <a:cubicBezTo>
                    <a:pt x="15214" y="19080"/>
                    <a:pt x="15402" y="19033"/>
                    <a:pt x="15595" y="19033"/>
                  </a:cubicBezTo>
                  <a:cubicBezTo>
                    <a:pt x="15632" y="19033"/>
                    <a:pt x="15669" y="19035"/>
                    <a:pt x="15707" y="19039"/>
                  </a:cubicBezTo>
                  <a:cubicBezTo>
                    <a:pt x="15921" y="19075"/>
                    <a:pt x="16243" y="19182"/>
                    <a:pt x="16494" y="19325"/>
                  </a:cubicBezTo>
                  <a:cubicBezTo>
                    <a:pt x="16601" y="19397"/>
                    <a:pt x="16565" y="19576"/>
                    <a:pt x="16637" y="19576"/>
                  </a:cubicBezTo>
                  <a:cubicBezTo>
                    <a:pt x="17124" y="19831"/>
                    <a:pt x="17412" y="19863"/>
                    <a:pt x="17667" y="19863"/>
                  </a:cubicBezTo>
                  <a:cubicBezTo>
                    <a:pt x="17753" y="19863"/>
                    <a:pt x="17835" y="19860"/>
                    <a:pt x="17919" y="19860"/>
                  </a:cubicBezTo>
                  <a:cubicBezTo>
                    <a:pt x="18324" y="19860"/>
                    <a:pt x="18789" y="19942"/>
                    <a:pt x="20000" y="20899"/>
                  </a:cubicBezTo>
                  <a:cubicBezTo>
                    <a:pt x="20322" y="21114"/>
                    <a:pt x="20644" y="21329"/>
                    <a:pt x="21073" y="21436"/>
                  </a:cubicBezTo>
                  <a:lnTo>
                    <a:pt x="20966" y="21114"/>
                  </a:lnTo>
                  <a:cubicBezTo>
                    <a:pt x="20465" y="20255"/>
                    <a:pt x="19642" y="20577"/>
                    <a:pt x="18712" y="19826"/>
                  </a:cubicBezTo>
                  <a:cubicBezTo>
                    <a:pt x="18462" y="19647"/>
                    <a:pt x="18390" y="19289"/>
                    <a:pt x="18104" y="19182"/>
                  </a:cubicBezTo>
                  <a:cubicBezTo>
                    <a:pt x="18083" y="19161"/>
                    <a:pt x="18055" y="19152"/>
                    <a:pt x="18022" y="19152"/>
                  </a:cubicBezTo>
                  <a:cubicBezTo>
                    <a:pt x="17888" y="19152"/>
                    <a:pt x="17675" y="19296"/>
                    <a:pt x="17531" y="19325"/>
                  </a:cubicBezTo>
                  <a:cubicBezTo>
                    <a:pt x="17603" y="19325"/>
                    <a:pt x="17674" y="19325"/>
                    <a:pt x="17710" y="19397"/>
                  </a:cubicBezTo>
                  <a:cubicBezTo>
                    <a:pt x="17782" y="19397"/>
                    <a:pt x="17889" y="19647"/>
                    <a:pt x="17782" y="19647"/>
                  </a:cubicBezTo>
                  <a:cubicBezTo>
                    <a:pt x="17102" y="19647"/>
                    <a:pt x="16637" y="19003"/>
                    <a:pt x="15993" y="18896"/>
                  </a:cubicBezTo>
                  <a:cubicBezTo>
                    <a:pt x="15802" y="18896"/>
                    <a:pt x="15579" y="18944"/>
                    <a:pt x="15367" y="18944"/>
                  </a:cubicBezTo>
                  <a:cubicBezTo>
                    <a:pt x="15261" y="18944"/>
                    <a:pt x="15158" y="18932"/>
                    <a:pt x="15063" y="18896"/>
                  </a:cubicBezTo>
                  <a:cubicBezTo>
                    <a:pt x="14991" y="18896"/>
                    <a:pt x="14884" y="18717"/>
                    <a:pt x="14848" y="18717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1930975" y="1549000"/>
              <a:ext cx="1300325" cy="1190050"/>
            </a:xfrm>
            <a:custGeom>
              <a:avLst/>
              <a:gdLst/>
              <a:ahLst/>
              <a:cxnLst/>
              <a:rect l="l" t="t" r="r" b="b"/>
              <a:pathLst>
                <a:path w="52013" h="47602" extrusionOk="0">
                  <a:moveTo>
                    <a:pt x="465" y="0"/>
                  </a:moveTo>
                  <a:cubicBezTo>
                    <a:pt x="1" y="0"/>
                    <a:pt x="277" y="190"/>
                    <a:pt x="554" y="429"/>
                  </a:cubicBezTo>
                  <a:lnTo>
                    <a:pt x="554" y="429"/>
                  </a:lnTo>
                  <a:cubicBezTo>
                    <a:pt x="564" y="384"/>
                    <a:pt x="619" y="264"/>
                    <a:pt x="744" y="15"/>
                  </a:cubicBezTo>
                  <a:cubicBezTo>
                    <a:pt x="630" y="5"/>
                    <a:pt x="539" y="0"/>
                    <a:pt x="465" y="0"/>
                  </a:cubicBezTo>
                  <a:close/>
                  <a:moveTo>
                    <a:pt x="554" y="429"/>
                  </a:moveTo>
                  <a:cubicBezTo>
                    <a:pt x="550" y="445"/>
                    <a:pt x="552" y="452"/>
                    <a:pt x="559" y="452"/>
                  </a:cubicBezTo>
                  <a:cubicBezTo>
                    <a:pt x="563" y="452"/>
                    <a:pt x="568" y="450"/>
                    <a:pt x="574" y="446"/>
                  </a:cubicBezTo>
                  <a:lnTo>
                    <a:pt x="574" y="446"/>
                  </a:lnTo>
                  <a:cubicBezTo>
                    <a:pt x="567" y="441"/>
                    <a:pt x="561" y="435"/>
                    <a:pt x="554" y="429"/>
                  </a:cubicBezTo>
                  <a:close/>
                  <a:moveTo>
                    <a:pt x="926" y="223"/>
                  </a:moveTo>
                  <a:cubicBezTo>
                    <a:pt x="801" y="223"/>
                    <a:pt x="633" y="411"/>
                    <a:pt x="574" y="446"/>
                  </a:cubicBezTo>
                  <a:lnTo>
                    <a:pt x="574" y="446"/>
                  </a:lnTo>
                  <a:cubicBezTo>
                    <a:pt x="716" y="571"/>
                    <a:pt x="854" y="708"/>
                    <a:pt x="887" y="838"/>
                  </a:cubicBezTo>
                  <a:cubicBezTo>
                    <a:pt x="958" y="1088"/>
                    <a:pt x="672" y="1589"/>
                    <a:pt x="887" y="1625"/>
                  </a:cubicBezTo>
                  <a:cubicBezTo>
                    <a:pt x="1173" y="1625"/>
                    <a:pt x="1280" y="1124"/>
                    <a:pt x="1280" y="838"/>
                  </a:cubicBezTo>
                  <a:cubicBezTo>
                    <a:pt x="1280" y="659"/>
                    <a:pt x="958" y="695"/>
                    <a:pt x="851" y="516"/>
                  </a:cubicBezTo>
                  <a:cubicBezTo>
                    <a:pt x="851" y="444"/>
                    <a:pt x="1066" y="444"/>
                    <a:pt x="1066" y="409"/>
                  </a:cubicBezTo>
                  <a:cubicBezTo>
                    <a:pt x="1043" y="270"/>
                    <a:pt x="990" y="223"/>
                    <a:pt x="926" y="223"/>
                  </a:cubicBezTo>
                  <a:close/>
                  <a:moveTo>
                    <a:pt x="45144" y="30569"/>
                  </a:moveTo>
                  <a:cubicBezTo>
                    <a:pt x="44786" y="30569"/>
                    <a:pt x="44679" y="31177"/>
                    <a:pt x="44357" y="31321"/>
                  </a:cubicBezTo>
                  <a:cubicBezTo>
                    <a:pt x="44106" y="31428"/>
                    <a:pt x="43677" y="31356"/>
                    <a:pt x="43426" y="31499"/>
                  </a:cubicBezTo>
                  <a:cubicBezTo>
                    <a:pt x="42496" y="32000"/>
                    <a:pt x="42747" y="33324"/>
                    <a:pt x="41745" y="33825"/>
                  </a:cubicBezTo>
                  <a:cubicBezTo>
                    <a:pt x="41539" y="33901"/>
                    <a:pt x="41303" y="33921"/>
                    <a:pt x="41054" y="33921"/>
                  </a:cubicBezTo>
                  <a:cubicBezTo>
                    <a:pt x="40778" y="33921"/>
                    <a:pt x="40485" y="33896"/>
                    <a:pt x="40200" y="33896"/>
                  </a:cubicBezTo>
                  <a:cubicBezTo>
                    <a:pt x="39898" y="33896"/>
                    <a:pt x="39604" y="33924"/>
                    <a:pt x="39348" y="34040"/>
                  </a:cubicBezTo>
                  <a:cubicBezTo>
                    <a:pt x="38525" y="34326"/>
                    <a:pt x="37773" y="36938"/>
                    <a:pt x="39169" y="37009"/>
                  </a:cubicBezTo>
                  <a:cubicBezTo>
                    <a:pt x="39205" y="37009"/>
                    <a:pt x="38990" y="35829"/>
                    <a:pt x="38990" y="35793"/>
                  </a:cubicBezTo>
                  <a:cubicBezTo>
                    <a:pt x="39342" y="34867"/>
                    <a:pt x="39442" y="34611"/>
                    <a:pt x="39476" y="34611"/>
                  </a:cubicBezTo>
                  <a:cubicBezTo>
                    <a:pt x="39518" y="34611"/>
                    <a:pt x="39461" y="35003"/>
                    <a:pt x="39660" y="35003"/>
                  </a:cubicBezTo>
                  <a:cubicBezTo>
                    <a:pt x="39692" y="35003"/>
                    <a:pt x="39730" y="34993"/>
                    <a:pt x="39777" y="34970"/>
                  </a:cubicBezTo>
                  <a:cubicBezTo>
                    <a:pt x="39920" y="34898"/>
                    <a:pt x="39849" y="34648"/>
                    <a:pt x="39956" y="34576"/>
                  </a:cubicBezTo>
                  <a:cubicBezTo>
                    <a:pt x="40242" y="34505"/>
                    <a:pt x="40600" y="34505"/>
                    <a:pt x="40886" y="34505"/>
                  </a:cubicBezTo>
                  <a:cubicBezTo>
                    <a:pt x="41065" y="34505"/>
                    <a:pt x="41137" y="34719"/>
                    <a:pt x="41244" y="34719"/>
                  </a:cubicBezTo>
                  <a:cubicBezTo>
                    <a:pt x="41566" y="34648"/>
                    <a:pt x="41816" y="34397"/>
                    <a:pt x="42067" y="34326"/>
                  </a:cubicBezTo>
                  <a:cubicBezTo>
                    <a:pt x="42298" y="34303"/>
                    <a:pt x="42905" y="34175"/>
                    <a:pt x="43236" y="34175"/>
                  </a:cubicBezTo>
                  <a:cubicBezTo>
                    <a:pt x="43416" y="34175"/>
                    <a:pt x="43515" y="34212"/>
                    <a:pt x="43426" y="34326"/>
                  </a:cubicBezTo>
                  <a:cubicBezTo>
                    <a:pt x="43677" y="34326"/>
                    <a:pt x="43927" y="34648"/>
                    <a:pt x="44106" y="34719"/>
                  </a:cubicBezTo>
                  <a:cubicBezTo>
                    <a:pt x="44148" y="34733"/>
                    <a:pt x="44189" y="34739"/>
                    <a:pt x="44228" y="34739"/>
                  </a:cubicBezTo>
                  <a:cubicBezTo>
                    <a:pt x="44937" y="34739"/>
                    <a:pt x="45317" y="32725"/>
                    <a:pt x="45215" y="32251"/>
                  </a:cubicBezTo>
                  <a:cubicBezTo>
                    <a:pt x="44965" y="31607"/>
                    <a:pt x="44714" y="32000"/>
                    <a:pt x="44786" y="31428"/>
                  </a:cubicBezTo>
                  <a:cubicBezTo>
                    <a:pt x="44786" y="31034"/>
                    <a:pt x="45788" y="30569"/>
                    <a:pt x="45144" y="30569"/>
                  </a:cubicBezTo>
                  <a:close/>
                  <a:moveTo>
                    <a:pt x="49115" y="45131"/>
                  </a:moveTo>
                  <a:lnTo>
                    <a:pt x="49115" y="45131"/>
                  </a:lnTo>
                  <a:cubicBezTo>
                    <a:pt x="49160" y="45165"/>
                    <a:pt x="49209" y="45195"/>
                    <a:pt x="49258" y="45215"/>
                  </a:cubicBezTo>
                  <a:lnTo>
                    <a:pt x="49258" y="45215"/>
                  </a:lnTo>
                  <a:cubicBezTo>
                    <a:pt x="49211" y="45186"/>
                    <a:pt x="49163" y="45158"/>
                    <a:pt x="49115" y="45131"/>
                  </a:cubicBezTo>
                  <a:close/>
                  <a:moveTo>
                    <a:pt x="50409" y="39516"/>
                  </a:moveTo>
                  <a:cubicBezTo>
                    <a:pt x="50145" y="39516"/>
                    <a:pt x="49899" y="39569"/>
                    <a:pt x="49723" y="39728"/>
                  </a:cubicBezTo>
                  <a:lnTo>
                    <a:pt x="49723" y="39657"/>
                  </a:lnTo>
                  <a:cubicBezTo>
                    <a:pt x="49616" y="39800"/>
                    <a:pt x="49544" y="39907"/>
                    <a:pt x="49437" y="40050"/>
                  </a:cubicBezTo>
                  <a:cubicBezTo>
                    <a:pt x="49401" y="40265"/>
                    <a:pt x="50045" y="40050"/>
                    <a:pt x="50117" y="40301"/>
                  </a:cubicBezTo>
                  <a:cubicBezTo>
                    <a:pt x="50206" y="40805"/>
                    <a:pt x="50393" y="41925"/>
                    <a:pt x="50026" y="41925"/>
                  </a:cubicBezTo>
                  <a:cubicBezTo>
                    <a:pt x="49950" y="41925"/>
                    <a:pt x="49851" y="41878"/>
                    <a:pt x="49723" y="41768"/>
                  </a:cubicBezTo>
                  <a:cubicBezTo>
                    <a:pt x="49544" y="41660"/>
                    <a:pt x="50117" y="41410"/>
                    <a:pt x="50117" y="41267"/>
                  </a:cubicBezTo>
                  <a:cubicBezTo>
                    <a:pt x="50287" y="40344"/>
                    <a:pt x="49880" y="40196"/>
                    <a:pt x="49411" y="40196"/>
                  </a:cubicBezTo>
                  <a:cubicBezTo>
                    <a:pt x="49189" y="40196"/>
                    <a:pt x="48953" y="40229"/>
                    <a:pt x="48757" y="40229"/>
                  </a:cubicBezTo>
                  <a:cubicBezTo>
                    <a:pt x="48507" y="40229"/>
                    <a:pt x="48292" y="40122"/>
                    <a:pt x="48113" y="40050"/>
                  </a:cubicBezTo>
                  <a:cubicBezTo>
                    <a:pt x="47999" y="40050"/>
                    <a:pt x="47678" y="39959"/>
                    <a:pt x="47628" y="39959"/>
                  </a:cubicBezTo>
                  <a:cubicBezTo>
                    <a:pt x="47615" y="39959"/>
                    <a:pt x="47619" y="39964"/>
                    <a:pt x="47648" y="39979"/>
                  </a:cubicBezTo>
                  <a:cubicBezTo>
                    <a:pt x="47934" y="40122"/>
                    <a:pt x="48364" y="40050"/>
                    <a:pt x="48471" y="40337"/>
                  </a:cubicBezTo>
                  <a:cubicBezTo>
                    <a:pt x="48864" y="41660"/>
                    <a:pt x="46825" y="41195"/>
                    <a:pt x="46467" y="41374"/>
                  </a:cubicBezTo>
                  <a:cubicBezTo>
                    <a:pt x="46324" y="41410"/>
                    <a:pt x="46575" y="41660"/>
                    <a:pt x="46682" y="41732"/>
                  </a:cubicBezTo>
                  <a:cubicBezTo>
                    <a:pt x="47326" y="42340"/>
                    <a:pt x="47684" y="41947"/>
                    <a:pt x="47505" y="43199"/>
                  </a:cubicBezTo>
                  <a:cubicBezTo>
                    <a:pt x="47505" y="43378"/>
                    <a:pt x="47219" y="43306"/>
                    <a:pt x="47183" y="43485"/>
                  </a:cubicBezTo>
                  <a:cubicBezTo>
                    <a:pt x="47147" y="43628"/>
                    <a:pt x="47898" y="43449"/>
                    <a:pt x="47612" y="44129"/>
                  </a:cubicBezTo>
                  <a:cubicBezTo>
                    <a:pt x="47612" y="44165"/>
                    <a:pt x="47612" y="44308"/>
                    <a:pt x="47684" y="44308"/>
                  </a:cubicBezTo>
                  <a:cubicBezTo>
                    <a:pt x="47875" y="44308"/>
                    <a:pt x="48065" y="44195"/>
                    <a:pt x="48231" y="44195"/>
                  </a:cubicBezTo>
                  <a:cubicBezTo>
                    <a:pt x="48252" y="44195"/>
                    <a:pt x="48272" y="44197"/>
                    <a:pt x="48292" y="44201"/>
                  </a:cubicBezTo>
                  <a:cubicBezTo>
                    <a:pt x="48507" y="44236"/>
                    <a:pt x="48686" y="44487"/>
                    <a:pt x="48936" y="44487"/>
                  </a:cubicBezTo>
                  <a:cubicBezTo>
                    <a:pt x="48996" y="44487"/>
                    <a:pt x="49031" y="44284"/>
                    <a:pt x="49083" y="44284"/>
                  </a:cubicBezTo>
                  <a:cubicBezTo>
                    <a:pt x="49093" y="44284"/>
                    <a:pt x="49104" y="44291"/>
                    <a:pt x="49115" y="44308"/>
                  </a:cubicBezTo>
                  <a:cubicBezTo>
                    <a:pt x="49365" y="44558"/>
                    <a:pt x="49616" y="44880"/>
                    <a:pt x="49544" y="45131"/>
                  </a:cubicBezTo>
                  <a:cubicBezTo>
                    <a:pt x="49497" y="45210"/>
                    <a:pt x="49436" y="45240"/>
                    <a:pt x="49370" y="45240"/>
                  </a:cubicBezTo>
                  <a:cubicBezTo>
                    <a:pt x="49334" y="45240"/>
                    <a:pt x="49296" y="45230"/>
                    <a:pt x="49258" y="45215"/>
                  </a:cubicBezTo>
                  <a:lnTo>
                    <a:pt x="49258" y="45215"/>
                  </a:lnTo>
                  <a:cubicBezTo>
                    <a:pt x="49525" y="45379"/>
                    <a:pt x="49782" y="45560"/>
                    <a:pt x="50117" y="45560"/>
                  </a:cubicBezTo>
                  <a:cubicBezTo>
                    <a:pt x="51154" y="45489"/>
                    <a:pt x="50117" y="44880"/>
                    <a:pt x="50117" y="44379"/>
                  </a:cubicBezTo>
                  <a:cubicBezTo>
                    <a:pt x="50117" y="44057"/>
                    <a:pt x="51047" y="44165"/>
                    <a:pt x="51369" y="43879"/>
                  </a:cubicBezTo>
                  <a:lnTo>
                    <a:pt x="51118" y="43199"/>
                  </a:lnTo>
                  <a:cubicBezTo>
                    <a:pt x="50725" y="43020"/>
                    <a:pt x="50296" y="42877"/>
                    <a:pt x="50653" y="42519"/>
                  </a:cubicBezTo>
                  <a:cubicBezTo>
                    <a:pt x="50868" y="42269"/>
                    <a:pt x="51190" y="42233"/>
                    <a:pt x="51369" y="42018"/>
                  </a:cubicBezTo>
                  <a:cubicBezTo>
                    <a:pt x="52013" y="41338"/>
                    <a:pt x="51297" y="41374"/>
                    <a:pt x="51297" y="40587"/>
                  </a:cubicBezTo>
                  <a:cubicBezTo>
                    <a:pt x="51297" y="40301"/>
                    <a:pt x="51548" y="40122"/>
                    <a:pt x="51548" y="39907"/>
                  </a:cubicBezTo>
                  <a:cubicBezTo>
                    <a:pt x="51548" y="39800"/>
                    <a:pt x="51369" y="39728"/>
                    <a:pt x="51369" y="39657"/>
                  </a:cubicBezTo>
                  <a:cubicBezTo>
                    <a:pt x="51091" y="39597"/>
                    <a:pt x="50737" y="39516"/>
                    <a:pt x="50409" y="39516"/>
                  </a:cubicBezTo>
                  <a:close/>
                  <a:moveTo>
                    <a:pt x="42829" y="34366"/>
                  </a:moveTo>
                  <a:cubicBezTo>
                    <a:pt x="42774" y="34366"/>
                    <a:pt x="42723" y="34374"/>
                    <a:pt x="42675" y="34397"/>
                  </a:cubicBezTo>
                  <a:cubicBezTo>
                    <a:pt x="42425" y="34576"/>
                    <a:pt x="42425" y="34934"/>
                    <a:pt x="42246" y="35077"/>
                  </a:cubicBezTo>
                  <a:cubicBezTo>
                    <a:pt x="42239" y="35084"/>
                    <a:pt x="42234" y="35088"/>
                    <a:pt x="42232" y="35088"/>
                  </a:cubicBezTo>
                  <a:cubicBezTo>
                    <a:pt x="42214" y="35088"/>
                    <a:pt x="42382" y="34816"/>
                    <a:pt x="42317" y="34719"/>
                  </a:cubicBezTo>
                  <a:cubicBezTo>
                    <a:pt x="42246" y="34648"/>
                    <a:pt x="42085" y="34612"/>
                    <a:pt x="41919" y="34612"/>
                  </a:cubicBezTo>
                  <a:cubicBezTo>
                    <a:pt x="41754" y="34612"/>
                    <a:pt x="41584" y="34648"/>
                    <a:pt x="41494" y="34719"/>
                  </a:cubicBezTo>
                  <a:cubicBezTo>
                    <a:pt x="40743" y="35292"/>
                    <a:pt x="41315" y="35006"/>
                    <a:pt x="41315" y="35972"/>
                  </a:cubicBezTo>
                  <a:cubicBezTo>
                    <a:pt x="41315" y="36151"/>
                    <a:pt x="40958" y="36258"/>
                    <a:pt x="41065" y="36437"/>
                  </a:cubicBezTo>
                  <a:cubicBezTo>
                    <a:pt x="41065" y="36454"/>
                    <a:pt x="41072" y="36461"/>
                    <a:pt x="41083" y="36461"/>
                  </a:cubicBezTo>
                  <a:cubicBezTo>
                    <a:pt x="41130" y="36461"/>
                    <a:pt x="41260" y="36341"/>
                    <a:pt x="41340" y="36341"/>
                  </a:cubicBezTo>
                  <a:cubicBezTo>
                    <a:pt x="41359" y="36341"/>
                    <a:pt x="41375" y="36348"/>
                    <a:pt x="41387" y="36365"/>
                  </a:cubicBezTo>
                  <a:cubicBezTo>
                    <a:pt x="41566" y="36544"/>
                    <a:pt x="41315" y="36759"/>
                    <a:pt x="41387" y="37009"/>
                  </a:cubicBezTo>
                  <a:cubicBezTo>
                    <a:pt x="41387" y="37045"/>
                    <a:pt x="41387" y="37045"/>
                    <a:pt x="41494" y="37045"/>
                  </a:cubicBezTo>
                  <a:cubicBezTo>
                    <a:pt x="41309" y="37091"/>
                    <a:pt x="41108" y="37183"/>
                    <a:pt x="40951" y="37183"/>
                  </a:cubicBezTo>
                  <a:cubicBezTo>
                    <a:pt x="40866" y="37183"/>
                    <a:pt x="40793" y="37156"/>
                    <a:pt x="40743" y="37081"/>
                  </a:cubicBezTo>
                  <a:cubicBezTo>
                    <a:pt x="40581" y="36886"/>
                    <a:pt x="41391" y="35719"/>
                    <a:pt x="40846" y="35719"/>
                  </a:cubicBezTo>
                  <a:cubicBezTo>
                    <a:pt x="40791" y="35719"/>
                    <a:pt x="40722" y="35731"/>
                    <a:pt x="40636" y="35757"/>
                  </a:cubicBezTo>
                  <a:cubicBezTo>
                    <a:pt x="40606" y="35757"/>
                    <a:pt x="39348" y="37235"/>
                    <a:pt x="38708" y="37235"/>
                  </a:cubicBezTo>
                  <a:cubicBezTo>
                    <a:pt x="38583" y="37235"/>
                    <a:pt x="38482" y="37179"/>
                    <a:pt x="38417" y="37045"/>
                  </a:cubicBezTo>
                  <a:cubicBezTo>
                    <a:pt x="38274" y="36830"/>
                    <a:pt x="38453" y="36437"/>
                    <a:pt x="38167" y="36329"/>
                  </a:cubicBezTo>
                  <a:cubicBezTo>
                    <a:pt x="38149" y="36321"/>
                    <a:pt x="38131" y="36317"/>
                    <a:pt x="38116" y="36317"/>
                  </a:cubicBezTo>
                  <a:cubicBezTo>
                    <a:pt x="37790" y="36317"/>
                    <a:pt x="37956" y="37979"/>
                    <a:pt x="38024" y="38047"/>
                  </a:cubicBezTo>
                  <a:cubicBezTo>
                    <a:pt x="37952" y="38047"/>
                    <a:pt x="37845" y="38047"/>
                    <a:pt x="37845" y="38118"/>
                  </a:cubicBezTo>
                  <a:cubicBezTo>
                    <a:pt x="37595" y="38297"/>
                    <a:pt x="37845" y="38655"/>
                    <a:pt x="37845" y="38870"/>
                  </a:cubicBezTo>
                  <a:cubicBezTo>
                    <a:pt x="37845" y="39156"/>
                    <a:pt x="37738" y="39406"/>
                    <a:pt x="37702" y="39728"/>
                  </a:cubicBezTo>
                  <a:cubicBezTo>
                    <a:pt x="37702" y="39797"/>
                    <a:pt x="37604" y="40124"/>
                    <a:pt x="37719" y="40124"/>
                  </a:cubicBezTo>
                  <a:cubicBezTo>
                    <a:pt x="37725" y="40124"/>
                    <a:pt x="37731" y="40124"/>
                    <a:pt x="37738" y="40122"/>
                  </a:cubicBezTo>
                  <a:cubicBezTo>
                    <a:pt x="37952" y="40086"/>
                    <a:pt x="37917" y="39728"/>
                    <a:pt x="38131" y="39657"/>
                  </a:cubicBezTo>
                  <a:cubicBezTo>
                    <a:pt x="38149" y="39639"/>
                    <a:pt x="38166" y="39631"/>
                    <a:pt x="38180" y="39631"/>
                  </a:cubicBezTo>
                  <a:cubicBezTo>
                    <a:pt x="38252" y="39631"/>
                    <a:pt x="38287" y="39818"/>
                    <a:pt x="38346" y="39907"/>
                  </a:cubicBezTo>
                  <a:cubicBezTo>
                    <a:pt x="38406" y="40028"/>
                    <a:pt x="39022" y="41234"/>
                    <a:pt x="38432" y="41234"/>
                  </a:cubicBezTo>
                  <a:cubicBezTo>
                    <a:pt x="38319" y="41234"/>
                    <a:pt x="38164" y="41191"/>
                    <a:pt x="37952" y="41088"/>
                  </a:cubicBezTo>
                  <a:lnTo>
                    <a:pt x="37845" y="41016"/>
                  </a:lnTo>
                  <a:cubicBezTo>
                    <a:pt x="37845" y="41589"/>
                    <a:pt x="37416" y="42054"/>
                    <a:pt x="37559" y="42555"/>
                  </a:cubicBezTo>
                  <a:cubicBezTo>
                    <a:pt x="37773" y="43306"/>
                    <a:pt x="38883" y="42877"/>
                    <a:pt x="39276" y="43199"/>
                  </a:cubicBezTo>
                  <a:cubicBezTo>
                    <a:pt x="39383" y="43378"/>
                    <a:pt x="39312" y="43807"/>
                    <a:pt x="39348" y="44057"/>
                  </a:cubicBezTo>
                  <a:cubicBezTo>
                    <a:pt x="39348" y="44308"/>
                    <a:pt x="39562" y="44630"/>
                    <a:pt x="39383" y="44880"/>
                  </a:cubicBezTo>
                  <a:cubicBezTo>
                    <a:pt x="39562" y="45059"/>
                    <a:pt x="39276" y="45310"/>
                    <a:pt x="39276" y="45489"/>
                  </a:cubicBezTo>
                  <a:cubicBezTo>
                    <a:pt x="39205" y="45739"/>
                    <a:pt x="39205" y="45918"/>
                    <a:pt x="39205" y="46168"/>
                  </a:cubicBezTo>
                  <a:cubicBezTo>
                    <a:pt x="39288" y="46180"/>
                    <a:pt x="39399" y="46184"/>
                    <a:pt x="39517" y="46184"/>
                  </a:cubicBezTo>
                  <a:cubicBezTo>
                    <a:pt x="39753" y="46184"/>
                    <a:pt x="40015" y="46168"/>
                    <a:pt x="40135" y="46168"/>
                  </a:cubicBezTo>
                  <a:cubicBezTo>
                    <a:pt x="40636" y="46240"/>
                    <a:pt x="41208" y="46562"/>
                    <a:pt x="41745" y="46598"/>
                  </a:cubicBezTo>
                  <a:cubicBezTo>
                    <a:pt x="41888" y="46490"/>
                    <a:pt x="42174" y="46061"/>
                    <a:pt x="42353" y="45989"/>
                  </a:cubicBezTo>
                  <a:cubicBezTo>
                    <a:pt x="42361" y="45985"/>
                    <a:pt x="42371" y="45983"/>
                    <a:pt x="42380" y="45983"/>
                  </a:cubicBezTo>
                  <a:cubicBezTo>
                    <a:pt x="42511" y="45983"/>
                    <a:pt x="42738" y="46346"/>
                    <a:pt x="42801" y="46346"/>
                  </a:cubicBezTo>
                  <a:cubicBezTo>
                    <a:pt x="42812" y="46346"/>
                    <a:pt x="42818" y="46336"/>
                    <a:pt x="42818" y="46311"/>
                  </a:cubicBezTo>
                  <a:cubicBezTo>
                    <a:pt x="42782" y="45918"/>
                    <a:pt x="42496" y="45667"/>
                    <a:pt x="42210" y="45417"/>
                  </a:cubicBezTo>
                  <a:cubicBezTo>
                    <a:pt x="42193" y="45409"/>
                    <a:pt x="42174" y="45405"/>
                    <a:pt x="42154" y="45405"/>
                  </a:cubicBezTo>
                  <a:cubicBezTo>
                    <a:pt x="42047" y="45405"/>
                    <a:pt x="41896" y="45498"/>
                    <a:pt x="41811" y="45498"/>
                  </a:cubicBezTo>
                  <a:cubicBezTo>
                    <a:pt x="41771" y="45498"/>
                    <a:pt x="41745" y="45478"/>
                    <a:pt x="41745" y="45417"/>
                  </a:cubicBezTo>
                  <a:cubicBezTo>
                    <a:pt x="41852" y="44988"/>
                    <a:pt x="42603" y="44809"/>
                    <a:pt x="42603" y="44379"/>
                  </a:cubicBezTo>
                  <a:cubicBezTo>
                    <a:pt x="42603" y="44236"/>
                    <a:pt x="42389" y="44201"/>
                    <a:pt x="42353" y="44057"/>
                  </a:cubicBezTo>
                  <a:cubicBezTo>
                    <a:pt x="42246" y="43879"/>
                    <a:pt x="42210" y="43628"/>
                    <a:pt x="42246" y="43378"/>
                  </a:cubicBezTo>
                  <a:cubicBezTo>
                    <a:pt x="42246" y="43199"/>
                    <a:pt x="42568" y="43199"/>
                    <a:pt x="42496" y="43056"/>
                  </a:cubicBezTo>
                  <a:cubicBezTo>
                    <a:pt x="42460" y="42966"/>
                    <a:pt x="42317" y="42966"/>
                    <a:pt x="42196" y="42966"/>
                  </a:cubicBezTo>
                  <a:cubicBezTo>
                    <a:pt x="42076" y="42966"/>
                    <a:pt x="41977" y="42966"/>
                    <a:pt x="42031" y="42877"/>
                  </a:cubicBezTo>
                  <a:cubicBezTo>
                    <a:pt x="42031" y="42877"/>
                    <a:pt x="42481" y="42773"/>
                    <a:pt x="42802" y="42633"/>
                  </a:cubicBezTo>
                  <a:lnTo>
                    <a:pt x="42802" y="42633"/>
                  </a:lnTo>
                  <a:cubicBezTo>
                    <a:pt x="42793" y="42641"/>
                    <a:pt x="42782" y="42659"/>
                    <a:pt x="42782" y="42698"/>
                  </a:cubicBezTo>
                  <a:cubicBezTo>
                    <a:pt x="42818" y="43020"/>
                    <a:pt x="43283" y="43199"/>
                    <a:pt x="43426" y="43485"/>
                  </a:cubicBezTo>
                  <a:cubicBezTo>
                    <a:pt x="43426" y="43521"/>
                    <a:pt x="43677" y="44809"/>
                    <a:pt x="43820" y="44809"/>
                  </a:cubicBezTo>
                  <a:cubicBezTo>
                    <a:pt x="44045" y="44809"/>
                    <a:pt x="43471" y="44231"/>
                    <a:pt x="43708" y="44231"/>
                  </a:cubicBezTo>
                  <a:cubicBezTo>
                    <a:pt x="43771" y="44231"/>
                    <a:pt x="43894" y="44273"/>
                    <a:pt x="44106" y="44379"/>
                  </a:cubicBezTo>
                  <a:cubicBezTo>
                    <a:pt x="44786" y="44809"/>
                    <a:pt x="43641" y="44701"/>
                    <a:pt x="43999" y="44952"/>
                  </a:cubicBezTo>
                  <a:cubicBezTo>
                    <a:pt x="44024" y="44977"/>
                    <a:pt x="44052" y="44986"/>
                    <a:pt x="44083" y="44986"/>
                  </a:cubicBezTo>
                  <a:cubicBezTo>
                    <a:pt x="44187" y="44986"/>
                    <a:pt x="44318" y="44880"/>
                    <a:pt x="44428" y="44880"/>
                  </a:cubicBezTo>
                  <a:cubicBezTo>
                    <a:pt x="44786" y="44952"/>
                    <a:pt x="45072" y="45238"/>
                    <a:pt x="45394" y="45238"/>
                  </a:cubicBezTo>
                  <a:cubicBezTo>
                    <a:pt x="45462" y="45246"/>
                    <a:pt x="45525" y="45250"/>
                    <a:pt x="45584" y="45250"/>
                  </a:cubicBezTo>
                  <a:cubicBezTo>
                    <a:pt x="46864" y="45250"/>
                    <a:pt x="46134" y="43465"/>
                    <a:pt x="45895" y="43020"/>
                  </a:cubicBezTo>
                  <a:cubicBezTo>
                    <a:pt x="45846" y="42907"/>
                    <a:pt x="45841" y="42869"/>
                    <a:pt x="45859" y="42869"/>
                  </a:cubicBezTo>
                  <a:cubicBezTo>
                    <a:pt x="45896" y="42869"/>
                    <a:pt x="46028" y="43025"/>
                    <a:pt x="46077" y="43025"/>
                  </a:cubicBezTo>
                  <a:cubicBezTo>
                    <a:pt x="46126" y="43025"/>
                    <a:pt x="46090" y="42867"/>
                    <a:pt x="45788" y="42233"/>
                  </a:cubicBezTo>
                  <a:cubicBezTo>
                    <a:pt x="45660" y="42328"/>
                    <a:pt x="45646" y="42566"/>
                    <a:pt x="45518" y="42566"/>
                  </a:cubicBezTo>
                  <a:cubicBezTo>
                    <a:pt x="45502" y="42566"/>
                    <a:pt x="45485" y="42563"/>
                    <a:pt x="45466" y="42555"/>
                  </a:cubicBezTo>
                  <a:cubicBezTo>
                    <a:pt x="45144" y="42555"/>
                    <a:pt x="45036" y="42125"/>
                    <a:pt x="44786" y="42018"/>
                  </a:cubicBezTo>
                  <a:cubicBezTo>
                    <a:pt x="44739" y="42005"/>
                    <a:pt x="44693" y="41998"/>
                    <a:pt x="44650" y="41998"/>
                  </a:cubicBezTo>
                  <a:cubicBezTo>
                    <a:pt x="44229" y="41998"/>
                    <a:pt x="43955" y="42568"/>
                    <a:pt x="43534" y="42698"/>
                  </a:cubicBezTo>
                  <a:cubicBezTo>
                    <a:pt x="43426" y="42698"/>
                    <a:pt x="43355" y="42412"/>
                    <a:pt x="43176" y="42412"/>
                  </a:cubicBezTo>
                  <a:lnTo>
                    <a:pt x="43104" y="42412"/>
                  </a:lnTo>
                  <a:lnTo>
                    <a:pt x="43104" y="42269"/>
                  </a:lnTo>
                  <a:cubicBezTo>
                    <a:pt x="42925" y="41947"/>
                    <a:pt x="42246" y="42090"/>
                    <a:pt x="42174" y="41839"/>
                  </a:cubicBezTo>
                  <a:cubicBezTo>
                    <a:pt x="42145" y="41751"/>
                    <a:pt x="42169" y="41719"/>
                    <a:pt x="42225" y="41719"/>
                  </a:cubicBezTo>
                  <a:cubicBezTo>
                    <a:pt x="42375" y="41719"/>
                    <a:pt x="42753" y="41947"/>
                    <a:pt x="42961" y="41947"/>
                  </a:cubicBezTo>
                  <a:cubicBezTo>
                    <a:pt x="43534" y="41947"/>
                    <a:pt x="43927" y="41589"/>
                    <a:pt x="44106" y="41088"/>
                  </a:cubicBezTo>
                  <a:cubicBezTo>
                    <a:pt x="44212" y="40806"/>
                    <a:pt x="44213" y="38725"/>
                    <a:pt x="44554" y="38725"/>
                  </a:cubicBezTo>
                  <a:cubicBezTo>
                    <a:pt x="44560" y="38725"/>
                    <a:pt x="44565" y="38725"/>
                    <a:pt x="44571" y="38727"/>
                  </a:cubicBezTo>
                  <a:cubicBezTo>
                    <a:pt x="44893" y="38870"/>
                    <a:pt x="44893" y="39406"/>
                    <a:pt x="45215" y="39585"/>
                  </a:cubicBezTo>
                  <a:cubicBezTo>
                    <a:pt x="45230" y="39591"/>
                    <a:pt x="45245" y="39594"/>
                    <a:pt x="45262" y="39594"/>
                  </a:cubicBezTo>
                  <a:cubicBezTo>
                    <a:pt x="45650" y="39594"/>
                    <a:pt x="46536" y="38035"/>
                    <a:pt x="46467" y="37761"/>
                  </a:cubicBezTo>
                  <a:cubicBezTo>
                    <a:pt x="46363" y="37343"/>
                    <a:pt x="46171" y="37230"/>
                    <a:pt x="45947" y="37230"/>
                  </a:cubicBezTo>
                  <a:cubicBezTo>
                    <a:pt x="45684" y="37230"/>
                    <a:pt x="45375" y="37386"/>
                    <a:pt x="45110" y="37386"/>
                  </a:cubicBezTo>
                  <a:cubicBezTo>
                    <a:pt x="45060" y="37386"/>
                    <a:pt x="45011" y="37380"/>
                    <a:pt x="44965" y="37367"/>
                  </a:cubicBezTo>
                  <a:cubicBezTo>
                    <a:pt x="44786" y="37295"/>
                    <a:pt x="44714" y="36938"/>
                    <a:pt x="44571" y="36902"/>
                  </a:cubicBezTo>
                  <a:cubicBezTo>
                    <a:pt x="44571" y="36866"/>
                    <a:pt x="44607" y="36830"/>
                    <a:pt x="44607" y="36759"/>
                  </a:cubicBezTo>
                  <a:cubicBezTo>
                    <a:pt x="44679" y="36508"/>
                    <a:pt x="43784" y="36329"/>
                    <a:pt x="44035" y="36258"/>
                  </a:cubicBezTo>
                  <a:cubicBezTo>
                    <a:pt x="44154" y="36258"/>
                    <a:pt x="44305" y="36337"/>
                    <a:pt x="44424" y="36337"/>
                  </a:cubicBezTo>
                  <a:cubicBezTo>
                    <a:pt x="44484" y="36337"/>
                    <a:pt x="44535" y="36318"/>
                    <a:pt x="44571" y="36258"/>
                  </a:cubicBezTo>
                  <a:cubicBezTo>
                    <a:pt x="44679" y="36079"/>
                    <a:pt x="44285" y="35829"/>
                    <a:pt x="44285" y="35650"/>
                  </a:cubicBezTo>
                  <a:cubicBezTo>
                    <a:pt x="44285" y="35328"/>
                    <a:pt x="44464" y="35077"/>
                    <a:pt x="44392" y="34827"/>
                  </a:cubicBezTo>
                  <a:cubicBezTo>
                    <a:pt x="44392" y="34827"/>
                    <a:pt x="43426" y="34576"/>
                    <a:pt x="43176" y="34397"/>
                  </a:cubicBezTo>
                  <a:cubicBezTo>
                    <a:pt x="43057" y="34397"/>
                    <a:pt x="42937" y="34366"/>
                    <a:pt x="42829" y="34366"/>
                  </a:cubicBezTo>
                  <a:close/>
                  <a:moveTo>
                    <a:pt x="49043" y="46526"/>
                  </a:moveTo>
                  <a:cubicBezTo>
                    <a:pt x="49186" y="46669"/>
                    <a:pt x="49365" y="46777"/>
                    <a:pt x="49437" y="46955"/>
                  </a:cubicBezTo>
                  <a:cubicBezTo>
                    <a:pt x="49222" y="46741"/>
                    <a:pt x="48936" y="46598"/>
                    <a:pt x="48686" y="46562"/>
                  </a:cubicBezTo>
                  <a:lnTo>
                    <a:pt x="49043" y="46526"/>
                  </a:lnTo>
                  <a:close/>
                  <a:moveTo>
                    <a:pt x="49544" y="45632"/>
                  </a:moveTo>
                  <a:cubicBezTo>
                    <a:pt x="49508" y="45644"/>
                    <a:pt x="49457" y="45644"/>
                    <a:pt x="49401" y="45644"/>
                  </a:cubicBezTo>
                  <a:lnTo>
                    <a:pt x="49401" y="45644"/>
                  </a:lnTo>
                  <a:cubicBezTo>
                    <a:pt x="49290" y="45644"/>
                    <a:pt x="49163" y="45644"/>
                    <a:pt x="49115" y="45739"/>
                  </a:cubicBezTo>
                  <a:cubicBezTo>
                    <a:pt x="48864" y="46061"/>
                    <a:pt x="49437" y="46383"/>
                    <a:pt x="49723" y="46741"/>
                  </a:cubicBezTo>
                  <a:lnTo>
                    <a:pt x="49616" y="46705"/>
                  </a:lnTo>
                  <a:cubicBezTo>
                    <a:pt x="49115" y="46311"/>
                    <a:pt x="48256" y="46168"/>
                    <a:pt x="47648" y="45667"/>
                  </a:cubicBezTo>
                  <a:cubicBezTo>
                    <a:pt x="47254" y="46419"/>
                    <a:pt x="46825" y="46526"/>
                    <a:pt x="46897" y="46598"/>
                  </a:cubicBezTo>
                  <a:cubicBezTo>
                    <a:pt x="47076" y="46741"/>
                    <a:pt x="47398" y="46848"/>
                    <a:pt x="47576" y="46955"/>
                  </a:cubicBezTo>
                  <a:cubicBezTo>
                    <a:pt x="47898" y="47170"/>
                    <a:pt x="48077" y="47528"/>
                    <a:pt x="48364" y="47599"/>
                  </a:cubicBezTo>
                  <a:cubicBezTo>
                    <a:pt x="48377" y="47601"/>
                    <a:pt x="48390" y="47602"/>
                    <a:pt x="48403" y="47602"/>
                  </a:cubicBezTo>
                  <a:cubicBezTo>
                    <a:pt x="48664" y="47602"/>
                    <a:pt x="48803" y="47274"/>
                    <a:pt x="49008" y="47206"/>
                  </a:cubicBezTo>
                  <a:lnTo>
                    <a:pt x="49723" y="47206"/>
                  </a:lnTo>
                  <a:cubicBezTo>
                    <a:pt x="49759" y="47099"/>
                    <a:pt x="49866" y="47027"/>
                    <a:pt x="49974" y="46920"/>
                  </a:cubicBezTo>
                  <a:cubicBezTo>
                    <a:pt x="50045" y="46848"/>
                    <a:pt x="50224" y="46705"/>
                    <a:pt x="50296" y="46598"/>
                  </a:cubicBezTo>
                  <a:cubicBezTo>
                    <a:pt x="50296" y="46598"/>
                    <a:pt x="50367" y="46562"/>
                    <a:pt x="50296" y="46490"/>
                  </a:cubicBezTo>
                  <a:lnTo>
                    <a:pt x="50296" y="46383"/>
                  </a:lnTo>
                  <a:lnTo>
                    <a:pt x="50546" y="46383"/>
                  </a:lnTo>
                  <a:cubicBezTo>
                    <a:pt x="50546" y="46347"/>
                    <a:pt x="50546" y="46311"/>
                    <a:pt x="50546" y="46240"/>
                  </a:cubicBezTo>
                  <a:cubicBezTo>
                    <a:pt x="50474" y="45918"/>
                    <a:pt x="49866" y="45918"/>
                    <a:pt x="49544" y="45632"/>
                  </a:cubicBezTo>
                  <a:close/>
                </a:path>
              </a:pathLst>
            </a:custGeom>
            <a:solidFill>
              <a:srgbClr val="008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3789425" y="2576175"/>
              <a:ext cx="250450" cy="135950"/>
            </a:xfrm>
            <a:custGeom>
              <a:avLst/>
              <a:gdLst/>
              <a:ahLst/>
              <a:cxnLst/>
              <a:rect l="l" t="t" r="r" b="b"/>
              <a:pathLst>
                <a:path w="10018" h="5438" extrusionOk="0">
                  <a:moveTo>
                    <a:pt x="3471" y="180"/>
                  </a:moveTo>
                  <a:cubicBezTo>
                    <a:pt x="3399" y="323"/>
                    <a:pt x="3327" y="502"/>
                    <a:pt x="3292" y="645"/>
                  </a:cubicBezTo>
                  <a:cubicBezTo>
                    <a:pt x="3399" y="502"/>
                    <a:pt x="3471" y="323"/>
                    <a:pt x="3506" y="180"/>
                  </a:cubicBezTo>
                  <a:close/>
                  <a:moveTo>
                    <a:pt x="4759" y="1"/>
                  </a:moveTo>
                  <a:cubicBezTo>
                    <a:pt x="4615" y="1"/>
                    <a:pt x="4615" y="180"/>
                    <a:pt x="4437" y="251"/>
                  </a:cubicBezTo>
                  <a:cubicBezTo>
                    <a:pt x="4508" y="359"/>
                    <a:pt x="4508" y="502"/>
                    <a:pt x="4437" y="573"/>
                  </a:cubicBezTo>
                  <a:cubicBezTo>
                    <a:pt x="4437" y="589"/>
                    <a:pt x="4426" y="594"/>
                    <a:pt x="4410" y="594"/>
                  </a:cubicBezTo>
                  <a:cubicBezTo>
                    <a:pt x="4375" y="594"/>
                    <a:pt x="4310" y="568"/>
                    <a:pt x="4267" y="568"/>
                  </a:cubicBezTo>
                  <a:cubicBezTo>
                    <a:pt x="4241" y="568"/>
                    <a:pt x="4222" y="577"/>
                    <a:pt x="4222" y="609"/>
                  </a:cubicBezTo>
                  <a:cubicBezTo>
                    <a:pt x="4186" y="1038"/>
                    <a:pt x="4759" y="1468"/>
                    <a:pt x="4615" y="1933"/>
                  </a:cubicBezTo>
                  <a:cubicBezTo>
                    <a:pt x="4552" y="2248"/>
                    <a:pt x="3761" y="2366"/>
                    <a:pt x="3141" y="2366"/>
                  </a:cubicBezTo>
                  <a:cubicBezTo>
                    <a:pt x="2705" y="2366"/>
                    <a:pt x="2353" y="2308"/>
                    <a:pt x="2397" y="2219"/>
                  </a:cubicBezTo>
                  <a:cubicBezTo>
                    <a:pt x="2397" y="2112"/>
                    <a:pt x="2469" y="2040"/>
                    <a:pt x="2469" y="1933"/>
                  </a:cubicBezTo>
                  <a:lnTo>
                    <a:pt x="2469" y="1933"/>
                  </a:lnTo>
                  <a:cubicBezTo>
                    <a:pt x="2039" y="2434"/>
                    <a:pt x="1539" y="2362"/>
                    <a:pt x="859" y="2541"/>
                  </a:cubicBezTo>
                  <a:cubicBezTo>
                    <a:pt x="811" y="2541"/>
                    <a:pt x="732" y="2509"/>
                    <a:pt x="684" y="2509"/>
                  </a:cubicBezTo>
                  <a:cubicBezTo>
                    <a:pt x="660" y="2509"/>
                    <a:pt x="644" y="2517"/>
                    <a:pt x="644" y="2541"/>
                  </a:cubicBezTo>
                  <a:cubicBezTo>
                    <a:pt x="644" y="2899"/>
                    <a:pt x="787" y="3221"/>
                    <a:pt x="787" y="3543"/>
                  </a:cubicBezTo>
                  <a:cubicBezTo>
                    <a:pt x="787" y="4151"/>
                    <a:pt x="465" y="4759"/>
                    <a:pt x="0" y="5296"/>
                  </a:cubicBezTo>
                  <a:cubicBezTo>
                    <a:pt x="675" y="5387"/>
                    <a:pt x="1609" y="5438"/>
                    <a:pt x="2645" y="5438"/>
                  </a:cubicBezTo>
                  <a:cubicBezTo>
                    <a:pt x="5284" y="5438"/>
                    <a:pt x="8584" y="5106"/>
                    <a:pt x="9946" y="4258"/>
                  </a:cubicBezTo>
                  <a:lnTo>
                    <a:pt x="10018" y="4223"/>
                  </a:lnTo>
                  <a:cubicBezTo>
                    <a:pt x="9088" y="2970"/>
                    <a:pt x="9946" y="1861"/>
                    <a:pt x="9732" y="1468"/>
                  </a:cubicBezTo>
                  <a:cubicBezTo>
                    <a:pt x="9589" y="1289"/>
                    <a:pt x="9410" y="1146"/>
                    <a:pt x="9267" y="1038"/>
                  </a:cubicBezTo>
                  <a:cubicBezTo>
                    <a:pt x="9258" y="1034"/>
                    <a:pt x="9249" y="1033"/>
                    <a:pt x="9240" y="1033"/>
                  </a:cubicBezTo>
                  <a:cubicBezTo>
                    <a:pt x="9174" y="1033"/>
                    <a:pt x="9077" y="1116"/>
                    <a:pt x="9032" y="1116"/>
                  </a:cubicBezTo>
                  <a:cubicBezTo>
                    <a:pt x="9026" y="1116"/>
                    <a:pt x="9020" y="1114"/>
                    <a:pt x="9016" y="1110"/>
                  </a:cubicBezTo>
                  <a:cubicBezTo>
                    <a:pt x="8837" y="967"/>
                    <a:pt x="8909" y="645"/>
                    <a:pt x="8730" y="609"/>
                  </a:cubicBezTo>
                  <a:cubicBezTo>
                    <a:pt x="8648" y="584"/>
                    <a:pt x="8566" y="573"/>
                    <a:pt x="8484" y="573"/>
                  </a:cubicBezTo>
                  <a:cubicBezTo>
                    <a:pt x="7992" y="573"/>
                    <a:pt x="7493" y="967"/>
                    <a:pt x="6941" y="967"/>
                  </a:cubicBezTo>
                  <a:cubicBezTo>
                    <a:pt x="6869" y="967"/>
                    <a:pt x="6941" y="860"/>
                    <a:pt x="6905" y="788"/>
                  </a:cubicBezTo>
                  <a:cubicBezTo>
                    <a:pt x="6369" y="645"/>
                    <a:pt x="5510" y="681"/>
                    <a:pt x="5009" y="359"/>
                  </a:cubicBezTo>
                  <a:cubicBezTo>
                    <a:pt x="4902" y="287"/>
                    <a:pt x="4902" y="108"/>
                    <a:pt x="4759" y="1"/>
                  </a:cubicBezTo>
                  <a:close/>
                </a:path>
              </a:pathLst>
            </a:custGeom>
            <a:solidFill>
              <a:srgbClr val="C0C0C0"/>
            </a:solidFill>
            <a:ln w="80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3871700" y="4195550"/>
              <a:ext cx="202175" cy="240200"/>
            </a:xfrm>
            <a:custGeom>
              <a:avLst/>
              <a:gdLst/>
              <a:ahLst/>
              <a:cxnLst/>
              <a:rect l="l" t="t" r="r" b="b"/>
              <a:pathLst>
                <a:path w="8087" h="9608" extrusionOk="0">
                  <a:moveTo>
                    <a:pt x="430" y="6495"/>
                  </a:moveTo>
                  <a:lnTo>
                    <a:pt x="537" y="6817"/>
                  </a:lnTo>
                  <a:lnTo>
                    <a:pt x="609" y="6817"/>
                  </a:lnTo>
                  <a:cubicBezTo>
                    <a:pt x="573" y="6638"/>
                    <a:pt x="537" y="6567"/>
                    <a:pt x="430" y="6495"/>
                  </a:cubicBezTo>
                  <a:close/>
                  <a:moveTo>
                    <a:pt x="3417" y="1"/>
                  </a:moveTo>
                  <a:cubicBezTo>
                    <a:pt x="3388" y="1"/>
                    <a:pt x="3359" y="6"/>
                    <a:pt x="3328" y="19"/>
                  </a:cubicBezTo>
                  <a:cubicBezTo>
                    <a:pt x="3149" y="91"/>
                    <a:pt x="3078" y="377"/>
                    <a:pt x="2899" y="628"/>
                  </a:cubicBezTo>
                  <a:cubicBezTo>
                    <a:pt x="2836" y="641"/>
                    <a:pt x="2758" y="646"/>
                    <a:pt x="2671" y="646"/>
                  </a:cubicBezTo>
                  <a:cubicBezTo>
                    <a:pt x="2516" y="646"/>
                    <a:pt x="2335" y="631"/>
                    <a:pt x="2178" y="631"/>
                  </a:cubicBezTo>
                  <a:cubicBezTo>
                    <a:pt x="1972" y="631"/>
                    <a:pt x="1806" y="656"/>
                    <a:pt x="1790" y="771"/>
                  </a:cubicBezTo>
                  <a:cubicBezTo>
                    <a:pt x="1646" y="1343"/>
                    <a:pt x="2684" y="1379"/>
                    <a:pt x="2362" y="2309"/>
                  </a:cubicBezTo>
                  <a:cubicBezTo>
                    <a:pt x="1921" y="2004"/>
                    <a:pt x="1898" y="1698"/>
                    <a:pt x="1530" y="1698"/>
                  </a:cubicBezTo>
                  <a:cubicBezTo>
                    <a:pt x="1510" y="1698"/>
                    <a:pt x="1490" y="1699"/>
                    <a:pt x="1468" y="1701"/>
                  </a:cubicBezTo>
                  <a:cubicBezTo>
                    <a:pt x="895" y="2381"/>
                    <a:pt x="967" y="3347"/>
                    <a:pt x="788" y="3526"/>
                  </a:cubicBezTo>
                  <a:cubicBezTo>
                    <a:pt x="684" y="3675"/>
                    <a:pt x="603" y="3710"/>
                    <a:pt x="536" y="3710"/>
                  </a:cubicBezTo>
                  <a:cubicBezTo>
                    <a:pt x="476" y="3710"/>
                    <a:pt x="428" y="3683"/>
                    <a:pt x="384" y="3683"/>
                  </a:cubicBezTo>
                  <a:cubicBezTo>
                    <a:pt x="323" y="3683"/>
                    <a:pt x="272" y="3736"/>
                    <a:pt x="215" y="3991"/>
                  </a:cubicBezTo>
                  <a:cubicBezTo>
                    <a:pt x="1" y="5207"/>
                    <a:pt x="1324" y="5207"/>
                    <a:pt x="358" y="6173"/>
                  </a:cubicBezTo>
                  <a:lnTo>
                    <a:pt x="573" y="6137"/>
                  </a:lnTo>
                  <a:lnTo>
                    <a:pt x="609" y="6817"/>
                  </a:lnTo>
                  <a:lnTo>
                    <a:pt x="1110" y="6817"/>
                  </a:lnTo>
                  <a:cubicBezTo>
                    <a:pt x="1038" y="6924"/>
                    <a:pt x="931" y="6960"/>
                    <a:pt x="967" y="7139"/>
                  </a:cubicBezTo>
                  <a:cubicBezTo>
                    <a:pt x="1174" y="7605"/>
                    <a:pt x="1329" y="7743"/>
                    <a:pt x="1471" y="7743"/>
                  </a:cubicBezTo>
                  <a:cubicBezTo>
                    <a:pt x="1676" y="7743"/>
                    <a:pt x="1852" y="7452"/>
                    <a:pt x="2112" y="7452"/>
                  </a:cubicBezTo>
                  <a:cubicBezTo>
                    <a:pt x="2167" y="7452"/>
                    <a:pt x="2226" y="7465"/>
                    <a:pt x="2290" y="7497"/>
                  </a:cubicBezTo>
                  <a:cubicBezTo>
                    <a:pt x="2398" y="7604"/>
                    <a:pt x="2326" y="7747"/>
                    <a:pt x="2398" y="7890"/>
                  </a:cubicBezTo>
                  <a:cubicBezTo>
                    <a:pt x="2756" y="8248"/>
                    <a:pt x="3149" y="8177"/>
                    <a:pt x="3435" y="8678"/>
                  </a:cubicBezTo>
                  <a:cubicBezTo>
                    <a:pt x="3507" y="8749"/>
                    <a:pt x="3435" y="9035"/>
                    <a:pt x="3578" y="9178"/>
                  </a:cubicBezTo>
                  <a:cubicBezTo>
                    <a:pt x="3829" y="9429"/>
                    <a:pt x="4151" y="9536"/>
                    <a:pt x="4509" y="9608"/>
                  </a:cubicBezTo>
                  <a:lnTo>
                    <a:pt x="4509" y="8749"/>
                  </a:lnTo>
                  <a:cubicBezTo>
                    <a:pt x="4509" y="8642"/>
                    <a:pt x="4616" y="8427"/>
                    <a:pt x="4509" y="8248"/>
                  </a:cubicBezTo>
                  <a:cubicBezTo>
                    <a:pt x="4366" y="8069"/>
                    <a:pt x="4008" y="8069"/>
                    <a:pt x="3936" y="7819"/>
                  </a:cubicBezTo>
                  <a:cubicBezTo>
                    <a:pt x="3936" y="7783"/>
                    <a:pt x="5260" y="5028"/>
                    <a:pt x="5403" y="4957"/>
                  </a:cubicBezTo>
                  <a:cubicBezTo>
                    <a:pt x="5439" y="4957"/>
                    <a:pt x="5689" y="5994"/>
                    <a:pt x="5976" y="6030"/>
                  </a:cubicBezTo>
                  <a:lnTo>
                    <a:pt x="6977" y="5314"/>
                  </a:lnTo>
                  <a:cubicBezTo>
                    <a:pt x="6870" y="4885"/>
                    <a:pt x="6977" y="4885"/>
                    <a:pt x="6798" y="4456"/>
                  </a:cubicBezTo>
                  <a:cubicBezTo>
                    <a:pt x="6727" y="4170"/>
                    <a:pt x="7049" y="4348"/>
                    <a:pt x="7299" y="4098"/>
                  </a:cubicBezTo>
                  <a:cubicBezTo>
                    <a:pt x="7407" y="4062"/>
                    <a:pt x="7335" y="3919"/>
                    <a:pt x="7192" y="3812"/>
                  </a:cubicBezTo>
                  <a:cubicBezTo>
                    <a:pt x="7049" y="3597"/>
                    <a:pt x="8086" y="3597"/>
                    <a:pt x="7836" y="3418"/>
                  </a:cubicBezTo>
                  <a:cubicBezTo>
                    <a:pt x="7371" y="3096"/>
                    <a:pt x="6798" y="2488"/>
                    <a:pt x="6369" y="2309"/>
                  </a:cubicBezTo>
                  <a:cubicBezTo>
                    <a:pt x="6047" y="2130"/>
                    <a:pt x="6441" y="1558"/>
                    <a:pt x="6154" y="1307"/>
                  </a:cubicBezTo>
                  <a:cubicBezTo>
                    <a:pt x="5618" y="771"/>
                    <a:pt x="4366" y="484"/>
                    <a:pt x="3936" y="198"/>
                  </a:cubicBezTo>
                  <a:cubicBezTo>
                    <a:pt x="3914" y="211"/>
                    <a:pt x="3893" y="217"/>
                    <a:pt x="3871" y="217"/>
                  </a:cubicBezTo>
                  <a:cubicBezTo>
                    <a:pt x="3735" y="217"/>
                    <a:pt x="3594" y="1"/>
                    <a:pt x="3417" y="1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3866325" y="3838250"/>
              <a:ext cx="465150" cy="579925"/>
            </a:xfrm>
            <a:custGeom>
              <a:avLst/>
              <a:gdLst/>
              <a:ahLst/>
              <a:cxnLst/>
              <a:rect l="l" t="t" r="r" b="b"/>
              <a:pathLst>
                <a:path w="18606" h="23197" extrusionOk="0">
                  <a:moveTo>
                    <a:pt x="7114" y="19566"/>
                  </a:moveTo>
                  <a:cubicBezTo>
                    <a:pt x="7100" y="19566"/>
                    <a:pt x="7090" y="19577"/>
                    <a:pt x="7085" y="19606"/>
                  </a:cubicBezTo>
                  <a:cubicBezTo>
                    <a:pt x="7124" y="19606"/>
                    <a:pt x="7161" y="19610"/>
                    <a:pt x="7195" y="19616"/>
                  </a:cubicBezTo>
                  <a:lnTo>
                    <a:pt x="7195" y="19616"/>
                  </a:lnTo>
                  <a:cubicBezTo>
                    <a:pt x="7170" y="19600"/>
                    <a:pt x="7137" y="19566"/>
                    <a:pt x="7114" y="19566"/>
                  </a:cubicBezTo>
                  <a:close/>
                  <a:moveTo>
                    <a:pt x="7195" y="19616"/>
                  </a:moveTo>
                  <a:cubicBezTo>
                    <a:pt x="7203" y="19622"/>
                    <a:pt x="7211" y="19626"/>
                    <a:pt x="7217" y="19626"/>
                  </a:cubicBezTo>
                  <a:cubicBezTo>
                    <a:pt x="7220" y="19626"/>
                    <a:pt x="7223" y="19625"/>
                    <a:pt x="7225" y="19623"/>
                  </a:cubicBezTo>
                  <a:lnTo>
                    <a:pt x="7225" y="19623"/>
                  </a:lnTo>
                  <a:cubicBezTo>
                    <a:pt x="7215" y="19621"/>
                    <a:pt x="7205" y="19618"/>
                    <a:pt x="7195" y="19616"/>
                  </a:cubicBezTo>
                  <a:close/>
                  <a:moveTo>
                    <a:pt x="4724" y="0"/>
                  </a:moveTo>
                  <a:cubicBezTo>
                    <a:pt x="4652" y="0"/>
                    <a:pt x="3543" y="358"/>
                    <a:pt x="3543" y="358"/>
                  </a:cubicBezTo>
                  <a:cubicBezTo>
                    <a:pt x="3037" y="310"/>
                    <a:pt x="3261" y="19"/>
                    <a:pt x="3167" y="19"/>
                  </a:cubicBezTo>
                  <a:cubicBezTo>
                    <a:pt x="3121" y="19"/>
                    <a:pt x="3000" y="88"/>
                    <a:pt x="2684" y="286"/>
                  </a:cubicBezTo>
                  <a:cubicBezTo>
                    <a:pt x="2219" y="573"/>
                    <a:pt x="1933" y="1038"/>
                    <a:pt x="1539" y="1324"/>
                  </a:cubicBezTo>
                  <a:cubicBezTo>
                    <a:pt x="1433" y="1420"/>
                    <a:pt x="1342" y="1453"/>
                    <a:pt x="1264" y="1453"/>
                  </a:cubicBezTo>
                  <a:cubicBezTo>
                    <a:pt x="1104" y="1453"/>
                    <a:pt x="999" y="1315"/>
                    <a:pt x="925" y="1315"/>
                  </a:cubicBezTo>
                  <a:cubicBezTo>
                    <a:pt x="915" y="1315"/>
                    <a:pt x="905" y="1318"/>
                    <a:pt x="895" y="1324"/>
                  </a:cubicBezTo>
                  <a:cubicBezTo>
                    <a:pt x="323" y="1968"/>
                    <a:pt x="323" y="1968"/>
                    <a:pt x="1" y="1968"/>
                  </a:cubicBezTo>
                  <a:lnTo>
                    <a:pt x="1" y="2111"/>
                  </a:lnTo>
                  <a:cubicBezTo>
                    <a:pt x="752" y="3113"/>
                    <a:pt x="573" y="2862"/>
                    <a:pt x="466" y="3828"/>
                  </a:cubicBezTo>
                  <a:cubicBezTo>
                    <a:pt x="466" y="3960"/>
                    <a:pt x="565" y="3991"/>
                    <a:pt x="697" y="3991"/>
                  </a:cubicBezTo>
                  <a:cubicBezTo>
                    <a:pt x="820" y="3991"/>
                    <a:pt x="972" y="3963"/>
                    <a:pt x="1095" y="3963"/>
                  </a:cubicBezTo>
                  <a:cubicBezTo>
                    <a:pt x="1234" y="3963"/>
                    <a:pt x="1337" y="3999"/>
                    <a:pt x="1325" y="4150"/>
                  </a:cubicBezTo>
                  <a:cubicBezTo>
                    <a:pt x="1313" y="4236"/>
                    <a:pt x="1267" y="4263"/>
                    <a:pt x="1211" y="4263"/>
                  </a:cubicBezTo>
                  <a:cubicBezTo>
                    <a:pt x="1114" y="4263"/>
                    <a:pt x="985" y="4183"/>
                    <a:pt x="943" y="4183"/>
                  </a:cubicBezTo>
                  <a:cubicBezTo>
                    <a:pt x="938" y="4183"/>
                    <a:pt x="934" y="4184"/>
                    <a:pt x="931" y="4186"/>
                  </a:cubicBezTo>
                  <a:cubicBezTo>
                    <a:pt x="681" y="4472"/>
                    <a:pt x="1110" y="4544"/>
                    <a:pt x="1110" y="4651"/>
                  </a:cubicBezTo>
                  <a:cubicBezTo>
                    <a:pt x="1110" y="4723"/>
                    <a:pt x="752" y="4830"/>
                    <a:pt x="931" y="4938"/>
                  </a:cubicBezTo>
                  <a:cubicBezTo>
                    <a:pt x="1432" y="5331"/>
                    <a:pt x="2112" y="5438"/>
                    <a:pt x="2720" y="5438"/>
                  </a:cubicBezTo>
                  <a:cubicBezTo>
                    <a:pt x="2745" y="5738"/>
                    <a:pt x="2635" y="5829"/>
                    <a:pt x="2481" y="5829"/>
                  </a:cubicBezTo>
                  <a:cubicBezTo>
                    <a:pt x="2246" y="5829"/>
                    <a:pt x="1909" y="5617"/>
                    <a:pt x="1794" y="5617"/>
                  </a:cubicBezTo>
                  <a:cubicBezTo>
                    <a:pt x="1769" y="5617"/>
                    <a:pt x="1754" y="5628"/>
                    <a:pt x="1754" y="5653"/>
                  </a:cubicBezTo>
                  <a:cubicBezTo>
                    <a:pt x="1683" y="6190"/>
                    <a:pt x="1325" y="6440"/>
                    <a:pt x="1861" y="6941"/>
                  </a:cubicBezTo>
                  <a:cubicBezTo>
                    <a:pt x="1933" y="7013"/>
                    <a:pt x="1933" y="7084"/>
                    <a:pt x="1861" y="7120"/>
                  </a:cubicBezTo>
                  <a:cubicBezTo>
                    <a:pt x="1683" y="7406"/>
                    <a:pt x="1074" y="7227"/>
                    <a:pt x="1432" y="7621"/>
                  </a:cubicBezTo>
                  <a:cubicBezTo>
                    <a:pt x="1861" y="7478"/>
                    <a:pt x="2219" y="7263"/>
                    <a:pt x="2684" y="7263"/>
                  </a:cubicBezTo>
                  <a:cubicBezTo>
                    <a:pt x="2684" y="8623"/>
                    <a:pt x="1933" y="9481"/>
                    <a:pt x="2040" y="10268"/>
                  </a:cubicBezTo>
                  <a:cubicBezTo>
                    <a:pt x="2120" y="10683"/>
                    <a:pt x="2207" y="10778"/>
                    <a:pt x="2332" y="10778"/>
                  </a:cubicBezTo>
                  <a:cubicBezTo>
                    <a:pt x="2438" y="10778"/>
                    <a:pt x="2572" y="10710"/>
                    <a:pt x="2753" y="10710"/>
                  </a:cubicBezTo>
                  <a:cubicBezTo>
                    <a:pt x="2838" y="10710"/>
                    <a:pt x="2934" y="10725"/>
                    <a:pt x="3042" y="10769"/>
                  </a:cubicBezTo>
                  <a:cubicBezTo>
                    <a:pt x="3364" y="10948"/>
                    <a:pt x="3471" y="11449"/>
                    <a:pt x="3865" y="11700"/>
                  </a:cubicBezTo>
                  <a:cubicBezTo>
                    <a:pt x="3888" y="11715"/>
                    <a:pt x="3927" y="11719"/>
                    <a:pt x="3971" y="11719"/>
                  </a:cubicBezTo>
                  <a:cubicBezTo>
                    <a:pt x="4013" y="11719"/>
                    <a:pt x="4061" y="11716"/>
                    <a:pt x="4107" y="11716"/>
                  </a:cubicBezTo>
                  <a:cubicBezTo>
                    <a:pt x="4238" y="11716"/>
                    <a:pt x="4357" y="11742"/>
                    <a:pt x="4294" y="11950"/>
                  </a:cubicBezTo>
                  <a:cubicBezTo>
                    <a:pt x="4208" y="12245"/>
                    <a:pt x="4025" y="12333"/>
                    <a:pt x="3814" y="12333"/>
                  </a:cubicBezTo>
                  <a:cubicBezTo>
                    <a:pt x="3503" y="12333"/>
                    <a:pt x="3132" y="12141"/>
                    <a:pt x="2925" y="12141"/>
                  </a:cubicBezTo>
                  <a:cubicBezTo>
                    <a:pt x="2865" y="12141"/>
                    <a:pt x="2818" y="12158"/>
                    <a:pt x="2792" y="12200"/>
                  </a:cubicBezTo>
                  <a:cubicBezTo>
                    <a:pt x="2792" y="12200"/>
                    <a:pt x="4652" y="13918"/>
                    <a:pt x="4151" y="14490"/>
                  </a:cubicBezTo>
                  <a:cubicBezTo>
                    <a:pt x="5153" y="14991"/>
                    <a:pt x="4652" y="14812"/>
                    <a:pt x="6191" y="15456"/>
                  </a:cubicBezTo>
                  <a:cubicBezTo>
                    <a:pt x="6691" y="15635"/>
                    <a:pt x="6262" y="16530"/>
                    <a:pt x="6691" y="16708"/>
                  </a:cubicBezTo>
                  <a:cubicBezTo>
                    <a:pt x="7443" y="16959"/>
                    <a:pt x="7407" y="17388"/>
                    <a:pt x="7872" y="17639"/>
                  </a:cubicBezTo>
                  <a:cubicBezTo>
                    <a:pt x="8373" y="17889"/>
                    <a:pt x="7192" y="17889"/>
                    <a:pt x="7514" y="18140"/>
                  </a:cubicBezTo>
                  <a:cubicBezTo>
                    <a:pt x="7944" y="18497"/>
                    <a:pt x="7085" y="18462"/>
                    <a:pt x="7013" y="18676"/>
                  </a:cubicBezTo>
                  <a:cubicBezTo>
                    <a:pt x="7224" y="19415"/>
                    <a:pt x="7254" y="19600"/>
                    <a:pt x="7225" y="19623"/>
                  </a:cubicBezTo>
                  <a:lnTo>
                    <a:pt x="7225" y="19623"/>
                  </a:lnTo>
                  <a:cubicBezTo>
                    <a:pt x="7746" y="19758"/>
                    <a:pt x="7654" y="20660"/>
                    <a:pt x="8051" y="20859"/>
                  </a:cubicBezTo>
                  <a:cubicBezTo>
                    <a:pt x="8066" y="20873"/>
                    <a:pt x="8085" y="20879"/>
                    <a:pt x="8107" y="20879"/>
                  </a:cubicBezTo>
                  <a:cubicBezTo>
                    <a:pt x="8182" y="20879"/>
                    <a:pt x="8293" y="20817"/>
                    <a:pt x="8394" y="20817"/>
                  </a:cubicBezTo>
                  <a:cubicBezTo>
                    <a:pt x="8411" y="20817"/>
                    <a:pt x="8428" y="20819"/>
                    <a:pt x="8445" y="20823"/>
                  </a:cubicBezTo>
                  <a:cubicBezTo>
                    <a:pt x="8695" y="20930"/>
                    <a:pt x="9017" y="21038"/>
                    <a:pt x="9232" y="21216"/>
                  </a:cubicBezTo>
                  <a:cubicBezTo>
                    <a:pt x="9804" y="21789"/>
                    <a:pt x="9697" y="22469"/>
                    <a:pt x="9554" y="23041"/>
                  </a:cubicBezTo>
                  <a:lnTo>
                    <a:pt x="9697" y="23041"/>
                  </a:lnTo>
                  <a:cubicBezTo>
                    <a:pt x="9870" y="23151"/>
                    <a:pt x="9998" y="23197"/>
                    <a:pt x="10093" y="23197"/>
                  </a:cubicBezTo>
                  <a:cubicBezTo>
                    <a:pt x="10587" y="23197"/>
                    <a:pt x="10172" y="21939"/>
                    <a:pt x="10412" y="21789"/>
                  </a:cubicBezTo>
                  <a:cubicBezTo>
                    <a:pt x="10913" y="21538"/>
                    <a:pt x="11414" y="21181"/>
                    <a:pt x="11915" y="21109"/>
                  </a:cubicBezTo>
                  <a:cubicBezTo>
                    <a:pt x="12127" y="21109"/>
                    <a:pt x="12417" y="21470"/>
                    <a:pt x="12544" y="21470"/>
                  </a:cubicBezTo>
                  <a:cubicBezTo>
                    <a:pt x="12566" y="21470"/>
                    <a:pt x="12584" y="21458"/>
                    <a:pt x="12595" y="21431"/>
                  </a:cubicBezTo>
                  <a:cubicBezTo>
                    <a:pt x="12630" y="21216"/>
                    <a:pt x="12452" y="21109"/>
                    <a:pt x="12523" y="20930"/>
                  </a:cubicBezTo>
                  <a:cubicBezTo>
                    <a:pt x="12687" y="20503"/>
                    <a:pt x="12844" y="20400"/>
                    <a:pt x="13046" y="20400"/>
                  </a:cubicBezTo>
                  <a:cubicBezTo>
                    <a:pt x="13232" y="20400"/>
                    <a:pt x="13456" y="20488"/>
                    <a:pt x="13760" y="20488"/>
                  </a:cubicBezTo>
                  <a:cubicBezTo>
                    <a:pt x="13842" y="20488"/>
                    <a:pt x="13931" y="20482"/>
                    <a:pt x="14026" y="20465"/>
                  </a:cubicBezTo>
                  <a:cubicBezTo>
                    <a:pt x="14602" y="20344"/>
                    <a:pt x="15643" y="19398"/>
                    <a:pt x="16273" y="19398"/>
                  </a:cubicBezTo>
                  <a:cubicBezTo>
                    <a:pt x="16385" y="19398"/>
                    <a:pt x="16485" y="19429"/>
                    <a:pt x="16566" y="19499"/>
                  </a:cubicBezTo>
                  <a:cubicBezTo>
                    <a:pt x="16781" y="19177"/>
                    <a:pt x="17353" y="19070"/>
                    <a:pt x="17174" y="18497"/>
                  </a:cubicBezTo>
                  <a:cubicBezTo>
                    <a:pt x="17103" y="18354"/>
                    <a:pt x="16995" y="18283"/>
                    <a:pt x="16852" y="18211"/>
                  </a:cubicBezTo>
                  <a:cubicBezTo>
                    <a:pt x="16816" y="18175"/>
                    <a:pt x="16772" y="18175"/>
                    <a:pt x="16727" y="18175"/>
                  </a:cubicBezTo>
                  <a:cubicBezTo>
                    <a:pt x="16682" y="18175"/>
                    <a:pt x="16638" y="18175"/>
                    <a:pt x="16602" y="18140"/>
                  </a:cubicBezTo>
                  <a:cubicBezTo>
                    <a:pt x="16566" y="17889"/>
                    <a:pt x="16602" y="17710"/>
                    <a:pt x="16602" y="17531"/>
                  </a:cubicBezTo>
                  <a:cubicBezTo>
                    <a:pt x="16566" y="17245"/>
                    <a:pt x="16244" y="17030"/>
                    <a:pt x="16387" y="16780"/>
                  </a:cubicBezTo>
                  <a:cubicBezTo>
                    <a:pt x="16763" y="16160"/>
                    <a:pt x="16893" y="15968"/>
                    <a:pt x="16933" y="15968"/>
                  </a:cubicBezTo>
                  <a:cubicBezTo>
                    <a:pt x="16998" y="15968"/>
                    <a:pt x="16827" y="16474"/>
                    <a:pt x="17089" y="16474"/>
                  </a:cubicBezTo>
                  <a:cubicBezTo>
                    <a:pt x="17188" y="16474"/>
                    <a:pt x="17348" y="16403"/>
                    <a:pt x="17604" y="16208"/>
                  </a:cubicBezTo>
                  <a:cubicBezTo>
                    <a:pt x="17675" y="16100"/>
                    <a:pt x="18605" y="14490"/>
                    <a:pt x="18355" y="14311"/>
                  </a:cubicBezTo>
                  <a:cubicBezTo>
                    <a:pt x="17997" y="14025"/>
                    <a:pt x="16387" y="13274"/>
                    <a:pt x="16316" y="13166"/>
                  </a:cubicBezTo>
                  <a:cubicBezTo>
                    <a:pt x="15815" y="12773"/>
                    <a:pt x="14992" y="11020"/>
                    <a:pt x="15314" y="10412"/>
                  </a:cubicBezTo>
                  <a:cubicBezTo>
                    <a:pt x="15457" y="10090"/>
                    <a:pt x="15922" y="10161"/>
                    <a:pt x="16065" y="9839"/>
                  </a:cubicBezTo>
                  <a:cubicBezTo>
                    <a:pt x="16244" y="9589"/>
                    <a:pt x="16029" y="9195"/>
                    <a:pt x="16172" y="8909"/>
                  </a:cubicBezTo>
                  <a:cubicBezTo>
                    <a:pt x="15564" y="8694"/>
                    <a:pt x="14992" y="8301"/>
                    <a:pt x="15099" y="7728"/>
                  </a:cubicBezTo>
                  <a:cubicBezTo>
                    <a:pt x="15135" y="7370"/>
                    <a:pt x="16530" y="7263"/>
                    <a:pt x="16137" y="7084"/>
                  </a:cubicBezTo>
                  <a:cubicBezTo>
                    <a:pt x="14667" y="6355"/>
                    <a:pt x="14109" y="6082"/>
                    <a:pt x="13959" y="6082"/>
                  </a:cubicBezTo>
                  <a:cubicBezTo>
                    <a:pt x="13652" y="6082"/>
                    <a:pt x="15048" y="7222"/>
                    <a:pt x="13847" y="7943"/>
                  </a:cubicBezTo>
                  <a:cubicBezTo>
                    <a:pt x="13813" y="7962"/>
                    <a:pt x="13781" y="7970"/>
                    <a:pt x="13749" y="7970"/>
                  </a:cubicBezTo>
                  <a:cubicBezTo>
                    <a:pt x="13486" y="7970"/>
                    <a:pt x="13320" y="7359"/>
                    <a:pt x="13096" y="7263"/>
                  </a:cubicBezTo>
                  <a:cubicBezTo>
                    <a:pt x="13024" y="7215"/>
                    <a:pt x="12945" y="7200"/>
                    <a:pt x="12862" y="7200"/>
                  </a:cubicBezTo>
                  <a:cubicBezTo>
                    <a:pt x="12698" y="7200"/>
                    <a:pt x="12523" y="7263"/>
                    <a:pt x="12380" y="7263"/>
                  </a:cubicBezTo>
                  <a:cubicBezTo>
                    <a:pt x="12237" y="7263"/>
                    <a:pt x="12062" y="7311"/>
                    <a:pt x="11877" y="7311"/>
                  </a:cubicBezTo>
                  <a:cubicBezTo>
                    <a:pt x="11784" y="7311"/>
                    <a:pt x="11688" y="7299"/>
                    <a:pt x="11593" y="7263"/>
                  </a:cubicBezTo>
                  <a:cubicBezTo>
                    <a:pt x="11521" y="7227"/>
                    <a:pt x="11593" y="7013"/>
                    <a:pt x="11521" y="6834"/>
                  </a:cubicBezTo>
                  <a:cubicBezTo>
                    <a:pt x="11461" y="6723"/>
                    <a:pt x="11274" y="6695"/>
                    <a:pt x="11058" y="6695"/>
                  </a:cubicBezTo>
                  <a:cubicBezTo>
                    <a:pt x="10824" y="6695"/>
                    <a:pt x="10556" y="6728"/>
                    <a:pt x="10380" y="6728"/>
                  </a:cubicBezTo>
                  <a:cubicBezTo>
                    <a:pt x="10139" y="6728"/>
                    <a:pt x="10068" y="6666"/>
                    <a:pt x="10484" y="6369"/>
                  </a:cubicBezTo>
                  <a:cubicBezTo>
                    <a:pt x="10770" y="6190"/>
                    <a:pt x="11414" y="6082"/>
                    <a:pt x="11164" y="5868"/>
                  </a:cubicBezTo>
                  <a:cubicBezTo>
                    <a:pt x="10949" y="5760"/>
                    <a:pt x="10555" y="5868"/>
                    <a:pt x="10448" y="5617"/>
                  </a:cubicBezTo>
                  <a:cubicBezTo>
                    <a:pt x="10412" y="5403"/>
                    <a:pt x="11307" y="4902"/>
                    <a:pt x="10734" y="4544"/>
                  </a:cubicBezTo>
                  <a:cubicBezTo>
                    <a:pt x="9911" y="4150"/>
                    <a:pt x="8301" y="4329"/>
                    <a:pt x="7765" y="3399"/>
                  </a:cubicBezTo>
                  <a:cubicBezTo>
                    <a:pt x="7622" y="3149"/>
                    <a:pt x="7622" y="2111"/>
                    <a:pt x="7622" y="1896"/>
                  </a:cubicBezTo>
                  <a:lnTo>
                    <a:pt x="7622" y="1789"/>
                  </a:lnTo>
                  <a:cubicBezTo>
                    <a:pt x="7565" y="1845"/>
                    <a:pt x="7487" y="2011"/>
                    <a:pt x="7422" y="2011"/>
                  </a:cubicBezTo>
                  <a:cubicBezTo>
                    <a:pt x="7404" y="2011"/>
                    <a:pt x="7387" y="1999"/>
                    <a:pt x="7371" y="1968"/>
                  </a:cubicBezTo>
                  <a:cubicBezTo>
                    <a:pt x="7049" y="1861"/>
                    <a:pt x="7013" y="1431"/>
                    <a:pt x="6763" y="1181"/>
                  </a:cubicBezTo>
                  <a:cubicBezTo>
                    <a:pt x="6513" y="1002"/>
                    <a:pt x="6155" y="1038"/>
                    <a:pt x="5904" y="823"/>
                  </a:cubicBezTo>
                  <a:cubicBezTo>
                    <a:pt x="5618" y="752"/>
                    <a:pt x="5475" y="430"/>
                    <a:pt x="5332" y="179"/>
                  </a:cubicBezTo>
                  <a:cubicBezTo>
                    <a:pt x="5153" y="179"/>
                    <a:pt x="4903" y="0"/>
                    <a:pt x="4724" y="0"/>
                  </a:cubicBezTo>
                  <a:close/>
                </a:path>
              </a:pathLst>
            </a:custGeom>
            <a:solidFill>
              <a:srgbClr val="FF00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1576650" y="2502000"/>
              <a:ext cx="219300" cy="172000"/>
            </a:xfrm>
            <a:custGeom>
              <a:avLst/>
              <a:gdLst/>
              <a:ahLst/>
              <a:cxnLst/>
              <a:rect l="l" t="t" r="r" b="b"/>
              <a:pathLst>
                <a:path w="8772" h="6880" extrusionOk="0">
                  <a:moveTo>
                    <a:pt x="4972" y="0"/>
                  </a:moveTo>
                  <a:cubicBezTo>
                    <a:pt x="4924" y="0"/>
                    <a:pt x="4875" y="10"/>
                    <a:pt x="4827" y="34"/>
                  </a:cubicBezTo>
                  <a:cubicBezTo>
                    <a:pt x="4613" y="177"/>
                    <a:pt x="4505" y="571"/>
                    <a:pt x="4255" y="714"/>
                  </a:cubicBezTo>
                  <a:cubicBezTo>
                    <a:pt x="4224" y="729"/>
                    <a:pt x="4192" y="736"/>
                    <a:pt x="4159" y="736"/>
                  </a:cubicBezTo>
                  <a:cubicBezTo>
                    <a:pt x="4037" y="736"/>
                    <a:pt x="3902" y="640"/>
                    <a:pt x="3790" y="499"/>
                  </a:cubicBezTo>
                  <a:cubicBezTo>
                    <a:pt x="2895" y="499"/>
                    <a:pt x="3146" y="1537"/>
                    <a:pt x="2466" y="1966"/>
                  </a:cubicBezTo>
                  <a:cubicBezTo>
                    <a:pt x="2451" y="1974"/>
                    <a:pt x="2426" y="1977"/>
                    <a:pt x="2393" y="1977"/>
                  </a:cubicBezTo>
                  <a:cubicBezTo>
                    <a:pt x="2203" y="1977"/>
                    <a:pt x="1749" y="1869"/>
                    <a:pt x="1496" y="1869"/>
                  </a:cubicBezTo>
                  <a:cubicBezTo>
                    <a:pt x="1376" y="1869"/>
                    <a:pt x="1300" y="1894"/>
                    <a:pt x="1321" y="1966"/>
                  </a:cubicBezTo>
                  <a:cubicBezTo>
                    <a:pt x="1357" y="2217"/>
                    <a:pt x="1929" y="2324"/>
                    <a:pt x="1822" y="2610"/>
                  </a:cubicBezTo>
                  <a:cubicBezTo>
                    <a:pt x="1822" y="2610"/>
                    <a:pt x="176" y="3004"/>
                    <a:pt x="176" y="3004"/>
                  </a:cubicBezTo>
                  <a:cubicBezTo>
                    <a:pt x="0" y="3215"/>
                    <a:pt x="1556" y="5331"/>
                    <a:pt x="2219" y="5331"/>
                  </a:cubicBezTo>
                  <a:cubicBezTo>
                    <a:pt x="2230" y="5331"/>
                    <a:pt x="2241" y="5330"/>
                    <a:pt x="2251" y="5329"/>
                  </a:cubicBezTo>
                  <a:cubicBezTo>
                    <a:pt x="4183" y="5186"/>
                    <a:pt x="1894" y="4363"/>
                    <a:pt x="3682" y="4077"/>
                  </a:cubicBezTo>
                  <a:cubicBezTo>
                    <a:pt x="3691" y="4076"/>
                    <a:pt x="3699" y="4076"/>
                    <a:pt x="3707" y="4076"/>
                  </a:cubicBezTo>
                  <a:cubicBezTo>
                    <a:pt x="4140" y="4076"/>
                    <a:pt x="3937" y="5015"/>
                    <a:pt x="4148" y="5437"/>
                  </a:cubicBezTo>
                  <a:cubicBezTo>
                    <a:pt x="4219" y="5615"/>
                    <a:pt x="4648" y="5508"/>
                    <a:pt x="4613" y="5830"/>
                  </a:cubicBezTo>
                  <a:cubicBezTo>
                    <a:pt x="4505" y="6009"/>
                    <a:pt x="4219" y="6403"/>
                    <a:pt x="4434" y="6474"/>
                  </a:cubicBezTo>
                  <a:cubicBezTo>
                    <a:pt x="4724" y="6568"/>
                    <a:pt x="4918" y="6604"/>
                    <a:pt x="5049" y="6604"/>
                  </a:cubicBezTo>
                  <a:cubicBezTo>
                    <a:pt x="5451" y="6604"/>
                    <a:pt x="5259" y="6270"/>
                    <a:pt x="5396" y="6270"/>
                  </a:cubicBezTo>
                  <a:cubicBezTo>
                    <a:pt x="5435" y="6270"/>
                    <a:pt x="5501" y="6297"/>
                    <a:pt x="5614" y="6367"/>
                  </a:cubicBezTo>
                  <a:lnTo>
                    <a:pt x="5758" y="6581"/>
                  </a:lnTo>
                  <a:cubicBezTo>
                    <a:pt x="5901" y="6689"/>
                    <a:pt x="6008" y="6868"/>
                    <a:pt x="6187" y="6868"/>
                  </a:cubicBezTo>
                  <a:cubicBezTo>
                    <a:pt x="6241" y="6875"/>
                    <a:pt x="6290" y="6879"/>
                    <a:pt x="6335" y="6879"/>
                  </a:cubicBezTo>
                  <a:cubicBezTo>
                    <a:pt x="6910" y="6879"/>
                    <a:pt x="6747" y="6275"/>
                    <a:pt x="7046" y="6009"/>
                  </a:cubicBezTo>
                  <a:cubicBezTo>
                    <a:pt x="7113" y="5934"/>
                    <a:pt x="7216" y="5914"/>
                    <a:pt x="7339" y="5914"/>
                  </a:cubicBezTo>
                  <a:cubicBezTo>
                    <a:pt x="7481" y="5914"/>
                    <a:pt x="7650" y="5941"/>
                    <a:pt x="7820" y="5941"/>
                  </a:cubicBezTo>
                  <a:cubicBezTo>
                    <a:pt x="8204" y="5941"/>
                    <a:pt x="8593" y="5803"/>
                    <a:pt x="8691" y="4900"/>
                  </a:cubicBezTo>
                  <a:cubicBezTo>
                    <a:pt x="8772" y="3953"/>
                    <a:pt x="8569" y="3709"/>
                    <a:pt x="8248" y="3709"/>
                  </a:cubicBezTo>
                  <a:cubicBezTo>
                    <a:pt x="7999" y="3709"/>
                    <a:pt x="7680" y="3856"/>
                    <a:pt x="7368" y="3934"/>
                  </a:cubicBezTo>
                  <a:cubicBezTo>
                    <a:pt x="7368" y="3934"/>
                    <a:pt x="8477" y="3290"/>
                    <a:pt x="8298" y="2825"/>
                  </a:cubicBezTo>
                  <a:cubicBezTo>
                    <a:pt x="8155" y="2376"/>
                    <a:pt x="8071" y="2244"/>
                    <a:pt x="8012" y="2244"/>
                  </a:cubicBezTo>
                  <a:cubicBezTo>
                    <a:pt x="7927" y="2244"/>
                    <a:pt x="7896" y="2515"/>
                    <a:pt x="7823" y="2515"/>
                  </a:cubicBezTo>
                  <a:cubicBezTo>
                    <a:pt x="7768" y="2515"/>
                    <a:pt x="7689" y="2362"/>
                    <a:pt x="7546" y="1823"/>
                  </a:cubicBezTo>
                  <a:cubicBezTo>
                    <a:pt x="7546" y="1716"/>
                    <a:pt x="7690" y="1644"/>
                    <a:pt x="7690" y="1537"/>
                  </a:cubicBezTo>
                  <a:cubicBezTo>
                    <a:pt x="7797" y="1215"/>
                    <a:pt x="7690" y="785"/>
                    <a:pt x="7546" y="499"/>
                  </a:cubicBezTo>
                  <a:cubicBezTo>
                    <a:pt x="7536" y="468"/>
                    <a:pt x="7504" y="458"/>
                    <a:pt x="7460" y="458"/>
                  </a:cubicBezTo>
                  <a:cubicBezTo>
                    <a:pt x="7389" y="458"/>
                    <a:pt x="7289" y="484"/>
                    <a:pt x="7209" y="484"/>
                  </a:cubicBezTo>
                  <a:cubicBezTo>
                    <a:pt x="7173" y="484"/>
                    <a:pt x="7141" y="479"/>
                    <a:pt x="7117" y="463"/>
                  </a:cubicBezTo>
                  <a:cubicBezTo>
                    <a:pt x="6867" y="392"/>
                    <a:pt x="6688" y="70"/>
                    <a:pt x="6402" y="34"/>
                  </a:cubicBezTo>
                  <a:cubicBezTo>
                    <a:pt x="6382" y="31"/>
                    <a:pt x="6363" y="30"/>
                    <a:pt x="6344" y="30"/>
                  </a:cubicBezTo>
                  <a:cubicBezTo>
                    <a:pt x="6118" y="30"/>
                    <a:pt x="5914" y="213"/>
                    <a:pt x="5650" y="213"/>
                  </a:cubicBezTo>
                  <a:cubicBezTo>
                    <a:pt x="5638" y="215"/>
                    <a:pt x="5626" y="216"/>
                    <a:pt x="5614" y="216"/>
                  </a:cubicBezTo>
                  <a:cubicBezTo>
                    <a:pt x="5415" y="216"/>
                    <a:pt x="5195" y="0"/>
                    <a:pt x="4972" y="0"/>
                  </a:cubicBezTo>
                  <a:close/>
                </a:path>
              </a:pathLst>
            </a:custGeom>
            <a:solidFill>
              <a:srgbClr val="FFFF0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1649925" y="1869575"/>
              <a:ext cx="698575" cy="1366725"/>
            </a:xfrm>
            <a:custGeom>
              <a:avLst/>
              <a:gdLst/>
              <a:ahLst/>
              <a:cxnLst/>
              <a:rect l="l" t="t" r="r" b="b"/>
              <a:pathLst>
                <a:path w="27943" h="54669" extrusionOk="0">
                  <a:moveTo>
                    <a:pt x="24830" y="1"/>
                  </a:moveTo>
                  <a:cubicBezTo>
                    <a:pt x="24769" y="92"/>
                    <a:pt x="24734" y="202"/>
                    <a:pt x="24697" y="307"/>
                  </a:cubicBezTo>
                  <a:lnTo>
                    <a:pt x="24697" y="307"/>
                  </a:lnTo>
                  <a:cubicBezTo>
                    <a:pt x="24729" y="308"/>
                    <a:pt x="24766" y="313"/>
                    <a:pt x="24797" y="313"/>
                  </a:cubicBezTo>
                  <a:cubicBezTo>
                    <a:pt x="24807" y="313"/>
                    <a:pt x="24817" y="313"/>
                    <a:pt x="24827" y="311"/>
                  </a:cubicBezTo>
                  <a:lnTo>
                    <a:pt x="24827" y="311"/>
                  </a:lnTo>
                  <a:cubicBezTo>
                    <a:pt x="24761" y="350"/>
                    <a:pt x="24703" y="386"/>
                    <a:pt x="24664" y="399"/>
                  </a:cubicBezTo>
                  <a:lnTo>
                    <a:pt x="24664" y="399"/>
                  </a:lnTo>
                  <a:cubicBezTo>
                    <a:pt x="24676" y="370"/>
                    <a:pt x="24687" y="339"/>
                    <a:pt x="24697" y="307"/>
                  </a:cubicBezTo>
                  <a:lnTo>
                    <a:pt x="24697" y="307"/>
                  </a:lnTo>
                  <a:cubicBezTo>
                    <a:pt x="24695" y="307"/>
                    <a:pt x="24692" y="307"/>
                    <a:pt x="24689" y="307"/>
                  </a:cubicBezTo>
                  <a:cubicBezTo>
                    <a:pt x="24647" y="307"/>
                    <a:pt x="24615" y="317"/>
                    <a:pt x="24615" y="358"/>
                  </a:cubicBezTo>
                  <a:cubicBezTo>
                    <a:pt x="24608" y="392"/>
                    <a:pt x="24617" y="405"/>
                    <a:pt x="24636" y="405"/>
                  </a:cubicBezTo>
                  <a:cubicBezTo>
                    <a:pt x="24644" y="405"/>
                    <a:pt x="24653" y="403"/>
                    <a:pt x="24664" y="399"/>
                  </a:cubicBezTo>
                  <a:lnTo>
                    <a:pt x="24664" y="399"/>
                  </a:lnTo>
                  <a:cubicBezTo>
                    <a:pt x="24621" y="505"/>
                    <a:pt x="24568" y="596"/>
                    <a:pt x="24472" y="645"/>
                  </a:cubicBezTo>
                  <a:cubicBezTo>
                    <a:pt x="24329" y="698"/>
                    <a:pt x="24177" y="707"/>
                    <a:pt x="24016" y="707"/>
                  </a:cubicBezTo>
                  <a:cubicBezTo>
                    <a:pt x="23935" y="707"/>
                    <a:pt x="23853" y="705"/>
                    <a:pt x="23768" y="705"/>
                  </a:cubicBezTo>
                  <a:cubicBezTo>
                    <a:pt x="23683" y="705"/>
                    <a:pt x="23595" y="707"/>
                    <a:pt x="23506" y="716"/>
                  </a:cubicBezTo>
                  <a:cubicBezTo>
                    <a:pt x="23434" y="752"/>
                    <a:pt x="23291" y="716"/>
                    <a:pt x="23327" y="823"/>
                  </a:cubicBezTo>
                  <a:cubicBezTo>
                    <a:pt x="23399" y="1110"/>
                    <a:pt x="23506" y="1503"/>
                    <a:pt x="23828" y="1611"/>
                  </a:cubicBezTo>
                  <a:cubicBezTo>
                    <a:pt x="23843" y="1619"/>
                    <a:pt x="23857" y="1623"/>
                    <a:pt x="23872" y="1623"/>
                  </a:cubicBezTo>
                  <a:cubicBezTo>
                    <a:pt x="24017" y="1623"/>
                    <a:pt x="24162" y="1231"/>
                    <a:pt x="24308" y="1231"/>
                  </a:cubicBezTo>
                  <a:cubicBezTo>
                    <a:pt x="24327" y="1231"/>
                    <a:pt x="24346" y="1238"/>
                    <a:pt x="24365" y="1253"/>
                  </a:cubicBezTo>
                  <a:cubicBezTo>
                    <a:pt x="24579" y="1396"/>
                    <a:pt x="24114" y="2290"/>
                    <a:pt x="23864" y="2863"/>
                  </a:cubicBezTo>
                  <a:cubicBezTo>
                    <a:pt x="23832" y="2926"/>
                    <a:pt x="23746" y="3126"/>
                    <a:pt x="23774" y="3126"/>
                  </a:cubicBezTo>
                  <a:cubicBezTo>
                    <a:pt x="23777" y="3126"/>
                    <a:pt x="23783" y="3122"/>
                    <a:pt x="23792" y="3113"/>
                  </a:cubicBezTo>
                  <a:cubicBezTo>
                    <a:pt x="24615" y="2219"/>
                    <a:pt x="24579" y="1825"/>
                    <a:pt x="24544" y="1253"/>
                  </a:cubicBezTo>
                  <a:cubicBezTo>
                    <a:pt x="24472" y="1145"/>
                    <a:pt x="25044" y="1253"/>
                    <a:pt x="24973" y="895"/>
                  </a:cubicBezTo>
                  <a:cubicBezTo>
                    <a:pt x="24973" y="752"/>
                    <a:pt x="24758" y="752"/>
                    <a:pt x="24758" y="680"/>
                  </a:cubicBezTo>
                  <a:cubicBezTo>
                    <a:pt x="24767" y="644"/>
                    <a:pt x="24784" y="631"/>
                    <a:pt x="24804" y="631"/>
                  </a:cubicBezTo>
                  <a:cubicBezTo>
                    <a:pt x="24858" y="631"/>
                    <a:pt x="24944" y="720"/>
                    <a:pt x="25018" y="720"/>
                  </a:cubicBezTo>
                  <a:cubicBezTo>
                    <a:pt x="25027" y="720"/>
                    <a:pt x="25036" y="719"/>
                    <a:pt x="25044" y="716"/>
                  </a:cubicBezTo>
                  <a:cubicBezTo>
                    <a:pt x="25080" y="680"/>
                    <a:pt x="24901" y="537"/>
                    <a:pt x="24901" y="537"/>
                  </a:cubicBezTo>
                  <a:cubicBezTo>
                    <a:pt x="24973" y="358"/>
                    <a:pt x="25331" y="215"/>
                    <a:pt x="25188" y="179"/>
                  </a:cubicBezTo>
                  <a:cubicBezTo>
                    <a:pt x="25178" y="178"/>
                    <a:pt x="25168" y="177"/>
                    <a:pt x="25158" y="177"/>
                  </a:cubicBezTo>
                  <a:cubicBezTo>
                    <a:pt x="25071" y="177"/>
                    <a:pt x="24962" y="233"/>
                    <a:pt x="24864" y="289"/>
                  </a:cubicBezTo>
                  <a:lnTo>
                    <a:pt x="24864" y="289"/>
                  </a:lnTo>
                  <a:cubicBezTo>
                    <a:pt x="24865" y="288"/>
                    <a:pt x="24865" y="288"/>
                    <a:pt x="24866" y="287"/>
                  </a:cubicBezTo>
                  <a:cubicBezTo>
                    <a:pt x="24901" y="215"/>
                    <a:pt x="24830" y="144"/>
                    <a:pt x="24830" y="1"/>
                  </a:cubicBezTo>
                  <a:close/>
                  <a:moveTo>
                    <a:pt x="17960" y="6154"/>
                  </a:moveTo>
                  <a:cubicBezTo>
                    <a:pt x="16510" y="6270"/>
                    <a:pt x="17906" y="7845"/>
                    <a:pt x="18772" y="7845"/>
                  </a:cubicBezTo>
                  <a:cubicBezTo>
                    <a:pt x="18974" y="7845"/>
                    <a:pt x="19147" y="7759"/>
                    <a:pt x="19248" y="7550"/>
                  </a:cubicBezTo>
                  <a:cubicBezTo>
                    <a:pt x="19070" y="7478"/>
                    <a:pt x="18891" y="7407"/>
                    <a:pt x="18783" y="7335"/>
                  </a:cubicBezTo>
                  <a:cubicBezTo>
                    <a:pt x="18533" y="7263"/>
                    <a:pt x="18175" y="7263"/>
                    <a:pt x="18032" y="7013"/>
                  </a:cubicBezTo>
                  <a:cubicBezTo>
                    <a:pt x="17960" y="6870"/>
                    <a:pt x="18497" y="6941"/>
                    <a:pt x="18461" y="6763"/>
                  </a:cubicBezTo>
                  <a:cubicBezTo>
                    <a:pt x="18461" y="6476"/>
                    <a:pt x="18211" y="6154"/>
                    <a:pt x="17960" y="6154"/>
                  </a:cubicBezTo>
                  <a:close/>
                  <a:moveTo>
                    <a:pt x="8579" y="7797"/>
                  </a:moveTo>
                  <a:cubicBezTo>
                    <a:pt x="8314" y="7797"/>
                    <a:pt x="8107" y="8097"/>
                    <a:pt x="7835" y="8301"/>
                  </a:cubicBezTo>
                  <a:cubicBezTo>
                    <a:pt x="7800" y="8301"/>
                    <a:pt x="7800" y="8444"/>
                    <a:pt x="7764" y="8480"/>
                  </a:cubicBezTo>
                  <a:cubicBezTo>
                    <a:pt x="7748" y="8481"/>
                    <a:pt x="7732" y="8482"/>
                    <a:pt x="7717" y="8482"/>
                  </a:cubicBezTo>
                  <a:cubicBezTo>
                    <a:pt x="7475" y="8482"/>
                    <a:pt x="7380" y="8318"/>
                    <a:pt x="7248" y="8318"/>
                  </a:cubicBezTo>
                  <a:cubicBezTo>
                    <a:pt x="7171" y="8318"/>
                    <a:pt x="7081" y="8374"/>
                    <a:pt x="6941" y="8551"/>
                  </a:cubicBezTo>
                  <a:cubicBezTo>
                    <a:pt x="6798" y="8695"/>
                    <a:pt x="7048" y="9339"/>
                    <a:pt x="7013" y="9339"/>
                  </a:cubicBezTo>
                  <a:cubicBezTo>
                    <a:pt x="6612" y="9244"/>
                    <a:pt x="6351" y="8792"/>
                    <a:pt x="6107" y="8792"/>
                  </a:cubicBezTo>
                  <a:cubicBezTo>
                    <a:pt x="5980" y="8792"/>
                    <a:pt x="5859" y="8913"/>
                    <a:pt x="5725" y="9267"/>
                  </a:cubicBezTo>
                  <a:cubicBezTo>
                    <a:pt x="5725" y="9446"/>
                    <a:pt x="5725" y="9625"/>
                    <a:pt x="5832" y="9768"/>
                  </a:cubicBezTo>
                  <a:cubicBezTo>
                    <a:pt x="5832" y="9804"/>
                    <a:pt x="5877" y="9804"/>
                    <a:pt x="5917" y="9804"/>
                  </a:cubicBezTo>
                  <a:cubicBezTo>
                    <a:pt x="5957" y="9804"/>
                    <a:pt x="5993" y="9804"/>
                    <a:pt x="5975" y="9839"/>
                  </a:cubicBezTo>
                  <a:cubicBezTo>
                    <a:pt x="5903" y="9911"/>
                    <a:pt x="5546" y="9839"/>
                    <a:pt x="5581" y="9983"/>
                  </a:cubicBezTo>
                  <a:cubicBezTo>
                    <a:pt x="5725" y="10305"/>
                    <a:pt x="6404" y="10340"/>
                    <a:pt x="6297" y="10627"/>
                  </a:cubicBezTo>
                  <a:cubicBezTo>
                    <a:pt x="6266" y="10729"/>
                    <a:pt x="6182" y="10761"/>
                    <a:pt x="6074" y="10761"/>
                  </a:cubicBezTo>
                  <a:cubicBezTo>
                    <a:pt x="5899" y="10761"/>
                    <a:pt x="5662" y="10677"/>
                    <a:pt x="5491" y="10677"/>
                  </a:cubicBezTo>
                  <a:cubicBezTo>
                    <a:pt x="5401" y="10677"/>
                    <a:pt x="5330" y="10700"/>
                    <a:pt x="5295" y="10770"/>
                  </a:cubicBezTo>
                  <a:cubicBezTo>
                    <a:pt x="5116" y="11020"/>
                    <a:pt x="5403" y="11557"/>
                    <a:pt x="5689" y="11557"/>
                  </a:cubicBezTo>
                  <a:cubicBezTo>
                    <a:pt x="6011" y="11557"/>
                    <a:pt x="6047" y="10949"/>
                    <a:pt x="6369" y="10770"/>
                  </a:cubicBezTo>
                  <a:cubicBezTo>
                    <a:pt x="6374" y="10759"/>
                    <a:pt x="6382" y="10755"/>
                    <a:pt x="6392" y="10755"/>
                  </a:cubicBezTo>
                  <a:cubicBezTo>
                    <a:pt x="6449" y="10755"/>
                    <a:pt x="6573" y="10881"/>
                    <a:pt x="6664" y="10881"/>
                  </a:cubicBezTo>
                  <a:cubicBezTo>
                    <a:pt x="6673" y="10881"/>
                    <a:pt x="6682" y="10880"/>
                    <a:pt x="6691" y="10877"/>
                  </a:cubicBezTo>
                  <a:cubicBezTo>
                    <a:pt x="6951" y="10747"/>
                    <a:pt x="6708" y="9995"/>
                    <a:pt x="6824" y="9995"/>
                  </a:cubicBezTo>
                  <a:cubicBezTo>
                    <a:pt x="6835" y="9995"/>
                    <a:pt x="6850" y="10002"/>
                    <a:pt x="6869" y="10018"/>
                  </a:cubicBezTo>
                  <a:cubicBezTo>
                    <a:pt x="7084" y="10233"/>
                    <a:pt x="7048" y="10698"/>
                    <a:pt x="7335" y="10734"/>
                  </a:cubicBezTo>
                  <a:cubicBezTo>
                    <a:pt x="7907" y="10734"/>
                    <a:pt x="7943" y="9553"/>
                    <a:pt x="7979" y="9339"/>
                  </a:cubicBezTo>
                  <a:cubicBezTo>
                    <a:pt x="8050" y="9088"/>
                    <a:pt x="8623" y="8766"/>
                    <a:pt x="8873" y="8444"/>
                  </a:cubicBezTo>
                  <a:cubicBezTo>
                    <a:pt x="8766" y="8229"/>
                    <a:pt x="8873" y="7836"/>
                    <a:pt x="8623" y="7800"/>
                  </a:cubicBezTo>
                  <a:cubicBezTo>
                    <a:pt x="8608" y="7798"/>
                    <a:pt x="8593" y="7797"/>
                    <a:pt x="8579" y="7797"/>
                  </a:cubicBezTo>
                  <a:close/>
                  <a:moveTo>
                    <a:pt x="12415" y="7907"/>
                  </a:moveTo>
                  <a:cubicBezTo>
                    <a:pt x="12272" y="8194"/>
                    <a:pt x="11986" y="8373"/>
                    <a:pt x="11986" y="8695"/>
                  </a:cubicBezTo>
                  <a:cubicBezTo>
                    <a:pt x="11914" y="8802"/>
                    <a:pt x="12200" y="8873"/>
                    <a:pt x="12200" y="9017"/>
                  </a:cubicBezTo>
                  <a:cubicBezTo>
                    <a:pt x="12200" y="9027"/>
                    <a:pt x="12196" y="9031"/>
                    <a:pt x="12188" y="9031"/>
                  </a:cubicBezTo>
                  <a:cubicBezTo>
                    <a:pt x="12149" y="9031"/>
                    <a:pt x="12028" y="8930"/>
                    <a:pt x="11954" y="8930"/>
                  </a:cubicBezTo>
                  <a:cubicBezTo>
                    <a:pt x="11938" y="8930"/>
                    <a:pt x="11925" y="8934"/>
                    <a:pt x="11914" y="8945"/>
                  </a:cubicBezTo>
                  <a:cubicBezTo>
                    <a:pt x="11878" y="9017"/>
                    <a:pt x="12093" y="9195"/>
                    <a:pt x="11986" y="9267"/>
                  </a:cubicBezTo>
                  <a:cubicBezTo>
                    <a:pt x="11986" y="9267"/>
                    <a:pt x="11767" y="9074"/>
                    <a:pt x="11638" y="9074"/>
                  </a:cubicBezTo>
                  <a:cubicBezTo>
                    <a:pt x="11552" y="9074"/>
                    <a:pt x="11506" y="9160"/>
                    <a:pt x="11592" y="9446"/>
                  </a:cubicBezTo>
                  <a:cubicBezTo>
                    <a:pt x="11664" y="9661"/>
                    <a:pt x="12272" y="9911"/>
                    <a:pt x="12093" y="10126"/>
                  </a:cubicBezTo>
                  <a:cubicBezTo>
                    <a:pt x="12028" y="10191"/>
                    <a:pt x="11939" y="10216"/>
                    <a:pt x="11840" y="10216"/>
                  </a:cubicBezTo>
                  <a:cubicBezTo>
                    <a:pt x="11612" y="10216"/>
                    <a:pt x="11326" y="10082"/>
                    <a:pt x="11127" y="9983"/>
                  </a:cubicBezTo>
                  <a:cubicBezTo>
                    <a:pt x="11035" y="9983"/>
                    <a:pt x="10890" y="9746"/>
                    <a:pt x="10851" y="9746"/>
                  </a:cubicBezTo>
                  <a:cubicBezTo>
                    <a:pt x="10844" y="9746"/>
                    <a:pt x="10841" y="9753"/>
                    <a:pt x="10841" y="9768"/>
                  </a:cubicBezTo>
                  <a:cubicBezTo>
                    <a:pt x="10841" y="10054"/>
                    <a:pt x="11199" y="10448"/>
                    <a:pt x="11020" y="10734"/>
                  </a:cubicBezTo>
                  <a:cubicBezTo>
                    <a:pt x="11006" y="10776"/>
                    <a:pt x="10974" y="10792"/>
                    <a:pt x="10931" y="10792"/>
                  </a:cubicBezTo>
                  <a:cubicBezTo>
                    <a:pt x="10800" y="10792"/>
                    <a:pt x="10571" y="10640"/>
                    <a:pt x="10466" y="10640"/>
                  </a:cubicBezTo>
                  <a:cubicBezTo>
                    <a:pt x="10432" y="10640"/>
                    <a:pt x="10411" y="10656"/>
                    <a:pt x="10411" y="10698"/>
                  </a:cubicBezTo>
                  <a:cubicBezTo>
                    <a:pt x="10376" y="11271"/>
                    <a:pt x="10841" y="11271"/>
                    <a:pt x="10698" y="11843"/>
                  </a:cubicBezTo>
                  <a:cubicBezTo>
                    <a:pt x="10698" y="11849"/>
                    <a:pt x="10696" y="11854"/>
                    <a:pt x="10690" y="11854"/>
                  </a:cubicBezTo>
                  <a:cubicBezTo>
                    <a:pt x="10663" y="11854"/>
                    <a:pt x="10537" y="11771"/>
                    <a:pt x="9982" y="11449"/>
                  </a:cubicBezTo>
                  <a:cubicBezTo>
                    <a:pt x="9918" y="11413"/>
                    <a:pt x="9869" y="11397"/>
                    <a:pt x="9833" y="11397"/>
                  </a:cubicBezTo>
                  <a:cubicBezTo>
                    <a:pt x="9587" y="11397"/>
                    <a:pt x="9900" y="12138"/>
                    <a:pt x="9589" y="12201"/>
                  </a:cubicBezTo>
                  <a:cubicBezTo>
                    <a:pt x="9579" y="12204"/>
                    <a:pt x="9570" y="12205"/>
                    <a:pt x="9561" y="12205"/>
                  </a:cubicBezTo>
                  <a:cubicBezTo>
                    <a:pt x="9380" y="12205"/>
                    <a:pt x="9303" y="11582"/>
                    <a:pt x="9127" y="11582"/>
                  </a:cubicBezTo>
                  <a:cubicBezTo>
                    <a:pt x="9115" y="11582"/>
                    <a:pt x="9101" y="11586"/>
                    <a:pt x="9088" y="11593"/>
                  </a:cubicBezTo>
                  <a:cubicBezTo>
                    <a:pt x="8193" y="11986"/>
                    <a:pt x="9553" y="13453"/>
                    <a:pt x="9589" y="13525"/>
                  </a:cubicBezTo>
                  <a:cubicBezTo>
                    <a:pt x="9696" y="13703"/>
                    <a:pt x="9660" y="13990"/>
                    <a:pt x="9660" y="14204"/>
                  </a:cubicBezTo>
                  <a:cubicBezTo>
                    <a:pt x="9660" y="14562"/>
                    <a:pt x="9803" y="14956"/>
                    <a:pt x="9589" y="15242"/>
                  </a:cubicBezTo>
                  <a:cubicBezTo>
                    <a:pt x="9542" y="15297"/>
                    <a:pt x="9465" y="15315"/>
                    <a:pt x="9373" y="15315"/>
                  </a:cubicBezTo>
                  <a:cubicBezTo>
                    <a:pt x="9223" y="15315"/>
                    <a:pt x="9034" y="15268"/>
                    <a:pt x="8879" y="15268"/>
                  </a:cubicBezTo>
                  <a:cubicBezTo>
                    <a:pt x="8764" y="15268"/>
                    <a:pt x="8668" y="15294"/>
                    <a:pt x="8623" y="15385"/>
                  </a:cubicBezTo>
                  <a:cubicBezTo>
                    <a:pt x="8623" y="15385"/>
                    <a:pt x="10054" y="16136"/>
                    <a:pt x="8945" y="16387"/>
                  </a:cubicBezTo>
                  <a:cubicBezTo>
                    <a:pt x="8905" y="16400"/>
                    <a:pt x="8866" y="16405"/>
                    <a:pt x="8827" y="16405"/>
                  </a:cubicBezTo>
                  <a:cubicBezTo>
                    <a:pt x="8584" y="16405"/>
                    <a:pt x="8343" y="16189"/>
                    <a:pt x="8121" y="16189"/>
                  </a:cubicBezTo>
                  <a:cubicBezTo>
                    <a:pt x="8085" y="16189"/>
                    <a:pt x="8049" y="16195"/>
                    <a:pt x="8014" y="16208"/>
                  </a:cubicBezTo>
                  <a:cubicBezTo>
                    <a:pt x="6834" y="16494"/>
                    <a:pt x="8050" y="16995"/>
                    <a:pt x="7907" y="17388"/>
                  </a:cubicBezTo>
                  <a:cubicBezTo>
                    <a:pt x="7888" y="17419"/>
                    <a:pt x="7840" y="17431"/>
                    <a:pt x="7771" y="17431"/>
                  </a:cubicBezTo>
                  <a:cubicBezTo>
                    <a:pt x="7560" y="17431"/>
                    <a:pt x="7158" y="17321"/>
                    <a:pt x="6851" y="17321"/>
                  </a:cubicBezTo>
                  <a:cubicBezTo>
                    <a:pt x="6680" y="17321"/>
                    <a:pt x="6539" y="17355"/>
                    <a:pt x="6476" y="17460"/>
                  </a:cubicBezTo>
                  <a:cubicBezTo>
                    <a:pt x="6118" y="17961"/>
                    <a:pt x="8766" y="17889"/>
                    <a:pt x="8408" y="18068"/>
                  </a:cubicBezTo>
                  <a:cubicBezTo>
                    <a:pt x="8330" y="18098"/>
                    <a:pt x="8246" y="18108"/>
                    <a:pt x="8160" y="18108"/>
                  </a:cubicBezTo>
                  <a:cubicBezTo>
                    <a:pt x="7929" y="18108"/>
                    <a:pt x="7676" y="18032"/>
                    <a:pt x="7442" y="18032"/>
                  </a:cubicBezTo>
                  <a:cubicBezTo>
                    <a:pt x="7346" y="18032"/>
                    <a:pt x="7172" y="17969"/>
                    <a:pt x="7076" y="17969"/>
                  </a:cubicBezTo>
                  <a:cubicBezTo>
                    <a:pt x="7028" y="17969"/>
                    <a:pt x="7001" y="17985"/>
                    <a:pt x="7013" y="18032"/>
                  </a:cubicBezTo>
                  <a:cubicBezTo>
                    <a:pt x="7048" y="18247"/>
                    <a:pt x="7156" y="18426"/>
                    <a:pt x="7227" y="18533"/>
                  </a:cubicBezTo>
                  <a:cubicBezTo>
                    <a:pt x="7156" y="18462"/>
                    <a:pt x="7048" y="18426"/>
                    <a:pt x="7013" y="18319"/>
                  </a:cubicBezTo>
                  <a:cubicBezTo>
                    <a:pt x="6869" y="18176"/>
                    <a:pt x="6798" y="18032"/>
                    <a:pt x="6691" y="17854"/>
                  </a:cubicBezTo>
                  <a:lnTo>
                    <a:pt x="6691" y="17854"/>
                  </a:lnTo>
                  <a:cubicBezTo>
                    <a:pt x="4830" y="18462"/>
                    <a:pt x="7478" y="18032"/>
                    <a:pt x="6798" y="18927"/>
                  </a:cubicBezTo>
                  <a:cubicBezTo>
                    <a:pt x="6387" y="19475"/>
                    <a:pt x="6233" y="19630"/>
                    <a:pt x="6153" y="19630"/>
                  </a:cubicBezTo>
                  <a:cubicBezTo>
                    <a:pt x="6050" y="19630"/>
                    <a:pt x="6071" y="19373"/>
                    <a:pt x="5822" y="19373"/>
                  </a:cubicBezTo>
                  <a:cubicBezTo>
                    <a:pt x="5761" y="19373"/>
                    <a:pt x="5682" y="19388"/>
                    <a:pt x="5581" y="19428"/>
                  </a:cubicBezTo>
                  <a:cubicBezTo>
                    <a:pt x="5546" y="19428"/>
                    <a:pt x="5510" y="19535"/>
                    <a:pt x="5546" y="19607"/>
                  </a:cubicBezTo>
                  <a:cubicBezTo>
                    <a:pt x="5634" y="19783"/>
                    <a:pt x="5854" y="19851"/>
                    <a:pt x="6126" y="19851"/>
                  </a:cubicBezTo>
                  <a:cubicBezTo>
                    <a:pt x="6738" y="19851"/>
                    <a:pt x="7613" y="19508"/>
                    <a:pt x="7835" y="19285"/>
                  </a:cubicBezTo>
                  <a:cubicBezTo>
                    <a:pt x="7943" y="19213"/>
                    <a:pt x="7764" y="19106"/>
                    <a:pt x="7728" y="19034"/>
                  </a:cubicBezTo>
                  <a:cubicBezTo>
                    <a:pt x="7657" y="18998"/>
                    <a:pt x="7621" y="18963"/>
                    <a:pt x="7549" y="18855"/>
                  </a:cubicBezTo>
                  <a:lnTo>
                    <a:pt x="7549" y="18855"/>
                  </a:lnTo>
                  <a:cubicBezTo>
                    <a:pt x="7610" y="18883"/>
                    <a:pt x="7673" y="18895"/>
                    <a:pt x="7738" y="18895"/>
                  </a:cubicBezTo>
                  <a:cubicBezTo>
                    <a:pt x="8098" y="18895"/>
                    <a:pt x="8526" y="18525"/>
                    <a:pt x="8980" y="18283"/>
                  </a:cubicBezTo>
                  <a:cubicBezTo>
                    <a:pt x="9231" y="18140"/>
                    <a:pt x="9195" y="18068"/>
                    <a:pt x="9481" y="17854"/>
                  </a:cubicBezTo>
                  <a:cubicBezTo>
                    <a:pt x="9562" y="17773"/>
                    <a:pt x="9783" y="17612"/>
                    <a:pt x="9859" y="17612"/>
                  </a:cubicBezTo>
                  <a:cubicBezTo>
                    <a:pt x="9884" y="17612"/>
                    <a:pt x="9893" y="17630"/>
                    <a:pt x="9875" y="17675"/>
                  </a:cubicBezTo>
                  <a:cubicBezTo>
                    <a:pt x="9767" y="17889"/>
                    <a:pt x="9374" y="17961"/>
                    <a:pt x="9374" y="18176"/>
                  </a:cubicBezTo>
                  <a:cubicBezTo>
                    <a:pt x="9374" y="18249"/>
                    <a:pt x="9487" y="18262"/>
                    <a:pt x="9609" y="18262"/>
                  </a:cubicBezTo>
                  <a:cubicBezTo>
                    <a:pt x="9680" y="18262"/>
                    <a:pt x="9753" y="18258"/>
                    <a:pt x="9809" y="18258"/>
                  </a:cubicBezTo>
                  <a:cubicBezTo>
                    <a:pt x="9893" y="18258"/>
                    <a:pt x="9938" y="18268"/>
                    <a:pt x="9875" y="18319"/>
                  </a:cubicBezTo>
                  <a:cubicBezTo>
                    <a:pt x="9875" y="18319"/>
                    <a:pt x="8122" y="18641"/>
                    <a:pt x="8444" y="19213"/>
                  </a:cubicBezTo>
                  <a:cubicBezTo>
                    <a:pt x="8551" y="19428"/>
                    <a:pt x="9016" y="19428"/>
                    <a:pt x="9016" y="19607"/>
                  </a:cubicBezTo>
                  <a:cubicBezTo>
                    <a:pt x="9016" y="19650"/>
                    <a:pt x="9000" y="19667"/>
                    <a:pt x="8973" y="19667"/>
                  </a:cubicBezTo>
                  <a:cubicBezTo>
                    <a:pt x="8871" y="19667"/>
                    <a:pt x="8614" y="19426"/>
                    <a:pt x="8466" y="19426"/>
                  </a:cubicBezTo>
                  <a:cubicBezTo>
                    <a:pt x="8458" y="19426"/>
                    <a:pt x="8451" y="19426"/>
                    <a:pt x="8444" y="19428"/>
                  </a:cubicBezTo>
                  <a:cubicBezTo>
                    <a:pt x="8229" y="19428"/>
                    <a:pt x="8014" y="19714"/>
                    <a:pt x="7943" y="19964"/>
                  </a:cubicBezTo>
                  <a:cubicBezTo>
                    <a:pt x="7800" y="20251"/>
                    <a:pt x="7943" y="21002"/>
                    <a:pt x="7764" y="21360"/>
                  </a:cubicBezTo>
                  <a:cubicBezTo>
                    <a:pt x="7621" y="21646"/>
                    <a:pt x="6762" y="21825"/>
                    <a:pt x="7013" y="22004"/>
                  </a:cubicBezTo>
                  <a:cubicBezTo>
                    <a:pt x="7034" y="22018"/>
                    <a:pt x="7055" y="22025"/>
                    <a:pt x="7075" y="22025"/>
                  </a:cubicBezTo>
                  <a:cubicBezTo>
                    <a:pt x="7235" y="22025"/>
                    <a:pt x="7343" y="21598"/>
                    <a:pt x="7557" y="21598"/>
                  </a:cubicBezTo>
                  <a:cubicBezTo>
                    <a:pt x="7577" y="21598"/>
                    <a:pt x="7599" y="21602"/>
                    <a:pt x="7621" y="21610"/>
                  </a:cubicBezTo>
                  <a:cubicBezTo>
                    <a:pt x="8193" y="21718"/>
                    <a:pt x="6977" y="22433"/>
                    <a:pt x="7048" y="22612"/>
                  </a:cubicBezTo>
                  <a:cubicBezTo>
                    <a:pt x="7077" y="22660"/>
                    <a:pt x="7131" y="22674"/>
                    <a:pt x="7195" y="22674"/>
                  </a:cubicBezTo>
                  <a:cubicBezTo>
                    <a:pt x="7299" y="22674"/>
                    <a:pt x="7431" y="22635"/>
                    <a:pt x="7528" y="22635"/>
                  </a:cubicBezTo>
                  <a:cubicBezTo>
                    <a:pt x="7596" y="22635"/>
                    <a:pt x="7646" y="22654"/>
                    <a:pt x="7657" y="22719"/>
                  </a:cubicBezTo>
                  <a:lnTo>
                    <a:pt x="6798" y="23471"/>
                  </a:lnTo>
                  <a:cubicBezTo>
                    <a:pt x="6547" y="23793"/>
                    <a:pt x="6655" y="24365"/>
                    <a:pt x="6369" y="24723"/>
                  </a:cubicBezTo>
                  <a:cubicBezTo>
                    <a:pt x="6261" y="24902"/>
                    <a:pt x="5689" y="25224"/>
                    <a:pt x="5903" y="25367"/>
                  </a:cubicBezTo>
                  <a:cubicBezTo>
                    <a:pt x="6006" y="25408"/>
                    <a:pt x="6111" y="25425"/>
                    <a:pt x="6216" y="25425"/>
                  </a:cubicBezTo>
                  <a:cubicBezTo>
                    <a:pt x="6477" y="25425"/>
                    <a:pt x="6737" y="25316"/>
                    <a:pt x="6941" y="25188"/>
                  </a:cubicBezTo>
                  <a:cubicBezTo>
                    <a:pt x="7013" y="25152"/>
                    <a:pt x="6762" y="25009"/>
                    <a:pt x="6798" y="24902"/>
                  </a:cubicBezTo>
                  <a:cubicBezTo>
                    <a:pt x="6941" y="24544"/>
                    <a:pt x="7263" y="24401"/>
                    <a:pt x="7370" y="24079"/>
                  </a:cubicBezTo>
                  <a:cubicBezTo>
                    <a:pt x="7442" y="23972"/>
                    <a:pt x="7335" y="23793"/>
                    <a:pt x="7370" y="23685"/>
                  </a:cubicBezTo>
                  <a:cubicBezTo>
                    <a:pt x="7370" y="23578"/>
                    <a:pt x="7478" y="23435"/>
                    <a:pt x="7549" y="23363"/>
                  </a:cubicBezTo>
                  <a:cubicBezTo>
                    <a:pt x="7657" y="23220"/>
                    <a:pt x="8014" y="23256"/>
                    <a:pt x="8050" y="23113"/>
                  </a:cubicBezTo>
                  <a:cubicBezTo>
                    <a:pt x="8122" y="22648"/>
                    <a:pt x="7621" y="22040"/>
                    <a:pt x="7943" y="21753"/>
                  </a:cubicBezTo>
                  <a:cubicBezTo>
                    <a:pt x="8048" y="21648"/>
                    <a:pt x="9669" y="20751"/>
                    <a:pt x="9764" y="20751"/>
                  </a:cubicBezTo>
                  <a:cubicBezTo>
                    <a:pt x="9765" y="20751"/>
                    <a:pt x="9767" y="20751"/>
                    <a:pt x="9767" y="20752"/>
                  </a:cubicBezTo>
                  <a:cubicBezTo>
                    <a:pt x="9875" y="20930"/>
                    <a:pt x="9732" y="21181"/>
                    <a:pt x="9732" y="21360"/>
                  </a:cubicBezTo>
                  <a:cubicBezTo>
                    <a:pt x="9696" y="21718"/>
                    <a:pt x="9553" y="22040"/>
                    <a:pt x="9696" y="22326"/>
                  </a:cubicBezTo>
                  <a:cubicBezTo>
                    <a:pt x="9696" y="22381"/>
                    <a:pt x="10944" y="22986"/>
                    <a:pt x="10886" y="22986"/>
                  </a:cubicBezTo>
                  <a:cubicBezTo>
                    <a:pt x="10869" y="22986"/>
                    <a:pt x="10734" y="22931"/>
                    <a:pt x="10411" y="22791"/>
                  </a:cubicBezTo>
                  <a:cubicBezTo>
                    <a:pt x="10153" y="22662"/>
                    <a:pt x="9895" y="22402"/>
                    <a:pt x="9704" y="22402"/>
                  </a:cubicBezTo>
                  <a:cubicBezTo>
                    <a:pt x="9630" y="22402"/>
                    <a:pt x="9567" y="22441"/>
                    <a:pt x="9517" y="22540"/>
                  </a:cubicBezTo>
                  <a:cubicBezTo>
                    <a:pt x="9410" y="22898"/>
                    <a:pt x="9517" y="23256"/>
                    <a:pt x="9410" y="23578"/>
                  </a:cubicBezTo>
                  <a:cubicBezTo>
                    <a:pt x="9374" y="23685"/>
                    <a:pt x="9088" y="23685"/>
                    <a:pt x="9159" y="23793"/>
                  </a:cubicBezTo>
                  <a:cubicBezTo>
                    <a:pt x="9195" y="23900"/>
                    <a:pt x="9982" y="24866"/>
                    <a:pt x="9803" y="25152"/>
                  </a:cubicBezTo>
                  <a:cubicBezTo>
                    <a:pt x="9732" y="25331"/>
                    <a:pt x="9445" y="25331"/>
                    <a:pt x="9302" y="25438"/>
                  </a:cubicBezTo>
                  <a:cubicBezTo>
                    <a:pt x="8825" y="25877"/>
                    <a:pt x="8757" y="25972"/>
                    <a:pt x="8815" y="25972"/>
                  </a:cubicBezTo>
                  <a:cubicBezTo>
                    <a:pt x="8859" y="25972"/>
                    <a:pt x="8974" y="25918"/>
                    <a:pt x="9039" y="25918"/>
                  </a:cubicBezTo>
                  <a:cubicBezTo>
                    <a:pt x="9127" y="25918"/>
                    <a:pt x="9124" y="26016"/>
                    <a:pt x="8730" y="26476"/>
                  </a:cubicBezTo>
                  <a:cubicBezTo>
                    <a:pt x="8122" y="27120"/>
                    <a:pt x="7979" y="27048"/>
                    <a:pt x="8014" y="28014"/>
                  </a:cubicBezTo>
                  <a:cubicBezTo>
                    <a:pt x="8032" y="28122"/>
                    <a:pt x="7791" y="28122"/>
                    <a:pt x="7598" y="28122"/>
                  </a:cubicBezTo>
                  <a:cubicBezTo>
                    <a:pt x="7406" y="28122"/>
                    <a:pt x="7263" y="28122"/>
                    <a:pt x="7478" y="28229"/>
                  </a:cubicBezTo>
                  <a:cubicBezTo>
                    <a:pt x="7855" y="28455"/>
                    <a:pt x="8075" y="28529"/>
                    <a:pt x="8207" y="28529"/>
                  </a:cubicBezTo>
                  <a:cubicBezTo>
                    <a:pt x="8448" y="28529"/>
                    <a:pt x="8395" y="28285"/>
                    <a:pt x="8469" y="28285"/>
                  </a:cubicBezTo>
                  <a:cubicBezTo>
                    <a:pt x="8527" y="28285"/>
                    <a:pt x="8665" y="28437"/>
                    <a:pt x="9088" y="28980"/>
                  </a:cubicBezTo>
                  <a:cubicBezTo>
                    <a:pt x="9212" y="29166"/>
                    <a:pt x="9389" y="29702"/>
                    <a:pt x="9528" y="29702"/>
                  </a:cubicBezTo>
                  <a:cubicBezTo>
                    <a:pt x="9549" y="29702"/>
                    <a:pt x="9569" y="29689"/>
                    <a:pt x="9589" y="29660"/>
                  </a:cubicBezTo>
                  <a:cubicBezTo>
                    <a:pt x="10006" y="29050"/>
                    <a:pt x="9385" y="28381"/>
                    <a:pt x="9669" y="28381"/>
                  </a:cubicBezTo>
                  <a:cubicBezTo>
                    <a:pt x="9701" y="28381"/>
                    <a:pt x="9745" y="28390"/>
                    <a:pt x="9803" y="28408"/>
                  </a:cubicBezTo>
                  <a:cubicBezTo>
                    <a:pt x="10268" y="28480"/>
                    <a:pt x="10268" y="29088"/>
                    <a:pt x="10483" y="29374"/>
                  </a:cubicBezTo>
                  <a:cubicBezTo>
                    <a:pt x="10507" y="29374"/>
                    <a:pt x="10562" y="29406"/>
                    <a:pt x="10608" y="29406"/>
                  </a:cubicBezTo>
                  <a:cubicBezTo>
                    <a:pt x="10630" y="29406"/>
                    <a:pt x="10650" y="29398"/>
                    <a:pt x="10662" y="29374"/>
                  </a:cubicBezTo>
                  <a:cubicBezTo>
                    <a:pt x="10729" y="29307"/>
                    <a:pt x="10701" y="29049"/>
                    <a:pt x="10817" y="29049"/>
                  </a:cubicBezTo>
                  <a:cubicBezTo>
                    <a:pt x="10825" y="29049"/>
                    <a:pt x="10832" y="29050"/>
                    <a:pt x="10841" y="29052"/>
                  </a:cubicBezTo>
                  <a:cubicBezTo>
                    <a:pt x="10948" y="29088"/>
                    <a:pt x="10698" y="29302"/>
                    <a:pt x="10733" y="29446"/>
                  </a:cubicBezTo>
                  <a:cubicBezTo>
                    <a:pt x="10754" y="29487"/>
                    <a:pt x="10812" y="29505"/>
                    <a:pt x="10878" y="29505"/>
                  </a:cubicBezTo>
                  <a:cubicBezTo>
                    <a:pt x="10925" y="29505"/>
                    <a:pt x="10975" y="29496"/>
                    <a:pt x="11020" y="29481"/>
                  </a:cubicBezTo>
                  <a:cubicBezTo>
                    <a:pt x="11199" y="29374"/>
                    <a:pt x="11342" y="29195"/>
                    <a:pt x="11592" y="29088"/>
                  </a:cubicBezTo>
                  <a:cubicBezTo>
                    <a:pt x="11617" y="29084"/>
                    <a:pt x="11641" y="29082"/>
                    <a:pt x="11666" y="29082"/>
                  </a:cubicBezTo>
                  <a:cubicBezTo>
                    <a:pt x="11812" y="29082"/>
                    <a:pt x="11960" y="29144"/>
                    <a:pt x="12122" y="29144"/>
                  </a:cubicBezTo>
                  <a:cubicBezTo>
                    <a:pt x="12171" y="29144"/>
                    <a:pt x="12220" y="29138"/>
                    <a:pt x="12272" y="29124"/>
                  </a:cubicBezTo>
                  <a:cubicBezTo>
                    <a:pt x="12487" y="29052"/>
                    <a:pt x="12630" y="28730"/>
                    <a:pt x="12880" y="28623"/>
                  </a:cubicBezTo>
                  <a:cubicBezTo>
                    <a:pt x="12896" y="28620"/>
                    <a:pt x="12912" y="28619"/>
                    <a:pt x="12928" y="28619"/>
                  </a:cubicBezTo>
                  <a:cubicBezTo>
                    <a:pt x="13117" y="28619"/>
                    <a:pt x="13252" y="28804"/>
                    <a:pt x="13417" y="28837"/>
                  </a:cubicBezTo>
                  <a:cubicBezTo>
                    <a:pt x="13434" y="28840"/>
                    <a:pt x="13453" y="28841"/>
                    <a:pt x="13473" y="28841"/>
                  </a:cubicBezTo>
                  <a:cubicBezTo>
                    <a:pt x="13644" y="28841"/>
                    <a:pt x="13905" y="28760"/>
                    <a:pt x="14065" y="28760"/>
                  </a:cubicBezTo>
                  <a:cubicBezTo>
                    <a:pt x="14157" y="28760"/>
                    <a:pt x="14216" y="28788"/>
                    <a:pt x="14204" y="28873"/>
                  </a:cubicBezTo>
                  <a:cubicBezTo>
                    <a:pt x="14097" y="29195"/>
                    <a:pt x="13631" y="29267"/>
                    <a:pt x="13274" y="29374"/>
                  </a:cubicBezTo>
                  <a:cubicBezTo>
                    <a:pt x="13238" y="29374"/>
                    <a:pt x="13238" y="29195"/>
                    <a:pt x="13166" y="29124"/>
                  </a:cubicBezTo>
                  <a:cubicBezTo>
                    <a:pt x="13131" y="29124"/>
                    <a:pt x="11735" y="30519"/>
                    <a:pt x="11807" y="31020"/>
                  </a:cubicBezTo>
                  <a:lnTo>
                    <a:pt x="12308" y="32093"/>
                  </a:lnTo>
                  <a:cubicBezTo>
                    <a:pt x="12308" y="32308"/>
                    <a:pt x="11914" y="32773"/>
                    <a:pt x="12415" y="32952"/>
                  </a:cubicBezTo>
                  <a:cubicBezTo>
                    <a:pt x="12421" y="32953"/>
                    <a:pt x="12427" y="32954"/>
                    <a:pt x="12434" y="32954"/>
                  </a:cubicBezTo>
                  <a:cubicBezTo>
                    <a:pt x="12579" y="32954"/>
                    <a:pt x="12723" y="32627"/>
                    <a:pt x="12826" y="32627"/>
                  </a:cubicBezTo>
                  <a:cubicBezTo>
                    <a:pt x="12846" y="32627"/>
                    <a:pt x="12864" y="32638"/>
                    <a:pt x="12880" y="32666"/>
                  </a:cubicBezTo>
                  <a:cubicBezTo>
                    <a:pt x="12987" y="32988"/>
                    <a:pt x="12487" y="33810"/>
                    <a:pt x="12880" y="33810"/>
                  </a:cubicBezTo>
                  <a:cubicBezTo>
                    <a:pt x="13328" y="33755"/>
                    <a:pt x="13732" y="33042"/>
                    <a:pt x="13921" y="33042"/>
                  </a:cubicBezTo>
                  <a:cubicBezTo>
                    <a:pt x="13973" y="33042"/>
                    <a:pt x="14009" y="33098"/>
                    <a:pt x="14025" y="33238"/>
                  </a:cubicBezTo>
                  <a:cubicBezTo>
                    <a:pt x="14061" y="33560"/>
                    <a:pt x="13667" y="33810"/>
                    <a:pt x="13560" y="34097"/>
                  </a:cubicBezTo>
                  <a:cubicBezTo>
                    <a:pt x="13417" y="34383"/>
                    <a:pt x="13739" y="34240"/>
                    <a:pt x="13739" y="34490"/>
                  </a:cubicBezTo>
                  <a:cubicBezTo>
                    <a:pt x="13739" y="34626"/>
                    <a:pt x="13634" y="34659"/>
                    <a:pt x="13492" y="34659"/>
                  </a:cubicBezTo>
                  <a:cubicBezTo>
                    <a:pt x="13354" y="34659"/>
                    <a:pt x="13180" y="34627"/>
                    <a:pt x="13033" y="34627"/>
                  </a:cubicBezTo>
                  <a:cubicBezTo>
                    <a:pt x="12772" y="34627"/>
                    <a:pt x="12594" y="34727"/>
                    <a:pt x="12844" y="35277"/>
                  </a:cubicBezTo>
                  <a:cubicBezTo>
                    <a:pt x="12916" y="35492"/>
                    <a:pt x="13417" y="35492"/>
                    <a:pt x="13524" y="35778"/>
                  </a:cubicBezTo>
                  <a:cubicBezTo>
                    <a:pt x="13560" y="35957"/>
                    <a:pt x="13131" y="35850"/>
                    <a:pt x="12952" y="35957"/>
                  </a:cubicBezTo>
                  <a:cubicBezTo>
                    <a:pt x="12773" y="36136"/>
                    <a:pt x="12487" y="36351"/>
                    <a:pt x="12451" y="36601"/>
                  </a:cubicBezTo>
                  <a:cubicBezTo>
                    <a:pt x="12413" y="36826"/>
                    <a:pt x="12444" y="37109"/>
                    <a:pt x="12534" y="37359"/>
                  </a:cubicBezTo>
                  <a:lnTo>
                    <a:pt x="12534" y="37359"/>
                  </a:lnTo>
                  <a:cubicBezTo>
                    <a:pt x="12431" y="37327"/>
                    <a:pt x="12338" y="37312"/>
                    <a:pt x="12265" y="37312"/>
                  </a:cubicBezTo>
                  <a:cubicBezTo>
                    <a:pt x="12167" y="37312"/>
                    <a:pt x="12103" y="37339"/>
                    <a:pt x="12093" y="37388"/>
                  </a:cubicBezTo>
                  <a:cubicBezTo>
                    <a:pt x="11986" y="37674"/>
                    <a:pt x="12451" y="38175"/>
                    <a:pt x="12200" y="38318"/>
                  </a:cubicBezTo>
                  <a:cubicBezTo>
                    <a:pt x="12175" y="38340"/>
                    <a:pt x="12151" y="38349"/>
                    <a:pt x="12128" y="38349"/>
                  </a:cubicBezTo>
                  <a:cubicBezTo>
                    <a:pt x="11958" y="38349"/>
                    <a:pt x="11853" y="37828"/>
                    <a:pt x="11664" y="37639"/>
                  </a:cubicBezTo>
                  <a:cubicBezTo>
                    <a:pt x="11553" y="37547"/>
                    <a:pt x="11464" y="37514"/>
                    <a:pt x="11383" y="37514"/>
                  </a:cubicBezTo>
                  <a:cubicBezTo>
                    <a:pt x="11176" y="37514"/>
                    <a:pt x="11016" y="37725"/>
                    <a:pt x="10677" y="37725"/>
                  </a:cubicBezTo>
                  <a:cubicBezTo>
                    <a:pt x="10629" y="37725"/>
                    <a:pt x="10576" y="37720"/>
                    <a:pt x="10519" y="37710"/>
                  </a:cubicBezTo>
                  <a:cubicBezTo>
                    <a:pt x="10233" y="37674"/>
                    <a:pt x="10054" y="37352"/>
                    <a:pt x="9767" y="37317"/>
                  </a:cubicBezTo>
                  <a:cubicBezTo>
                    <a:pt x="9761" y="37315"/>
                    <a:pt x="9756" y="37314"/>
                    <a:pt x="9752" y="37314"/>
                  </a:cubicBezTo>
                  <a:cubicBezTo>
                    <a:pt x="9684" y="37314"/>
                    <a:pt x="9871" y="37569"/>
                    <a:pt x="9803" y="37603"/>
                  </a:cubicBezTo>
                  <a:cubicBezTo>
                    <a:pt x="9558" y="37695"/>
                    <a:pt x="9372" y="37721"/>
                    <a:pt x="9216" y="37721"/>
                  </a:cubicBezTo>
                  <a:cubicBezTo>
                    <a:pt x="9048" y="37721"/>
                    <a:pt x="8917" y="37690"/>
                    <a:pt x="8785" y="37679"/>
                  </a:cubicBezTo>
                  <a:lnTo>
                    <a:pt x="8785" y="37679"/>
                  </a:lnTo>
                  <a:lnTo>
                    <a:pt x="8122" y="36386"/>
                  </a:lnTo>
                  <a:cubicBezTo>
                    <a:pt x="7048" y="36708"/>
                    <a:pt x="7657" y="36887"/>
                    <a:pt x="7943" y="37782"/>
                  </a:cubicBezTo>
                  <a:cubicBezTo>
                    <a:pt x="7979" y="37853"/>
                    <a:pt x="7728" y="37996"/>
                    <a:pt x="7835" y="37996"/>
                  </a:cubicBezTo>
                  <a:cubicBezTo>
                    <a:pt x="7883" y="37996"/>
                    <a:pt x="7993" y="37977"/>
                    <a:pt x="8123" y="37947"/>
                  </a:cubicBezTo>
                  <a:lnTo>
                    <a:pt x="8123" y="37947"/>
                  </a:lnTo>
                  <a:cubicBezTo>
                    <a:pt x="8069" y="37992"/>
                    <a:pt x="8024" y="38062"/>
                    <a:pt x="7979" y="38175"/>
                  </a:cubicBezTo>
                  <a:cubicBezTo>
                    <a:pt x="7907" y="38283"/>
                    <a:pt x="7943" y="38497"/>
                    <a:pt x="7835" y="38605"/>
                  </a:cubicBezTo>
                  <a:cubicBezTo>
                    <a:pt x="7299" y="39034"/>
                    <a:pt x="6404" y="39070"/>
                    <a:pt x="6512" y="39356"/>
                  </a:cubicBezTo>
                  <a:cubicBezTo>
                    <a:pt x="6588" y="39817"/>
                    <a:pt x="6704" y="39974"/>
                    <a:pt x="6845" y="39974"/>
                  </a:cubicBezTo>
                  <a:cubicBezTo>
                    <a:pt x="7145" y="39974"/>
                    <a:pt x="7561" y="39264"/>
                    <a:pt x="7965" y="39264"/>
                  </a:cubicBezTo>
                  <a:cubicBezTo>
                    <a:pt x="8079" y="39264"/>
                    <a:pt x="8191" y="39320"/>
                    <a:pt x="8301" y="39463"/>
                  </a:cubicBezTo>
                  <a:cubicBezTo>
                    <a:pt x="8551" y="39714"/>
                    <a:pt x="8730" y="41360"/>
                    <a:pt x="8623" y="41503"/>
                  </a:cubicBezTo>
                  <a:cubicBezTo>
                    <a:pt x="8408" y="42075"/>
                    <a:pt x="7048" y="43220"/>
                    <a:pt x="6369" y="43399"/>
                  </a:cubicBezTo>
                  <a:cubicBezTo>
                    <a:pt x="6355" y="43402"/>
                    <a:pt x="6341" y="43403"/>
                    <a:pt x="6327" y="43403"/>
                  </a:cubicBezTo>
                  <a:cubicBezTo>
                    <a:pt x="6156" y="43403"/>
                    <a:pt x="5956" y="43220"/>
                    <a:pt x="5725" y="43220"/>
                  </a:cubicBezTo>
                  <a:cubicBezTo>
                    <a:pt x="5438" y="43256"/>
                    <a:pt x="5403" y="43685"/>
                    <a:pt x="5152" y="43757"/>
                  </a:cubicBezTo>
                  <a:cubicBezTo>
                    <a:pt x="5127" y="43769"/>
                    <a:pt x="5085" y="43774"/>
                    <a:pt x="5029" y="43774"/>
                  </a:cubicBezTo>
                  <a:cubicBezTo>
                    <a:pt x="4844" y="43774"/>
                    <a:pt x="4512" y="43721"/>
                    <a:pt x="4195" y="43721"/>
                  </a:cubicBezTo>
                  <a:cubicBezTo>
                    <a:pt x="3784" y="43721"/>
                    <a:pt x="3399" y="43810"/>
                    <a:pt x="3399" y="44222"/>
                  </a:cubicBezTo>
                  <a:cubicBezTo>
                    <a:pt x="3399" y="44508"/>
                    <a:pt x="3327" y="44866"/>
                    <a:pt x="3471" y="45116"/>
                  </a:cubicBezTo>
                  <a:cubicBezTo>
                    <a:pt x="3614" y="45259"/>
                    <a:pt x="4794" y="45331"/>
                    <a:pt x="4651" y="45367"/>
                  </a:cubicBezTo>
                  <a:cubicBezTo>
                    <a:pt x="4630" y="45370"/>
                    <a:pt x="4607" y="45372"/>
                    <a:pt x="4582" y="45372"/>
                  </a:cubicBezTo>
                  <a:cubicBezTo>
                    <a:pt x="4460" y="45372"/>
                    <a:pt x="4296" y="45338"/>
                    <a:pt x="4154" y="45338"/>
                  </a:cubicBezTo>
                  <a:cubicBezTo>
                    <a:pt x="4023" y="45338"/>
                    <a:pt x="3910" y="45366"/>
                    <a:pt x="3864" y="45474"/>
                  </a:cubicBezTo>
                  <a:cubicBezTo>
                    <a:pt x="3793" y="45653"/>
                    <a:pt x="4150" y="45903"/>
                    <a:pt x="4365" y="45939"/>
                  </a:cubicBezTo>
                  <a:cubicBezTo>
                    <a:pt x="4438" y="45960"/>
                    <a:pt x="4518" y="45969"/>
                    <a:pt x="4601" y="45969"/>
                  </a:cubicBezTo>
                  <a:cubicBezTo>
                    <a:pt x="4801" y="45969"/>
                    <a:pt x="5021" y="45918"/>
                    <a:pt x="5224" y="45868"/>
                  </a:cubicBezTo>
                  <a:cubicBezTo>
                    <a:pt x="5295" y="45760"/>
                    <a:pt x="5259" y="45546"/>
                    <a:pt x="5403" y="45546"/>
                  </a:cubicBezTo>
                  <a:cubicBezTo>
                    <a:pt x="5725" y="45438"/>
                    <a:pt x="5899" y="45402"/>
                    <a:pt x="6000" y="45402"/>
                  </a:cubicBezTo>
                  <a:cubicBezTo>
                    <a:pt x="6202" y="45402"/>
                    <a:pt x="6106" y="45546"/>
                    <a:pt x="6297" y="45546"/>
                  </a:cubicBezTo>
                  <a:cubicBezTo>
                    <a:pt x="6357" y="45546"/>
                    <a:pt x="6392" y="45343"/>
                    <a:pt x="6444" y="45343"/>
                  </a:cubicBezTo>
                  <a:cubicBezTo>
                    <a:pt x="6454" y="45343"/>
                    <a:pt x="6465" y="45350"/>
                    <a:pt x="6476" y="45367"/>
                  </a:cubicBezTo>
                  <a:cubicBezTo>
                    <a:pt x="6512" y="45474"/>
                    <a:pt x="6583" y="46798"/>
                    <a:pt x="6691" y="46798"/>
                  </a:cubicBezTo>
                  <a:cubicBezTo>
                    <a:pt x="6744" y="46827"/>
                    <a:pt x="6801" y="46839"/>
                    <a:pt x="6862" y="46839"/>
                  </a:cubicBezTo>
                  <a:cubicBezTo>
                    <a:pt x="7166" y="46839"/>
                    <a:pt x="7550" y="46534"/>
                    <a:pt x="7837" y="46534"/>
                  </a:cubicBezTo>
                  <a:cubicBezTo>
                    <a:pt x="7917" y="46534"/>
                    <a:pt x="7989" y="46558"/>
                    <a:pt x="8050" y="46619"/>
                  </a:cubicBezTo>
                  <a:cubicBezTo>
                    <a:pt x="8444" y="46977"/>
                    <a:pt x="8336" y="47692"/>
                    <a:pt x="8766" y="47978"/>
                  </a:cubicBezTo>
                  <a:cubicBezTo>
                    <a:pt x="9130" y="48191"/>
                    <a:pt x="9369" y="48272"/>
                    <a:pt x="9548" y="48272"/>
                  </a:cubicBezTo>
                  <a:cubicBezTo>
                    <a:pt x="10001" y="48272"/>
                    <a:pt x="10071" y="47754"/>
                    <a:pt x="10841" y="47549"/>
                  </a:cubicBezTo>
                  <a:cubicBezTo>
                    <a:pt x="10856" y="47539"/>
                    <a:pt x="10871" y="47534"/>
                    <a:pt x="10885" y="47534"/>
                  </a:cubicBezTo>
                  <a:cubicBezTo>
                    <a:pt x="10970" y="47534"/>
                    <a:pt x="11040" y="47692"/>
                    <a:pt x="11163" y="47692"/>
                  </a:cubicBezTo>
                  <a:cubicBezTo>
                    <a:pt x="11377" y="47656"/>
                    <a:pt x="11592" y="47621"/>
                    <a:pt x="11807" y="47549"/>
                  </a:cubicBezTo>
                  <a:cubicBezTo>
                    <a:pt x="11961" y="47426"/>
                    <a:pt x="12943" y="46742"/>
                    <a:pt x="13070" y="46742"/>
                  </a:cubicBezTo>
                  <a:cubicBezTo>
                    <a:pt x="13090" y="46742"/>
                    <a:pt x="13088" y="46759"/>
                    <a:pt x="13059" y="46798"/>
                  </a:cubicBezTo>
                  <a:cubicBezTo>
                    <a:pt x="12773" y="47120"/>
                    <a:pt x="10769" y="48372"/>
                    <a:pt x="10733" y="48444"/>
                  </a:cubicBezTo>
                  <a:cubicBezTo>
                    <a:pt x="10626" y="48730"/>
                    <a:pt x="10698" y="49123"/>
                    <a:pt x="10447" y="49338"/>
                  </a:cubicBezTo>
                  <a:cubicBezTo>
                    <a:pt x="10269" y="49484"/>
                    <a:pt x="10078" y="49542"/>
                    <a:pt x="9879" y="49542"/>
                  </a:cubicBezTo>
                  <a:cubicBezTo>
                    <a:pt x="9201" y="49542"/>
                    <a:pt x="8436" y="48868"/>
                    <a:pt x="7800" y="48730"/>
                  </a:cubicBezTo>
                  <a:cubicBezTo>
                    <a:pt x="7519" y="48683"/>
                    <a:pt x="7288" y="48663"/>
                    <a:pt x="7097" y="48663"/>
                  </a:cubicBezTo>
                  <a:cubicBezTo>
                    <a:pt x="5738" y="48663"/>
                    <a:pt x="6409" y="49701"/>
                    <a:pt x="5712" y="49701"/>
                  </a:cubicBezTo>
                  <a:cubicBezTo>
                    <a:pt x="5683" y="49701"/>
                    <a:pt x="5651" y="49700"/>
                    <a:pt x="5617" y="49696"/>
                  </a:cubicBezTo>
                  <a:cubicBezTo>
                    <a:pt x="5447" y="49696"/>
                    <a:pt x="5309" y="49371"/>
                    <a:pt x="5142" y="49371"/>
                  </a:cubicBezTo>
                  <a:cubicBezTo>
                    <a:pt x="5133" y="49371"/>
                    <a:pt x="5125" y="49372"/>
                    <a:pt x="5116" y="49374"/>
                  </a:cubicBezTo>
                  <a:cubicBezTo>
                    <a:pt x="4830" y="49517"/>
                    <a:pt x="4866" y="50483"/>
                    <a:pt x="4759" y="50662"/>
                  </a:cubicBezTo>
                  <a:cubicBezTo>
                    <a:pt x="4544" y="50876"/>
                    <a:pt x="4150" y="50948"/>
                    <a:pt x="3971" y="51127"/>
                  </a:cubicBezTo>
                  <a:cubicBezTo>
                    <a:pt x="3828" y="51234"/>
                    <a:pt x="3864" y="51377"/>
                    <a:pt x="3757" y="51449"/>
                  </a:cubicBezTo>
                  <a:cubicBezTo>
                    <a:pt x="3732" y="51461"/>
                    <a:pt x="3704" y="51466"/>
                    <a:pt x="3676" y="51466"/>
                  </a:cubicBezTo>
                  <a:cubicBezTo>
                    <a:pt x="3581" y="51466"/>
                    <a:pt x="3473" y="51414"/>
                    <a:pt x="3386" y="51414"/>
                  </a:cubicBezTo>
                  <a:cubicBezTo>
                    <a:pt x="3350" y="51414"/>
                    <a:pt x="3318" y="51423"/>
                    <a:pt x="3292" y="51449"/>
                  </a:cubicBezTo>
                  <a:cubicBezTo>
                    <a:pt x="3005" y="51628"/>
                    <a:pt x="2898" y="52021"/>
                    <a:pt x="2612" y="52272"/>
                  </a:cubicBezTo>
                  <a:cubicBezTo>
                    <a:pt x="2601" y="52277"/>
                    <a:pt x="2588" y="52279"/>
                    <a:pt x="2573" y="52279"/>
                  </a:cubicBezTo>
                  <a:cubicBezTo>
                    <a:pt x="2515" y="52279"/>
                    <a:pt x="2431" y="52247"/>
                    <a:pt x="2364" y="52247"/>
                  </a:cubicBezTo>
                  <a:cubicBezTo>
                    <a:pt x="2335" y="52247"/>
                    <a:pt x="2309" y="52253"/>
                    <a:pt x="2290" y="52272"/>
                  </a:cubicBezTo>
                  <a:cubicBezTo>
                    <a:pt x="2218" y="52308"/>
                    <a:pt x="2290" y="52486"/>
                    <a:pt x="2218" y="52522"/>
                  </a:cubicBezTo>
                  <a:cubicBezTo>
                    <a:pt x="2039" y="52701"/>
                    <a:pt x="1896" y="52880"/>
                    <a:pt x="1717" y="52880"/>
                  </a:cubicBezTo>
                  <a:cubicBezTo>
                    <a:pt x="1682" y="52880"/>
                    <a:pt x="0" y="52987"/>
                    <a:pt x="0" y="53274"/>
                  </a:cubicBezTo>
                  <a:cubicBezTo>
                    <a:pt x="0" y="53739"/>
                    <a:pt x="1038" y="53452"/>
                    <a:pt x="1252" y="53846"/>
                  </a:cubicBezTo>
                  <a:cubicBezTo>
                    <a:pt x="1431" y="54061"/>
                    <a:pt x="1324" y="54633"/>
                    <a:pt x="1574" y="54669"/>
                  </a:cubicBezTo>
                  <a:cubicBezTo>
                    <a:pt x="1717" y="54669"/>
                    <a:pt x="2218" y="53596"/>
                    <a:pt x="2326" y="53381"/>
                  </a:cubicBezTo>
                  <a:lnTo>
                    <a:pt x="2433" y="53381"/>
                  </a:lnTo>
                  <a:cubicBezTo>
                    <a:pt x="2662" y="53381"/>
                    <a:pt x="2891" y="53472"/>
                    <a:pt x="3120" y="53472"/>
                  </a:cubicBezTo>
                  <a:cubicBezTo>
                    <a:pt x="3177" y="53472"/>
                    <a:pt x="3234" y="53467"/>
                    <a:pt x="3292" y="53452"/>
                  </a:cubicBezTo>
                  <a:cubicBezTo>
                    <a:pt x="3471" y="53381"/>
                    <a:pt x="3363" y="52987"/>
                    <a:pt x="3578" y="52952"/>
                  </a:cubicBezTo>
                  <a:cubicBezTo>
                    <a:pt x="3663" y="52925"/>
                    <a:pt x="3752" y="52913"/>
                    <a:pt x="3843" y="52913"/>
                  </a:cubicBezTo>
                  <a:cubicBezTo>
                    <a:pt x="4360" y="52913"/>
                    <a:pt x="4946" y="53290"/>
                    <a:pt x="5403" y="53381"/>
                  </a:cubicBezTo>
                  <a:cubicBezTo>
                    <a:pt x="5466" y="53399"/>
                    <a:pt x="5512" y="53407"/>
                    <a:pt x="5544" y="53407"/>
                  </a:cubicBezTo>
                  <a:cubicBezTo>
                    <a:pt x="5730" y="53407"/>
                    <a:pt x="5437" y="53140"/>
                    <a:pt x="5464" y="53140"/>
                  </a:cubicBezTo>
                  <a:cubicBezTo>
                    <a:pt x="5469" y="53140"/>
                    <a:pt x="5483" y="53148"/>
                    <a:pt x="5510" y="53166"/>
                  </a:cubicBezTo>
                  <a:cubicBezTo>
                    <a:pt x="5810" y="53300"/>
                    <a:pt x="6576" y="54365"/>
                    <a:pt x="7113" y="54365"/>
                  </a:cubicBezTo>
                  <a:cubicBezTo>
                    <a:pt x="7153" y="54365"/>
                    <a:pt x="7191" y="54359"/>
                    <a:pt x="7227" y="54347"/>
                  </a:cubicBezTo>
                  <a:cubicBezTo>
                    <a:pt x="7835" y="54025"/>
                    <a:pt x="8301" y="52021"/>
                    <a:pt x="8301" y="52021"/>
                  </a:cubicBezTo>
                  <a:cubicBezTo>
                    <a:pt x="8492" y="51952"/>
                    <a:pt x="8731" y="51920"/>
                    <a:pt x="8990" y="51920"/>
                  </a:cubicBezTo>
                  <a:cubicBezTo>
                    <a:pt x="9793" y="51920"/>
                    <a:pt x="10793" y="52224"/>
                    <a:pt x="11199" y="52630"/>
                  </a:cubicBezTo>
                  <a:cubicBezTo>
                    <a:pt x="11413" y="52808"/>
                    <a:pt x="11628" y="52987"/>
                    <a:pt x="11699" y="53202"/>
                  </a:cubicBezTo>
                  <a:cubicBezTo>
                    <a:pt x="11731" y="53296"/>
                    <a:pt x="11626" y="53580"/>
                    <a:pt x="11646" y="53580"/>
                  </a:cubicBezTo>
                  <a:cubicBezTo>
                    <a:pt x="11649" y="53580"/>
                    <a:pt x="11654" y="53573"/>
                    <a:pt x="11664" y="53560"/>
                  </a:cubicBezTo>
                  <a:cubicBezTo>
                    <a:pt x="11807" y="53381"/>
                    <a:pt x="11699" y="52987"/>
                    <a:pt x="11986" y="52880"/>
                  </a:cubicBezTo>
                  <a:cubicBezTo>
                    <a:pt x="12004" y="52869"/>
                    <a:pt x="12027" y="52864"/>
                    <a:pt x="12055" y="52864"/>
                  </a:cubicBezTo>
                  <a:cubicBezTo>
                    <a:pt x="12298" y="52864"/>
                    <a:pt x="12866" y="53252"/>
                    <a:pt x="13059" y="53381"/>
                  </a:cubicBezTo>
                  <a:lnTo>
                    <a:pt x="13095" y="53381"/>
                  </a:lnTo>
                  <a:cubicBezTo>
                    <a:pt x="13190" y="53381"/>
                    <a:pt x="13301" y="53444"/>
                    <a:pt x="13376" y="53444"/>
                  </a:cubicBezTo>
                  <a:cubicBezTo>
                    <a:pt x="13413" y="53444"/>
                    <a:pt x="13441" y="53429"/>
                    <a:pt x="13453" y="53381"/>
                  </a:cubicBezTo>
                  <a:cubicBezTo>
                    <a:pt x="13524" y="53166"/>
                    <a:pt x="13095" y="52880"/>
                    <a:pt x="13238" y="52630"/>
                  </a:cubicBezTo>
                  <a:cubicBezTo>
                    <a:pt x="13241" y="52619"/>
                    <a:pt x="13266" y="52615"/>
                    <a:pt x="13307" y="52615"/>
                  </a:cubicBezTo>
                  <a:cubicBezTo>
                    <a:pt x="13576" y="52615"/>
                    <a:pt x="14558" y="52799"/>
                    <a:pt x="15169" y="52799"/>
                  </a:cubicBezTo>
                  <a:cubicBezTo>
                    <a:pt x="15463" y="52799"/>
                    <a:pt x="15671" y="52756"/>
                    <a:pt x="15671" y="52630"/>
                  </a:cubicBezTo>
                  <a:cubicBezTo>
                    <a:pt x="15742" y="52415"/>
                    <a:pt x="15206" y="52093"/>
                    <a:pt x="15385" y="51914"/>
                  </a:cubicBezTo>
                  <a:cubicBezTo>
                    <a:pt x="15393" y="51903"/>
                    <a:pt x="15403" y="51897"/>
                    <a:pt x="15415" y="51897"/>
                  </a:cubicBezTo>
                  <a:cubicBezTo>
                    <a:pt x="15555" y="51897"/>
                    <a:pt x="15925" y="52608"/>
                    <a:pt x="16386" y="52773"/>
                  </a:cubicBezTo>
                  <a:cubicBezTo>
                    <a:pt x="16390" y="52773"/>
                    <a:pt x="16393" y="52774"/>
                    <a:pt x="16396" y="52774"/>
                  </a:cubicBezTo>
                  <a:cubicBezTo>
                    <a:pt x="16496" y="52774"/>
                    <a:pt x="16411" y="52318"/>
                    <a:pt x="16517" y="52318"/>
                  </a:cubicBezTo>
                  <a:cubicBezTo>
                    <a:pt x="16543" y="52318"/>
                    <a:pt x="16581" y="52346"/>
                    <a:pt x="16637" y="52415"/>
                  </a:cubicBezTo>
                  <a:cubicBezTo>
                    <a:pt x="16744" y="52594"/>
                    <a:pt x="16458" y="52773"/>
                    <a:pt x="16601" y="52808"/>
                  </a:cubicBezTo>
                  <a:cubicBezTo>
                    <a:pt x="16617" y="52816"/>
                    <a:pt x="16632" y="52820"/>
                    <a:pt x="16647" y="52820"/>
                  </a:cubicBezTo>
                  <a:cubicBezTo>
                    <a:pt x="16768" y="52820"/>
                    <a:pt x="16867" y="52594"/>
                    <a:pt x="16995" y="52594"/>
                  </a:cubicBezTo>
                  <a:cubicBezTo>
                    <a:pt x="17102" y="52594"/>
                    <a:pt x="16816" y="52737"/>
                    <a:pt x="16816" y="52880"/>
                  </a:cubicBezTo>
                  <a:cubicBezTo>
                    <a:pt x="16845" y="52938"/>
                    <a:pt x="16946" y="52997"/>
                    <a:pt x="17021" y="52997"/>
                  </a:cubicBezTo>
                  <a:cubicBezTo>
                    <a:pt x="17037" y="52997"/>
                    <a:pt x="17053" y="52994"/>
                    <a:pt x="17066" y="52987"/>
                  </a:cubicBezTo>
                  <a:cubicBezTo>
                    <a:pt x="17127" y="52896"/>
                    <a:pt x="17059" y="52599"/>
                    <a:pt x="17190" y="52599"/>
                  </a:cubicBezTo>
                  <a:cubicBezTo>
                    <a:pt x="17213" y="52599"/>
                    <a:pt x="17243" y="52608"/>
                    <a:pt x="17281" y="52630"/>
                  </a:cubicBezTo>
                  <a:cubicBezTo>
                    <a:pt x="17710" y="52952"/>
                    <a:pt x="17102" y="52773"/>
                    <a:pt x="17138" y="52987"/>
                  </a:cubicBezTo>
                  <a:cubicBezTo>
                    <a:pt x="17184" y="53137"/>
                    <a:pt x="17428" y="53186"/>
                    <a:pt x="17749" y="53186"/>
                  </a:cubicBezTo>
                  <a:cubicBezTo>
                    <a:pt x="18393" y="53186"/>
                    <a:pt x="19343" y="52985"/>
                    <a:pt x="19606" y="52985"/>
                  </a:cubicBezTo>
                  <a:cubicBezTo>
                    <a:pt x="19620" y="52985"/>
                    <a:pt x="19632" y="52986"/>
                    <a:pt x="19642" y="52987"/>
                  </a:cubicBezTo>
                  <a:cubicBezTo>
                    <a:pt x="20036" y="53059"/>
                    <a:pt x="20715" y="53774"/>
                    <a:pt x="21109" y="53774"/>
                  </a:cubicBezTo>
                  <a:cubicBezTo>
                    <a:pt x="21359" y="53774"/>
                    <a:pt x="21431" y="53452"/>
                    <a:pt x="21646" y="53381"/>
                  </a:cubicBezTo>
                  <a:cubicBezTo>
                    <a:pt x="22075" y="53166"/>
                    <a:pt x="22540" y="53274"/>
                    <a:pt x="22969" y="52987"/>
                  </a:cubicBezTo>
                  <a:cubicBezTo>
                    <a:pt x="23053" y="52936"/>
                    <a:pt x="23110" y="52915"/>
                    <a:pt x="23150" y="52915"/>
                  </a:cubicBezTo>
                  <a:cubicBezTo>
                    <a:pt x="23291" y="52915"/>
                    <a:pt x="23232" y="53167"/>
                    <a:pt x="23505" y="53167"/>
                  </a:cubicBezTo>
                  <a:cubicBezTo>
                    <a:pt x="23582" y="53167"/>
                    <a:pt x="23686" y="53146"/>
                    <a:pt x="23828" y="53095"/>
                  </a:cubicBezTo>
                  <a:cubicBezTo>
                    <a:pt x="24007" y="53023"/>
                    <a:pt x="23900" y="52594"/>
                    <a:pt x="24078" y="52486"/>
                  </a:cubicBezTo>
                  <a:cubicBezTo>
                    <a:pt x="24472" y="52272"/>
                    <a:pt x="25259" y="52415"/>
                    <a:pt x="25366" y="52021"/>
                  </a:cubicBezTo>
                  <a:cubicBezTo>
                    <a:pt x="25438" y="51699"/>
                    <a:pt x="25366" y="51377"/>
                    <a:pt x="25438" y="51091"/>
                  </a:cubicBezTo>
                  <a:cubicBezTo>
                    <a:pt x="25474" y="50948"/>
                    <a:pt x="25903" y="50733"/>
                    <a:pt x="25760" y="50662"/>
                  </a:cubicBezTo>
                  <a:cubicBezTo>
                    <a:pt x="25629" y="50618"/>
                    <a:pt x="25498" y="50601"/>
                    <a:pt x="25368" y="50601"/>
                  </a:cubicBezTo>
                  <a:cubicBezTo>
                    <a:pt x="24907" y="50601"/>
                    <a:pt x="24454" y="50813"/>
                    <a:pt x="24036" y="50813"/>
                  </a:cubicBezTo>
                  <a:cubicBezTo>
                    <a:pt x="23990" y="50813"/>
                    <a:pt x="23944" y="50810"/>
                    <a:pt x="23900" y="50805"/>
                  </a:cubicBezTo>
                  <a:cubicBezTo>
                    <a:pt x="22683" y="50590"/>
                    <a:pt x="24472" y="50876"/>
                    <a:pt x="23900" y="50340"/>
                  </a:cubicBezTo>
                  <a:cubicBezTo>
                    <a:pt x="23740" y="50212"/>
                    <a:pt x="23608" y="50084"/>
                    <a:pt x="23454" y="50084"/>
                  </a:cubicBezTo>
                  <a:cubicBezTo>
                    <a:pt x="23436" y="50084"/>
                    <a:pt x="23418" y="50086"/>
                    <a:pt x="23399" y="50089"/>
                  </a:cubicBezTo>
                  <a:cubicBezTo>
                    <a:pt x="23291" y="50089"/>
                    <a:pt x="23291" y="50340"/>
                    <a:pt x="23184" y="50447"/>
                  </a:cubicBezTo>
                  <a:cubicBezTo>
                    <a:pt x="23168" y="50450"/>
                    <a:pt x="23150" y="50452"/>
                    <a:pt x="23131" y="50452"/>
                  </a:cubicBezTo>
                  <a:cubicBezTo>
                    <a:pt x="22928" y="50452"/>
                    <a:pt x="22553" y="50291"/>
                    <a:pt x="22683" y="50161"/>
                  </a:cubicBezTo>
                  <a:cubicBezTo>
                    <a:pt x="22718" y="50140"/>
                    <a:pt x="22763" y="50133"/>
                    <a:pt x="22813" y="50133"/>
                  </a:cubicBezTo>
                  <a:cubicBezTo>
                    <a:pt x="22940" y="50133"/>
                    <a:pt x="23099" y="50179"/>
                    <a:pt x="23207" y="50179"/>
                  </a:cubicBezTo>
                  <a:cubicBezTo>
                    <a:pt x="23279" y="50179"/>
                    <a:pt x="23327" y="50159"/>
                    <a:pt x="23327" y="50089"/>
                  </a:cubicBezTo>
                  <a:cubicBezTo>
                    <a:pt x="23358" y="49859"/>
                    <a:pt x="23152" y="49794"/>
                    <a:pt x="22904" y="49794"/>
                  </a:cubicBezTo>
                  <a:cubicBezTo>
                    <a:pt x="22573" y="49794"/>
                    <a:pt x="22167" y="49910"/>
                    <a:pt x="22146" y="49910"/>
                  </a:cubicBezTo>
                  <a:cubicBezTo>
                    <a:pt x="22039" y="49839"/>
                    <a:pt x="22361" y="49696"/>
                    <a:pt x="22468" y="49696"/>
                  </a:cubicBezTo>
                  <a:cubicBezTo>
                    <a:pt x="22585" y="49651"/>
                    <a:pt x="22730" y="49640"/>
                    <a:pt x="22888" y="49640"/>
                  </a:cubicBezTo>
                  <a:cubicBezTo>
                    <a:pt x="23045" y="49640"/>
                    <a:pt x="23215" y="49651"/>
                    <a:pt x="23381" y="49651"/>
                  </a:cubicBezTo>
                  <a:cubicBezTo>
                    <a:pt x="23712" y="49651"/>
                    <a:pt x="24025" y="49606"/>
                    <a:pt x="24186" y="49338"/>
                  </a:cubicBezTo>
                  <a:cubicBezTo>
                    <a:pt x="24293" y="49123"/>
                    <a:pt x="24472" y="48801"/>
                    <a:pt x="24293" y="48622"/>
                  </a:cubicBezTo>
                  <a:cubicBezTo>
                    <a:pt x="24244" y="48563"/>
                    <a:pt x="24148" y="48545"/>
                    <a:pt x="24039" y="48545"/>
                  </a:cubicBezTo>
                  <a:cubicBezTo>
                    <a:pt x="23862" y="48545"/>
                    <a:pt x="23651" y="48593"/>
                    <a:pt x="23546" y="48593"/>
                  </a:cubicBezTo>
                  <a:cubicBezTo>
                    <a:pt x="23481" y="48593"/>
                    <a:pt x="23457" y="48574"/>
                    <a:pt x="23506" y="48515"/>
                  </a:cubicBezTo>
                  <a:cubicBezTo>
                    <a:pt x="23649" y="48265"/>
                    <a:pt x="24150" y="48336"/>
                    <a:pt x="24472" y="48265"/>
                  </a:cubicBezTo>
                  <a:cubicBezTo>
                    <a:pt x="24544" y="48265"/>
                    <a:pt x="24544" y="48372"/>
                    <a:pt x="24579" y="48372"/>
                  </a:cubicBezTo>
                  <a:cubicBezTo>
                    <a:pt x="24672" y="48434"/>
                    <a:pt x="24765" y="48522"/>
                    <a:pt x="24857" y="48522"/>
                  </a:cubicBezTo>
                  <a:cubicBezTo>
                    <a:pt x="24872" y="48522"/>
                    <a:pt x="24887" y="48520"/>
                    <a:pt x="24901" y="48515"/>
                  </a:cubicBezTo>
                  <a:cubicBezTo>
                    <a:pt x="26583" y="48050"/>
                    <a:pt x="24615" y="48265"/>
                    <a:pt x="24973" y="47478"/>
                  </a:cubicBezTo>
                  <a:cubicBezTo>
                    <a:pt x="24990" y="47448"/>
                    <a:pt x="25015" y="47436"/>
                    <a:pt x="25044" y="47436"/>
                  </a:cubicBezTo>
                  <a:cubicBezTo>
                    <a:pt x="25182" y="47436"/>
                    <a:pt x="25436" y="47700"/>
                    <a:pt x="25661" y="47700"/>
                  </a:cubicBezTo>
                  <a:cubicBezTo>
                    <a:pt x="25682" y="47700"/>
                    <a:pt x="25703" y="47697"/>
                    <a:pt x="25724" y="47692"/>
                  </a:cubicBezTo>
                  <a:cubicBezTo>
                    <a:pt x="26404" y="47442"/>
                    <a:pt x="27370" y="45546"/>
                    <a:pt x="27513" y="44866"/>
                  </a:cubicBezTo>
                  <a:cubicBezTo>
                    <a:pt x="27942" y="42612"/>
                    <a:pt x="25617" y="41968"/>
                    <a:pt x="24186" y="41753"/>
                  </a:cubicBezTo>
                  <a:cubicBezTo>
                    <a:pt x="24111" y="41744"/>
                    <a:pt x="24047" y="41739"/>
                    <a:pt x="23993" y="41739"/>
                  </a:cubicBezTo>
                  <a:cubicBezTo>
                    <a:pt x="23422" y="41739"/>
                    <a:pt x="23864" y="42229"/>
                    <a:pt x="23112" y="42719"/>
                  </a:cubicBezTo>
                  <a:cubicBezTo>
                    <a:pt x="23086" y="42739"/>
                    <a:pt x="23056" y="42748"/>
                    <a:pt x="23025" y="42748"/>
                  </a:cubicBezTo>
                  <a:cubicBezTo>
                    <a:pt x="22892" y="42748"/>
                    <a:pt x="22734" y="42585"/>
                    <a:pt x="22647" y="42469"/>
                  </a:cubicBezTo>
                  <a:cubicBezTo>
                    <a:pt x="22540" y="42326"/>
                    <a:pt x="22468" y="42075"/>
                    <a:pt x="22325" y="41968"/>
                  </a:cubicBezTo>
                  <a:cubicBezTo>
                    <a:pt x="22299" y="41941"/>
                    <a:pt x="22258" y="41932"/>
                    <a:pt x="22214" y="41932"/>
                  </a:cubicBezTo>
                  <a:cubicBezTo>
                    <a:pt x="22124" y="41932"/>
                    <a:pt x="22017" y="41968"/>
                    <a:pt x="21963" y="41968"/>
                  </a:cubicBezTo>
                  <a:cubicBezTo>
                    <a:pt x="21936" y="41968"/>
                    <a:pt x="21923" y="41959"/>
                    <a:pt x="21932" y="41932"/>
                  </a:cubicBezTo>
                  <a:cubicBezTo>
                    <a:pt x="22361" y="40894"/>
                    <a:pt x="22612" y="41538"/>
                    <a:pt x="23184" y="40966"/>
                  </a:cubicBezTo>
                  <a:cubicBezTo>
                    <a:pt x="23935" y="40143"/>
                    <a:pt x="22433" y="38569"/>
                    <a:pt x="22433" y="38354"/>
                  </a:cubicBezTo>
                  <a:cubicBezTo>
                    <a:pt x="22444" y="38091"/>
                    <a:pt x="22515" y="38016"/>
                    <a:pt x="22603" y="38016"/>
                  </a:cubicBezTo>
                  <a:cubicBezTo>
                    <a:pt x="22719" y="38016"/>
                    <a:pt x="22863" y="38147"/>
                    <a:pt x="22933" y="38147"/>
                  </a:cubicBezTo>
                  <a:cubicBezTo>
                    <a:pt x="22983" y="38147"/>
                    <a:pt x="22995" y="38080"/>
                    <a:pt x="22934" y="37853"/>
                  </a:cubicBezTo>
                  <a:cubicBezTo>
                    <a:pt x="22755" y="37281"/>
                    <a:pt x="21968" y="36315"/>
                    <a:pt x="22146" y="35635"/>
                  </a:cubicBezTo>
                  <a:cubicBezTo>
                    <a:pt x="22182" y="35385"/>
                    <a:pt x="22647" y="35385"/>
                    <a:pt x="22647" y="35134"/>
                  </a:cubicBezTo>
                  <a:cubicBezTo>
                    <a:pt x="22647" y="34311"/>
                    <a:pt x="22075" y="34705"/>
                    <a:pt x="21860" y="34240"/>
                  </a:cubicBezTo>
                  <a:cubicBezTo>
                    <a:pt x="21646" y="33918"/>
                    <a:pt x="21753" y="33417"/>
                    <a:pt x="21502" y="33131"/>
                  </a:cubicBezTo>
                  <a:cubicBezTo>
                    <a:pt x="20787" y="32236"/>
                    <a:pt x="20966" y="32594"/>
                    <a:pt x="20214" y="32165"/>
                  </a:cubicBezTo>
                  <a:cubicBezTo>
                    <a:pt x="20036" y="32093"/>
                    <a:pt x="19928" y="31878"/>
                    <a:pt x="19749" y="31807"/>
                  </a:cubicBezTo>
                  <a:cubicBezTo>
                    <a:pt x="19742" y="31805"/>
                    <a:pt x="19735" y="31803"/>
                    <a:pt x="19728" y="31803"/>
                  </a:cubicBezTo>
                  <a:cubicBezTo>
                    <a:pt x="19646" y="31803"/>
                    <a:pt x="19586" y="31963"/>
                    <a:pt x="19550" y="31963"/>
                  </a:cubicBezTo>
                  <a:cubicBezTo>
                    <a:pt x="19544" y="31963"/>
                    <a:pt x="19539" y="31959"/>
                    <a:pt x="19535" y="31950"/>
                  </a:cubicBezTo>
                  <a:cubicBezTo>
                    <a:pt x="19284" y="31306"/>
                    <a:pt x="18998" y="28229"/>
                    <a:pt x="18962" y="27442"/>
                  </a:cubicBezTo>
                  <a:cubicBezTo>
                    <a:pt x="18962" y="27227"/>
                    <a:pt x="18962" y="26941"/>
                    <a:pt x="18998" y="26655"/>
                  </a:cubicBezTo>
                  <a:cubicBezTo>
                    <a:pt x="18998" y="26548"/>
                    <a:pt x="19070" y="26476"/>
                    <a:pt x="19034" y="26369"/>
                  </a:cubicBezTo>
                  <a:cubicBezTo>
                    <a:pt x="18891" y="26190"/>
                    <a:pt x="18676" y="26154"/>
                    <a:pt x="18497" y="26011"/>
                  </a:cubicBezTo>
                  <a:cubicBezTo>
                    <a:pt x="18211" y="25689"/>
                    <a:pt x="18068" y="24616"/>
                    <a:pt x="17782" y="24401"/>
                  </a:cubicBezTo>
                  <a:cubicBezTo>
                    <a:pt x="17605" y="24225"/>
                    <a:pt x="16077" y="23112"/>
                    <a:pt x="15961" y="23112"/>
                  </a:cubicBezTo>
                  <a:cubicBezTo>
                    <a:pt x="15960" y="23112"/>
                    <a:pt x="15958" y="23112"/>
                    <a:pt x="15957" y="23113"/>
                  </a:cubicBezTo>
                  <a:cubicBezTo>
                    <a:pt x="15778" y="23184"/>
                    <a:pt x="15742" y="23471"/>
                    <a:pt x="15563" y="23578"/>
                  </a:cubicBezTo>
                  <a:cubicBezTo>
                    <a:pt x="15486" y="23635"/>
                    <a:pt x="15397" y="23658"/>
                    <a:pt x="15301" y="23658"/>
                  </a:cubicBezTo>
                  <a:cubicBezTo>
                    <a:pt x="14914" y="23658"/>
                    <a:pt x="14419" y="23278"/>
                    <a:pt x="14132" y="23220"/>
                  </a:cubicBezTo>
                  <a:cubicBezTo>
                    <a:pt x="14113" y="23218"/>
                    <a:pt x="14096" y="23217"/>
                    <a:pt x="14082" y="23217"/>
                  </a:cubicBezTo>
                  <a:cubicBezTo>
                    <a:pt x="13938" y="23217"/>
                    <a:pt x="14069" y="23336"/>
                    <a:pt x="14011" y="23336"/>
                  </a:cubicBezTo>
                  <a:cubicBezTo>
                    <a:pt x="13993" y="23336"/>
                    <a:pt x="13955" y="23324"/>
                    <a:pt x="13882" y="23292"/>
                  </a:cubicBezTo>
                  <a:cubicBezTo>
                    <a:pt x="13846" y="23292"/>
                    <a:pt x="13846" y="22862"/>
                    <a:pt x="13882" y="22862"/>
                  </a:cubicBezTo>
                  <a:cubicBezTo>
                    <a:pt x="14301" y="22896"/>
                    <a:pt x="14600" y="22910"/>
                    <a:pt x="14809" y="22910"/>
                  </a:cubicBezTo>
                  <a:cubicBezTo>
                    <a:pt x="15960" y="22910"/>
                    <a:pt x="14444" y="22477"/>
                    <a:pt x="15563" y="22326"/>
                  </a:cubicBezTo>
                  <a:cubicBezTo>
                    <a:pt x="15574" y="22323"/>
                    <a:pt x="15586" y="22321"/>
                    <a:pt x="15599" y="22321"/>
                  </a:cubicBezTo>
                  <a:cubicBezTo>
                    <a:pt x="15778" y="22321"/>
                    <a:pt x="16159" y="22594"/>
                    <a:pt x="16450" y="22594"/>
                  </a:cubicBezTo>
                  <a:cubicBezTo>
                    <a:pt x="16631" y="22594"/>
                    <a:pt x="16776" y="22488"/>
                    <a:pt x="16816" y="22147"/>
                  </a:cubicBezTo>
                  <a:cubicBezTo>
                    <a:pt x="16851" y="21825"/>
                    <a:pt x="16315" y="21753"/>
                    <a:pt x="16172" y="21467"/>
                  </a:cubicBezTo>
                  <a:cubicBezTo>
                    <a:pt x="16137" y="21364"/>
                    <a:pt x="16565" y="20964"/>
                    <a:pt x="16092" y="20964"/>
                  </a:cubicBezTo>
                  <a:cubicBezTo>
                    <a:pt x="16072" y="20964"/>
                    <a:pt x="16051" y="20965"/>
                    <a:pt x="16029" y="20966"/>
                  </a:cubicBezTo>
                  <a:cubicBezTo>
                    <a:pt x="15742" y="21002"/>
                    <a:pt x="15456" y="21217"/>
                    <a:pt x="15098" y="21252"/>
                  </a:cubicBezTo>
                  <a:cubicBezTo>
                    <a:pt x="15070" y="21262"/>
                    <a:pt x="15020" y="21267"/>
                    <a:pt x="14966" y="21267"/>
                  </a:cubicBezTo>
                  <a:cubicBezTo>
                    <a:pt x="14816" y="21267"/>
                    <a:pt x="14626" y="21233"/>
                    <a:pt x="14705" y="21181"/>
                  </a:cubicBezTo>
                  <a:cubicBezTo>
                    <a:pt x="15022" y="20954"/>
                    <a:pt x="15256" y="20894"/>
                    <a:pt x="15483" y="20894"/>
                  </a:cubicBezTo>
                  <a:cubicBezTo>
                    <a:pt x="15746" y="20894"/>
                    <a:pt x="15998" y="20975"/>
                    <a:pt x="16358" y="20975"/>
                  </a:cubicBezTo>
                  <a:cubicBezTo>
                    <a:pt x="16423" y="20975"/>
                    <a:pt x="16492" y="20973"/>
                    <a:pt x="16565" y="20966"/>
                  </a:cubicBezTo>
                  <a:cubicBezTo>
                    <a:pt x="17102" y="20930"/>
                    <a:pt x="18855" y="18462"/>
                    <a:pt x="19213" y="17818"/>
                  </a:cubicBezTo>
                  <a:cubicBezTo>
                    <a:pt x="19248" y="17782"/>
                    <a:pt x="19177" y="17675"/>
                    <a:pt x="19213" y="17603"/>
                  </a:cubicBezTo>
                  <a:cubicBezTo>
                    <a:pt x="19248" y="17388"/>
                    <a:pt x="19320" y="17174"/>
                    <a:pt x="19463" y="17031"/>
                  </a:cubicBezTo>
                  <a:lnTo>
                    <a:pt x="20429" y="16065"/>
                  </a:lnTo>
                  <a:cubicBezTo>
                    <a:pt x="20501" y="15814"/>
                    <a:pt x="20465" y="15564"/>
                    <a:pt x="20393" y="15313"/>
                  </a:cubicBezTo>
                  <a:cubicBezTo>
                    <a:pt x="20000" y="14455"/>
                    <a:pt x="17638" y="14491"/>
                    <a:pt x="16923" y="14312"/>
                  </a:cubicBezTo>
                  <a:cubicBezTo>
                    <a:pt x="16637" y="14204"/>
                    <a:pt x="16386" y="13918"/>
                    <a:pt x="16100" y="13882"/>
                  </a:cubicBezTo>
                  <a:cubicBezTo>
                    <a:pt x="16041" y="13872"/>
                    <a:pt x="15983" y="13867"/>
                    <a:pt x="15925" y="13867"/>
                  </a:cubicBezTo>
                  <a:cubicBezTo>
                    <a:pt x="15383" y="13867"/>
                    <a:pt x="14878" y="14279"/>
                    <a:pt x="14490" y="14312"/>
                  </a:cubicBezTo>
                  <a:cubicBezTo>
                    <a:pt x="14230" y="14312"/>
                    <a:pt x="14058" y="14164"/>
                    <a:pt x="13868" y="14164"/>
                  </a:cubicBezTo>
                  <a:cubicBezTo>
                    <a:pt x="13849" y="14164"/>
                    <a:pt x="13830" y="14165"/>
                    <a:pt x="13810" y="14169"/>
                  </a:cubicBezTo>
                  <a:cubicBezTo>
                    <a:pt x="13739" y="14169"/>
                    <a:pt x="13918" y="14312"/>
                    <a:pt x="13882" y="14383"/>
                  </a:cubicBezTo>
                  <a:cubicBezTo>
                    <a:pt x="13828" y="14446"/>
                    <a:pt x="13739" y="14477"/>
                    <a:pt x="13640" y="14477"/>
                  </a:cubicBezTo>
                  <a:cubicBezTo>
                    <a:pt x="13345" y="14477"/>
                    <a:pt x="12970" y="14195"/>
                    <a:pt x="13238" y="13632"/>
                  </a:cubicBezTo>
                  <a:cubicBezTo>
                    <a:pt x="13274" y="13536"/>
                    <a:pt x="13301" y="13509"/>
                    <a:pt x="13333" y="13509"/>
                  </a:cubicBezTo>
                  <a:cubicBezTo>
                    <a:pt x="13378" y="13509"/>
                    <a:pt x="13430" y="13563"/>
                    <a:pt x="13523" y="13563"/>
                  </a:cubicBezTo>
                  <a:cubicBezTo>
                    <a:pt x="13563" y="13563"/>
                    <a:pt x="13610" y="13553"/>
                    <a:pt x="13667" y="13525"/>
                  </a:cubicBezTo>
                  <a:cubicBezTo>
                    <a:pt x="13795" y="13493"/>
                    <a:pt x="13894" y="13376"/>
                    <a:pt x="14040" y="13376"/>
                  </a:cubicBezTo>
                  <a:cubicBezTo>
                    <a:pt x="14058" y="13376"/>
                    <a:pt x="14077" y="13377"/>
                    <a:pt x="14097" y="13381"/>
                  </a:cubicBezTo>
                  <a:cubicBezTo>
                    <a:pt x="14204" y="13381"/>
                    <a:pt x="14097" y="13668"/>
                    <a:pt x="14204" y="13668"/>
                  </a:cubicBezTo>
                  <a:cubicBezTo>
                    <a:pt x="14383" y="13632"/>
                    <a:pt x="14490" y="13417"/>
                    <a:pt x="14597" y="13310"/>
                  </a:cubicBezTo>
                  <a:cubicBezTo>
                    <a:pt x="14776" y="13167"/>
                    <a:pt x="15134" y="13024"/>
                    <a:pt x="14991" y="12916"/>
                  </a:cubicBezTo>
                  <a:cubicBezTo>
                    <a:pt x="14892" y="12840"/>
                    <a:pt x="14762" y="12814"/>
                    <a:pt x="14625" y="12814"/>
                  </a:cubicBezTo>
                  <a:cubicBezTo>
                    <a:pt x="14327" y="12814"/>
                    <a:pt x="14002" y="12938"/>
                    <a:pt x="13919" y="12938"/>
                  </a:cubicBezTo>
                  <a:cubicBezTo>
                    <a:pt x="13861" y="12938"/>
                    <a:pt x="13924" y="12876"/>
                    <a:pt x="14204" y="12666"/>
                  </a:cubicBezTo>
                  <a:cubicBezTo>
                    <a:pt x="14705" y="12272"/>
                    <a:pt x="17316" y="10698"/>
                    <a:pt x="17424" y="10483"/>
                  </a:cubicBezTo>
                  <a:cubicBezTo>
                    <a:pt x="17495" y="10233"/>
                    <a:pt x="17424" y="9983"/>
                    <a:pt x="17495" y="9732"/>
                  </a:cubicBezTo>
                  <a:cubicBezTo>
                    <a:pt x="17603" y="9482"/>
                    <a:pt x="18175" y="9267"/>
                    <a:pt x="17960" y="9052"/>
                  </a:cubicBezTo>
                  <a:cubicBezTo>
                    <a:pt x="17894" y="8975"/>
                    <a:pt x="17803" y="8949"/>
                    <a:pt x="17699" y="8949"/>
                  </a:cubicBezTo>
                  <a:cubicBezTo>
                    <a:pt x="17488" y="8949"/>
                    <a:pt x="17221" y="9055"/>
                    <a:pt x="16989" y="9055"/>
                  </a:cubicBezTo>
                  <a:cubicBezTo>
                    <a:pt x="16967" y="9055"/>
                    <a:pt x="16945" y="9054"/>
                    <a:pt x="16923" y="9052"/>
                  </a:cubicBezTo>
                  <a:cubicBezTo>
                    <a:pt x="16306" y="8972"/>
                    <a:pt x="15367" y="8811"/>
                    <a:pt x="14664" y="8811"/>
                  </a:cubicBezTo>
                  <a:cubicBezTo>
                    <a:pt x="14430" y="8811"/>
                    <a:pt x="14222" y="8829"/>
                    <a:pt x="14061" y="8873"/>
                  </a:cubicBezTo>
                  <a:cubicBezTo>
                    <a:pt x="13900" y="8873"/>
                    <a:pt x="13826" y="9247"/>
                    <a:pt x="13684" y="9247"/>
                  </a:cubicBezTo>
                  <a:cubicBezTo>
                    <a:pt x="13667" y="9247"/>
                    <a:pt x="13650" y="9242"/>
                    <a:pt x="13631" y="9231"/>
                  </a:cubicBezTo>
                  <a:cubicBezTo>
                    <a:pt x="13417" y="9052"/>
                    <a:pt x="13739" y="8516"/>
                    <a:pt x="13453" y="8444"/>
                  </a:cubicBezTo>
                  <a:cubicBezTo>
                    <a:pt x="13434" y="8439"/>
                    <a:pt x="13416" y="8437"/>
                    <a:pt x="13399" y="8437"/>
                  </a:cubicBezTo>
                  <a:cubicBezTo>
                    <a:pt x="13332" y="8437"/>
                    <a:pt x="13277" y="8471"/>
                    <a:pt x="13229" y="8524"/>
                  </a:cubicBezTo>
                  <a:lnTo>
                    <a:pt x="13229" y="8524"/>
                  </a:lnTo>
                  <a:cubicBezTo>
                    <a:pt x="13155" y="8264"/>
                    <a:pt x="12647" y="8040"/>
                    <a:pt x="12415" y="790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1649925" y="1869575"/>
              <a:ext cx="698575" cy="1366725"/>
            </a:xfrm>
            <a:custGeom>
              <a:avLst/>
              <a:gdLst/>
              <a:ahLst/>
              <a:cxnLst/>
              <a:rect l="l" t="t" r="r" b="b"/>
              <a:pathLst>
                <a:path w="27943" h="54669" fill="none" extrusionOk="0">
                  <a:moveTo>
                    <a:pt x="8801" y="37710"/>
                  </a:moveTo>
                  <a:cubicBezTo>
                    <a:pt x="8694" y="37818"/>
                    <a:pt x="7979" y="37996"/>
                    <a:pt x="7835" y="37996"/>
                  </a:cubicBezTo>
                  <a:cubicBezTo>
                    <a:pt x="7728" y="37996"/>
                    <a:pt x="7979" y="37853"/>
                    <a:pt x="7943" y="37782"/>
                  </a:cubicBezTo>
                  <a:cubicBezTo>
                    <a:pt x="7657" y="36887"/>
                    <a:pt x="7048" y="36708"/>
                    <a:pt x="8122" y="36386"/>
                  </a:cubicBezTo>
                  <a:moveTo>
                    <a:pt x="12415" y="7907"/>
                  </a:moveTo>
                  <a:cubicBezTo>
                    <a:pt x="12665" y="8051"/>
                    <a:pt x="13238" y="8301"/>
                    <a:pt x="13238" y="8587"/>
                  </a:cubicBezTo>
                  <a:cubicBezTo>
                    <a:pt x="13238" y="8802"/>
                    <a:pt x="12665" y="9195"/>
                    <a:pt x="12844" y="9052"/>
                  </a:cubicBezTo>
                  <a:cubicBezTo>
                    <a:pt x="13095" y="8873"/>
                    <a:pt x="13166" y="8373"/>
                    <a:pt x="13453" y="8444"/>
                  </a:cubicBezTo>
                  <a:cubicBezTo>
                    <a:pt x="13739" y="8516"/>
                    <a:pt x="13417" y="9052"/>
                    <a:pt x="13631" y="9231"/>
                  </a:cubicBezTo>
                  <a:cubicBezTo>
                    <a:pt x="13810" y="9339"/>
                    <a:pt x="13882" y="8873"/>
                    <a:pt x="14061" y="8873"/>
                  </a:cubicBezTo>
                  <a:cubicBezTo>
                    <a:pt x="14705" y="8695"/>
                    <a:pt x="16100" y="8945"/>
                    <a:pt x="16923" y="9052"/>
                  </a:cubicBezTo>
                  <a:cubicBezTo>
                    <a:pt x="17281" y="9088"/>
                    <a:pt x="17746" y="8802"/>
                    <a:pt x="17960" y="9052"/>
                  </a:cubicBezTo>
                  <a:cubicBezTo>
                    <a:pt x="18175" y="9267"/>
                    <a:pt x="17603" y="9482"/>
                    <a:pt x="17495" y="9732"/>
                  </a:cubicBezTo>
                  <a:cubicBezTo>
                    <a:pt x="17424" y="9983"/>
                    <a:pt x="17495" y="10233"/>
                    <a:pt x="17424" y="10483"/>
                  </a:cubicBezTo>
                  <a:cubicBezTo>
                    <a:pt x="17316" y="10698"/>
                    <a:pt x="14705" y="12272"/>
                    <a:pt x="14204" y="12666"/>
                  </a:cubicBezTo>
                  <a:cubicBezTo>
                    <a:pt x="13345" y="13310"/>
                    <a:pt x="14526" y="12559"/>
                    <a:pt x="14991" y="12916"/>
                  </a:cubicBezTo>
                  <a:cubicBezTo>
                    <a:pt x="15134" y="13024"/>
                    <a:pt x="14776" y="13167"/>
                    <a:pt x="14597" y="13310"/>
                  </a:cubicBezTo>
                  <a:cubicBezTo>
                    <a:pt x="14490" y="13417"/>
                    <a:pt x="14383" y="13632"/>
                    <a:pt x="14204" y="13668"/>
                  </a:cubicBezTo>
                  <a:cubicBezTo>
                    <a:pt x="14097" y="13668"/>
                    <a:pt x="14204" y="13381"/>
                    <a:pt x="14097" y="13381"/>
                  </a:cubicBezTo>
                  <a:cubicBezTo>
                    <a:pt x="13918" y="13346"/>
                    <a:pt x="13810" y="13489"/>
                    <a:pt x="13667" y="13525"/>
                  </a:cubicBezTo>
                  <a:cubicBezTo>
                    <a:pt x="13381" y="13668"/>
                    <a:pt x="13345" y="13346"/>
                    <a:pt x="13238" y="13632"/>
                  </a:cubicBezTo>
                  <a:cubicBezTo>
                    <a:pt x="12880" y="14383"/>
                    <a:pt x="13667" y="14634"/>
                    <a:pt x="13882" y="14383"/>
                  </a:cubicBezTo>
                  <a:cubicBezTo>
                    <a:pt x="13918" y="14312"/>
                    <a:pt x="13739" y="14169"/>
                    <a:pt x="13810" y="14169"/>
                  </a:cubicBezTo>
                  <a:cubicBezTo>
                    <a:pt x="14025" y="14133"/>
                    <a:pt x="14204" y="14312"/>
                    <a:pt x="14490" y="14312"/>
                  </a:cubicBezTo>
                  <a:cubicBezTo>
                    <a:pt x="14919" y="14276"/>
                    <a:pt x="15492" y="13775"/>
                    <a:pt x="16100" y="13882"/>
                  </a:cubicBezTo>
                  <a:cubicBezTo>
                    <a:pt x="16386" y="13918"/>
                    <a:pt x="16637" y="14204"/>
                    <a:pt x="16923" y="14312"/>
                  </a:cubicBezTo>
                  <a:cubicBezTo>
                    <a:pt x="17638" y="14491"/>
                    <a:pt x="20000" y="14455"/>
                    <a:pt x="20393" y="15313"/>
                  </a:cubicBezTo>
                  <a:cubicBezTo>
                    <a:pt x="20465" y="15564"/>
                    <a:pt x="20501" y="15814"/>
                    <a:pt x="20429" y="16065"/>
                  </a:cubicBezTo>
                  <a:lnTo>
                    <a:pt x="19463" y="17031"/>
                  </a:lnTo>
                  <a:cubicBezTo>
                    <a:pt x="19320" y="17174"/>
                    <a:pt x="19248" y="17388"/>
                    <a:pt x="19213" y="17603"/>
                  </a:cubicBezTo>
                  <a:cubicBezTo>
                    <a:pt x="19177" y="17675"/>
                    <a:pt x="19248" y="17782"/>
                    <a:pt x="19213" y="17818"/>
                  </a:cubicBezTo>
                  <a:cubicBezTo>
                    <a:pt x="18855" y="18462"/>
                    <a:pt x="17102" y="20930"/>
                    <a:pt x="16565" y="20966"/>
                  </a:cubicBezTo>
                  <a:cubicBezTo>
                    <a:pt x="15742" y="21038"/>
                    <a:pt x="15456" y="20644"/>
                    <a:pt x="14705" y="21181"/>
                  </a:cubicBezTo>
                  <a:cubicBezTo>
                    <a:pt x="14597" y="21252"/>
                    <a:pt x="14991" y="21288"/>
                    <a:pt x="15098" y="21252"/>
                  </a:cubicBezTo>
                  <a:cubicBezTo>
                    <a:pt x="15456" y="21217"/>
                    <a:pt x="15742" y="21002"/>
                    <a:pt x="16029" y="20966"/>
                  </a:cubicBezTo>
                  <a:cubicBezTo>
                    <a:pt x="16601" y="20930"/>
                    <a:pt x="16136" y="21360"/>
                    <a:pt x="16172" y="21467"/>
                  </a:cubicBezTo>
                  <a:cubicBezTo>
                    <a:pt x="16315" y="21753"/>
                    <a:pt x="16851" y="21825"/>
                    <a:pt x="16816" y="22147"/>
                  </a:cubicBezTo>
                  <a:cubicBezTo>
                    <a:pt x="16708" y="23077"/>
                    <a:pt x="15814" y="22254"/>
                    <a:pt x="15563" y="22326"/>
                  </a:cubicBezTo>
                  <a:cubicBezTo>
                    <a:pt x="14240" y="22505"/>
                    <a:pt x="16601" y="23077"/>
                    <a:pt x="13882" y="22862"/>
                  </a:cubicBezTo>
                  <a:cubicBezTo>
                    <a:pt x="13846" y="22862"/>
                    <a:pt x="13846" y="23292"/>
                    <a:pt x="13882" y="23292"/>
                  </a:cubicBezTo>
                  <a:cubicBezTo>
                    <a:pt x="14204" y="23435"/>
                    <a:pt x="13846" y="23184"/>
                    <a:pt x="14132" y="23220"/>
                  </a:cubicBezTo>
                  <a:cubicBezTo>
                    <a:pt x="14490" y="23292"/>
                    <a:pt x="15170" y="23864"/>
                    <a:pt x="15563" y="23578"/>
                  </a:cubicBezTo>
                  <a:cubicBezTo>
                    <a:pt x="15742" y="23471"/>
                    <a:pt x="15778" y="23184"/>
                    <a:pt x="15957" y="23113"/>
                  </a:cubicBezTo>
                  <a:cubicBezTo>
                    <a:pt x="16029" y="23077"/>
                    <a:pt x="17603" y="24222"/>
                    <a:pt x="17782" y="24401"/>
                  </a:cubicBezTo>
                  <a:cubicBezTo>
                    <a:pt x="18068" y="24616"/>
                    <a:pt x="18211" y="25689"/>
                    <a:pt x="18497" y="26011"/>
                  </a:cubicBezTo>
                  <a:cubicBezTo>
                    <a:pt x="18676" y="26154"/>
                    <a:pt x="18891" y="26190"/>
                    <a:pt x="19034" y="26369"/>
                  </a:cubicBezTo>
                  <a:cubicBezTo>
                    <a:pt x="19070" y="26476"/>
                    <a:pt x="18998" y="26548"/>
                    <a:pt x="18998" y="26655"/>
                  </a:cubicBezTo>
                  <a:cubicBezTo>
                    <a:pt x="18962" y="26941"/>
                    <a:pt x="18962" y="27227"/>
                    <a:pt x="18962" y="27442"/>
                  </a:cubicBezTo>
                  <a:cubicBezTo>
                    <a:pt x="18998" y="28229"/>
                    <a:pt x="19284" y="31306"/>
                    <a:pt x="19535" y="31950"/>
                  </a:cubicBezTo>
                  <a:cubicBezTo>
                    <a:pt x="19570" y="32022"/>
                    <a:pt x="19642" y="31771"/>
                    <a:pt x="19749" y="31807"/>
                  </a:cubicBezTo>
                  <a:cubicBezTo>
                    <a:pt x="19928" y="31878"/>
                    <a:pt x="20036" y="32093"/>
                    <a:pt x="20214" y="32165"/>
                  </a:cubicBezTo>
                  <a:cubicBezTo>
                    <a:pt x="20966" y="32594"/>
                    <a:pt x="20787" y="32236"/>
                    <a:pt x="21502" y="33131"/>
                  </a:cubicBezTo>
                  <a:cubicBezTo>
                    <a:pt x="21753" y="33417"/>
                    <a:pt x="21646" y="33918"/>
                    <a:pt x="21860" y="34240"/>
                  </a:cubicBezTo>
                  <a:cubicBezTo>
                    <a:pt x="22075" y="34705"/>
                    <a:pt x="22647" y="34311"/>
                    <a:pt x="22647" y="35134"/>
                  </a:cubicBezTo>
                  <a:cubicBezTo>
                    <a:pt x="22647" y="35385"/>
                    <a:pt x="22182" y="35385"/>
                    <a:pt x="22146" y="35635"/>
                  </a:cubicBezTo>
                  <a:cubicBezTo>
                    <a:pt x="21968" y="36315"/>
                    <a:pt x="22755" y="37281"/>
                    <a:pt x="22934" y="37853"/>
                  </a:cubicBezTo>
                  <a:cubicBezTo>
                    <a:pt x="23148" y="38640"/>
                    <a:pt x="22468" y="37496"/>
                    <a:pt x="22433" y="38354"/>
                  </a:cubicBezTo>
                  <a:cubicBezTo>
                    <a:pt x="22433" y="38569"/>
                    <a:pt x="23935" y="40143"/>
                    <a:pt x="23184" y="40966"/>
                  </a:cubicBezTo>
                  <a:cubicBezTo>
                    <a:pt x="22612" y="41538"/>
                    <a:pt x="22361" y="40894"/>
                    <a:pt x="21932" y="41932"/>
                  </a:cubicBezTo>
                  <a:cubicBezTo>
                    <a:pt x="21896" y="42039"/>
                    <a:pt x="22218" y="41860"/>
                    <a:pt x="22325" y="41968"/>
                  </a:cubicBezTo>
                  <a:cubicBezTo>
                    <a:pt x="22468" y="42075"/>
                    <a:pt x="22540" y="42326"/>
                    <a:pt x="22647" y="42469"/>
                  </a:cubicBezTo>
                  <a:cubicBezTo>
                    <a:pt x="22755" y="42612"/>
                    <a:pt x="22969" y="42826"/>
                    <a:pt x="23112" y="42719"/>
                  </a:cubicBezTo>
                  <a:cubicBezTo>
                    <a:pt x="23935" y="42182"/>
                    <a:pt x="23327" y="41646"/>
                    <a:pt x="24186" y="41753"/>
                  </a:cubicBezTo>
                  <a:cubicBezTo>
                    <a:pt x="25617" y="41968"/>
                    <a:pt x="27942" y="42612"/>
                    <a:pt x="27513" y="44866"/>
                  </a:cubicBezTo>
                  <a:cubicBezTo>
                    <a:pt x="27370" y="45546"/>
                    <a:pt x="26404" y="47442"/>
                    <a:pt x="25724" y="47692"/>
                  </a:cubicBezTo>
                  <a:cubicBezTo>
                    <a:pt x="25438" y="47764"/>
                    <a:pt x="25080" y="47299"/>
                    <a:pt x="24973" y="47478"/>
                  </a:cubicBezTo>
                  <a:cubicBezTo>
                    <a:pt x="24615" y="48265"/>
                    <a:pt x="26583" y="48050"/>
                    <a:pt x="24901" y="48515"/>
                  </a:cubicBezTo>
                  <a:cubicBezTo>
                    <a:pt x="24794" y="48551"/>
                    <a:pt x="24687" y="48444"/>
                    <a:pt x="24579" y="48372"/>
                  </a:cubicBezTo>
                  <a:cubicBezTo>
                    <a:pt x="24544" y="48372"/>
                    <a:pt x="24544" y="48265"/>
                    <a:pt x="24472" y="48265"/>
                  </a:cubicBezTo>
                  <a:cubicBezTo>
                    <a:pt x="24150" y="48336"/>
                    <a:pt x="23649" y="48265"/>
                    <a:pt x="23506" y="48515"/>
                  </a:cubicBezTo>
                  <a:cubicBezTo>
                    <a:pt x="23327" y="48730"/>
                    <a:pt x="24114" y="48408"/>
                    <a:pt x="24293" y="48622"/>
                  </a:cubicBezTo>
                  <a:cubicBezTo>
                    <a:pt x="24472" y="48801"/>
                    <a:pt x="24293" y="49123"/>
                    <a:pt x="24186" y="49338"/>
                  </a:cubicBezTo>
                  <a:cubicBezTo>
                    <a:pt x="23864" y="49875"/>
                    <a:pt x="22934" y="49517"/>
                    <a:pt x="22468" y="49696"/>
                  </a:cubicBezTo>
                  <a:cubicBezTo>
                    <a:pt x="22361" y="49696"/>
                    <a:pt x="22039" y="49839"/>
                    <a:pt x="22146" y="49910"/>
                  </a:cubicBezTo>
                  <a:cubicBezTo>
                    <a:pt x="22182" y="49910"/>
                    <a:pt x="23399" y="49553"/>
                    <a:pt x="23327" y="50089"/>
                  </a:cubicBezTo>
                  <a:cubicBezTo>
                    <a:pt x="23327" y="50304"/>
                    <a:pt x="22862" y="50054"/>
                    <a:pt x="22683" y="50161"/>
                  </a:cubicBezTo>
                  <a:cubicBezTo>
                    <a:pt x="22540" y="50304"/>
                    <a:pt x="23005" y="50483"/>
                    <a:pt x="23184" y="50447"/>
                  </a:cubicBezTo>
                  <a:cubicBezTo>
                    <a:pt x="23291" y="50340"/>
                    <a:pt x="23291" y="50089"/>
                    <a:pt x="23399" y="50089"/>
                  </a:cubicBezTo>
                  <a:cubicBezTo>
                    <a:pt x="23578" y="50054"/>
                    <a:pt x="23721" y="50197"/>
                    <a:pt x="23900" y="50340"/>
                  </a:cubicBezTo>
                  <a:cubicBezTo>
                    <a:pt x="24472" y="50876"/>
                    <a:pt x="22683" y="50590"/>
                    <a:pt x="23900" y="50805"/>
                  </a:cubicBezTo>
                  <a:cubicBezTo>
                    <a:pt x="24472" y="50876"/>
                    <a:pt x="25116" y="50447"/>
                    <a:pt x="25760" y="50662"/>
                  </a:cubicBezTo>
                  <a:cubicBezTo>
                    <a:pt x="25903" y="50733"/>
                    <a:pt x="25474" y="50948"/>
                    <a:pt x="25438" y="51091"/>
                  </a:cubicBezTo>
                  <a:cubicBezTo>
                    <a:pt x="25366" y="51377"/>
                    <a:pt x="25438" y="51699"/>
                    <a:pt x="25366" y="52021"/>
                  </a:cubicBezTo>
                  <a:cubicBezTo>
                    <a:pt x="25259" y="52415"/>
                    <a:pt x="24472" y="52272"/>
                    <a:pt x="24078" y="52486"/>
                  </a:cubicBezTo>
                  <a:cubicBezTo>
                    <a:pt x="23900" y="52594"/>
                    <a:pt x="24007" y="53023"/>
                    <a:pt x="23828" y="53095"/>
                  </a:cubicBezTo>
                  <a:cubicBezTo>
                    <a:pt x="23041" y="53381"/>
                    <a:pt x="23434" y="52701"/>
                    <a:pt x="22969" y="52987"/>
                  </a:cubicBezTo>
                  <a:cubicBezTo>
                    <a:pt x="22540" y="53274"/>
                    <a:pt x="22075" y="53166"/>
                    <a:pt x="21646" y="53381"/>
                  </a:cubicBezTo>
                  <a:cubicBezTo>
                    <a:pt x="21431" y="53452"/>
                    <a:pt x="21359" y="53774"/>
                    <a:pt x="21109" y="53774"/>
                  </a:cubicBezTo>
                  <a:cubicBezTo>
                    <a:pt x="20715" y="53774"/>
                    <a:pt x="20036" y="53059"/>
                    <a:pt x="19642" y="52987"/>
                  </a:cubicBezTo>
                  <a:cubicBezTo>
                    <a:pt x="19356" y="52952"/>
                    <a:pt x="17281" y="53452"/>
                    <a:pt x="17138" y="52987"/>
                  </a:cubicBezTo>
                  <a:cubicBezTo>
                    <a:pt x="17102" y="52773"/>
                    <a:pt x="17710" y="52952"/>
                    <a:pt x="17281" y="52630"/>
                  </a:cubicBezTo>
                  <a:cubicBezTo>
                    <a:pt x="17030" y="52486"/>
                    <a:pt x="17138" y="52880"/>
                    <a:pt x="17066" y="52987"/>
                  </a:cubicBezTo>
                  <a:cubicBezTo>
                    <a:pt x="16995" y="53023"/>
                    <a:pt x="16851" y="52952"/>
                    <a:pt x="16816" y="52880"/>
                  </a:cubicBezTo>
                  <a:cubicBezTo>
                    <a:pt x="16816" y="52737"/>
                    <a:pt x="17102" y="52594"/>
                    <a:pt x="16995" y="52594"/>
                  </a:cubicBezTo>
                  <a:cubicBezTo>
                    <a:pt x="16851" y="52594"/>
                    <a:pt x="16744" y="52880"/>
                    <a:pt x="16601" y="52808"/>
                  </a:cubicBezTo>
                  <a:cubicBezTo>
                    <a:pt x="16458" y="52773"/>
                    <a:pt x="16744" y="52594"/>
                    <a:pt x="16637" y="52415"/>
                  </a:cubicBezTo>
                  <a:cubicBezTo>
                    <a:pt x="16351" y="52057"/>
                    <a:pt x="16529" y="52808"/>
                    <a:pt x="16386" y="52773"/>
                  </a:cubicBezTo>
                  <a:cubicBezTo>
                    <a:pt x="15885" y="52594"/>
                    <a:pt x="15492" y="51771"/>
                    <a:pt x="15385" y="51914"/>
                  </a:cubicBezTo>
                  <a:cubicBezTo>
                    <a:pt x="15206" y="52093"/>
                    <a:pt x="15742" y="52415"/>
                    <a:pt x="15671" y="52630"/>
                  </a:cubicBezTo>
                  <a:cubicBezTo>
                    <a:pt x="15671" y="53059"/>
                    <a:pt x="13274" y="52522"/>
                    <a:pt x="13238" y="52630"/>
                  </a:cubicBezTo>
                  <a:cubicBezTo>
                    <a:pt x="13095" y="52880"/>
                    <a:pt x="13524" y="53166"/>
                    <a:pt x="13453" y="53381"/>
                  </a:cubicBezTo>
                  <a:cubicBezTo>
                    <a:pt x="13417" y="53524"/>
                    <a:pt x="13238" y="53381"/>
                    <a:pt x="13095" y="53381"/>
                  </a:cubicBezTo>
                  <a:lnTo>
                    <a:pt x="13059" y="53381"/>
                  </a:lnTo>
                  <a:cubicBezTo>
                    <a:pt x="12844" y="53238"/>
                    <a:pt x="12165" y="52773"/>
                    <a:pt x="11986" y="52880"/>
                  </a:cubicBezTo>
                  <a:cubicBezTo>
                    <a:pt x="11699" y="52987"/>
                    <a:pt x="11807" y="53381"/>
                    <a:pt x="11664" y="53560"/>
                  </a:cubicBezTo>
                  <a:cubicBezTo>
                    <a:pt x="11592" y="53667"/>
                    <a:pt x="11735" y="53309"/>
                    <a:pt x="11699" y="53202"/>
                  </a:cubicBezTo>
                  <a:cubicBezTo>
                    <a:pt x="11628" y="52987"/>
                    <a:pt x="11413" y="52808"/>
                    <a:pt x="11199" y="52630"/>
                  </a:cubicBezTo>
                  <a:cubicBezTo>
                    <a:pt x="10662" y="52093"/>
                    <a:pt x="9088" y="51735"/>
                    <a:pt x="8301" y="52021"/>
                  </a:cubicBezTo>
                  <a:cubicBezTo>
                    <a:pt x="8301" y="52021"/>
                    <a:pt x="7835" y="54025"/>
                    <a:pt x="7227" y="54347"/>
                  </a:cubicBezTo>
                  <a:cubicBezTo>
                    <a:pt x="6691" y="54526"/>
                    <a:pt x="5832" y="53309"/>
                    <a:pt x="5510" y="53166"/>
                  </a:cubicBezTo>
                  <a:cubicBezTo>
                    <a:pt x="5295" y="53023"/>
                    <a:pt x="5903" y="53524"/>
                    <a:pt x="5403" y="53381"/>
                  </a:cubicBezTo>
                  <a:cubicBezTo>
                    <a:pt x="4866" y="53274"/>
                    <a:pt x="4150" y="52773"/>
                    <a:pt x="3578" y="52952"/>
                  </a:cubicBezTo>
                  <a:cubicBezTo>
                    <a:pt x="3363" y="52987"/>
                    <a:pt x="3471" y="53381"/>
                    <a:pt x="3292" y="53452"/>
                  </a:cubicBezTo>
                  <a:cubicBezTo>
                    <a:pt x="3005" y="53524"/>
                    <a:pt x="2719" y="53381"/>
                    <a:pt x="2433" y="53381"/>
                  </a:cubicBezTo>
                  <a:cubicBezTo>
                    <a:pt x="2397" y="53381"/>
                    <a:pt x="2361" y="53381"/>
                    <a:pt x="2326" y="53381"/>
                  </a:cubicBezTo>
                  <a:cubicBezTo>
                    <a:pt x="2218" y="53596"/>
                    <a:pt x="1717" y="54669"/>
                    <a:pt x="1574" y="54669"/>
                  </a:cubicBezTo>
                  <a:cubicBezTo>
                    <a:pt x="1324" y="54633"/>
                    <a:pt x="1431" y="54061"/>
                    <a:pt x="1252" y="53846"/>
                  </a:cubicBezTo>
                  <a:cubicBezTo>
                    <a:pt x="1038" y="53452"/>
                    <a:pt x="0" y="53739"/>
                    <a:pt x="0" y="53274"/>
                  </a:cubicBezTo>
                  <a:cubicBezTo>
                    <a:pt x="0" y="52987"/>
                    <a:pt x="1682" y="52880"/>
                    <a:pt x="1717" y="52880"/>
                  </a:cubicBezTo>
                  <a:cubicBezTo>
                    <a:pt x="1896" y="52880"/>
                    <a:pt x="2039" y="52701"/>
                    <a:pt x="2218" y="52522"/>
                  </a:cubicBezTo>
                  <a:cubicBezTo>
                    <a:pt x="2290" y="52486"/>
                    <a:pt x="2218" y="52308"/>
                    <a:pt x="2290" y="52272"/>
                  </a:cubicBezTo>
                  <a:cubicBezTo>
                    <a:pt x="2361" y="52200"/>
                    <a:pt x="2540" y="52308"/>
                    <a:pt x="2612" y="52272"/>
                  </a:cubicBezTo>
                  <a:cubicBezTo>
                    <a:pt x="2898" y="52021"/>
                    <a:pt x="3005" y="51628"/>
                    <a:pt x="3292" y="51449"/>
                  </a:cubicBezTo>
                  <a:cubicBezTo>
                    <a:pt x="3399" y="51342"/>
                    <a:pt x="3614" y="51520"/>
                    <a:pt x="3757" y="51449"/>
                  </a:cubicBezTo>
                  <a:cubicBezTo>
                    <a:pt x="3864" y="51377"/>
                    <a:pt x="3828" y="51234"/>
                    <a:pt x="3971" y="51127"/>
                  </a:cubicBezTo>
                  <a:cubicBezTo>
                    <a:pt x="4150" y="50948"/>
                    <a:pt x="4544" y="50876"/>
                    <a:pt x="4759" y="50662"/>
                  </a:cubicBezTo>
                  <a:cubicBezTo>
                    <a:pt x="4866" y="50483"/>
                    <a:pt x="4830" y="49517"/>
                    <a:pt x="5116" y="49374"/>
                  </a:cubicBezTo>
                  <a:cubicBezTo>
                    <a:pt x="5295" y="49338"/>
                    <a:pt x="5438" y="49696"/>
                    <a:pt x="5617" y="49696"/>
                  </a:cubicBezTo>
                  <a:cubicBezTo>
                    <a:pt x="6583" y="49803"/>
                    <a:pt x="5438" y="48336"/>
                    <a:pt x="7800" y="48730"/>
                  </a:cubicBezTo>
                  <a:cubicBezTo>
                    <a:pt x="8623" y="48909"/>
                    <a:pt x="9660" y="49982"/>
                    <a:pt x="10447" y="49338"/>
                  </a:cubicBezTo>
                  <a:cubicBezTo>
                    <a:pt x="10698" y="49123"/>
                    <a:pt x="10626" y="48730"/>
                    <a:pt x="10733" y="48444"/>
                  </a:cubicBezTo>
                  <a:cubicBezTo>
                    <a:pt x="10769" y="48372"/>
                    <a:pt x="12773" y="47120"/>
                    <a:pt x="13059" y="46798"/>
                  </a:cubicBezTo>
                  <a:cubicBezTo>
                    <a:pt x="13274" y="46512"/>
                    <a:pt x="11986" y="47406"/>
                    <a:pt x="11807" y="47549"/>
                  </a:cubicBezTo>
                  <a:cubicBezTo>
                    <a:pt x="11592" y="47621"/>
                    <a:pt x="11377" y="47656"/>
                    <a:pt x="11163" y="47692"/>
                  </a:cubicBezTo>
                  <a:cubicBezTo>
                    <a:pt x="11020" y="47692"/>
                    <a:pt x="10948" y="47478"/>
                    <a:pt x="10841" y="47549"/>
                  </a:cubicBezTo>
                  <a:cubicBezTo>
                    <a:pt x="9767" y="47835"/>
                    <a:pt x="10054" y="48730"/>
                    <a:pt x="8766" y="47978"/>
                  </a:cubicBezTo>
                  <a:cubicBezTo>
                    <a:pt x="8336" y="47692"/>
                    <a:pt x="8444" y="46977"/>
                    <a:pt x="8050" y="46619"/>
                  </a:cubicBezTo>
                  <a:cubicBezTo>
                    <a:pt x="7728" y="46297"/>
                    <a:pt x="7084" y="47012"/>
                    <a:pt x="6691" y="46798"/>
                  </a:cubicBezTo>
                  <a:cubicBezTo>
                    <a:pt x="6583" y="46798"/>
                    <a:pt x="6512" y="45474"/>
                    <a:pt x="6476" y="45367"/>
                  </a:cubicBezTo>
                  <a:cubicBezTo>
                    <a:pt x="6404" y="45259"/>
                    <a:pt x="6369" y="45546"/>
                    <a:pt x="6297" y="45546"/>
                  </a:cubicBezTo>
                  <a:cubicBezTo>
                    <a:pt x="6011" y="45546"/>
                    <a:pt x="6369" y="45224"/>
                    <a:pt x="5403" y="45546"/>
                  </a:cubicBezTo>
                  <a:cubicBezTo>
                    <a:pt x="5259" y="45546"/>
                    <a:pt x="5295" y="45760"/>
                    <a:pt x="5224" y="45868"/>
                  </a:cubicBezTo>
                  <a:cubicBezTo>
                    <a:pt x="4937" y="45939"/>
                    <a:pt x="4615" y="46011"/>
                    <a:pt x="4365" y="45939"/>
                  </a:cubicBezTo>
                  <a:cubicBezTo>
                    <a:pt x="4150" y="45903"/>
                    <a:pt x="3793" y="45653"/>
                    <a:pt x="3864" y="45474"/>
                  </a:cubicBezTo>
                  <a:cubicBezTo>
                    <a:pt x="3971" y="45224"/>
                    <a:pt x="4437" y="45402"/>
                    <a:pt x="4651" y="45367"/>
                  </a:cubicBezTo>
                  <a:cubicBezTo>
                    <a:pt x="4794" y="45331"/>
                    <a:pt x="3614" y="45259"/>
                    <a:pt x="3471" y="45116"/>
                  </a:cubicBezTo>
                  <a:cubicBezTo>
                    <a:pt x="3327" y="44866"/>
                    <a:pt x="3399" y="44508"/>
                    <a:pt x="3399" y="44222"/>
                  </a:cubicBezTo>
                  <a:cubicBezTo>
                    <a:pt x="3399" y="43399"/>
                    <a:pt x="4937" y="43864"/>
                    <a:pt x="5152" y="43757"/>
                  </a:cubicBezTo>
                  <a:cubicBezTo>
                    <a:pt x="5403" y="43685"/>
                    <a:pt x="5438" y="43256"/>
                    <a:pt x="5725" y="43220"/>
                  </a:cubicBezTo>
                  <a:cubicBezTo>
                    <a:pt x="5975" y="43220"/>
                    <a:pt x="6190" y="43435"/>
                    <a:pt x="6369" y="43399"/>
                  </a:cubicBezTo>
                  <a:cubicBezTo>
                    <a:pt x="7048" y="43220"/>
                    <a:pt x="8408" y="42075"/>
                    <a:pt x="8623" y="41503"/>
                  </a:cubicBezTo>
                  <a:cubicBezTo>
                    <a:pt x="8730" y="41360"/>
                    <a:pt x="8551" y="39714"/>
                    <a:pt x="8301" y="39463"/>
                  </a:cubicBezTo>
                  <a:cubicBezTo>
                    <a:pt x="7621" y="38569"/>
                    <a:pt x="6798" y="41073"/>
                    <a:pt x="6512" y="39356"/>
                  </a:cubicBezTo>
                  <a:cubicBezTo>
                    <a:pt x="6404" y="39070"/>
                    <a:pt x="7299" y="39034"/>
                    <a:pt x="7835" y="38605"/>
                  </a:cubicBezTo>
                  <a:cubicBezTo>
                    <a:pt x="7943" y="38497"/>
                    <a:pt x="7907" y="38283"/>
                    <a:pt x="7979" y="38175"/>
                  </a:cubicBezTo>
                  <a:cubicBezTo>
                    <a:pt x="8050" y="37996"/>
                    <a:pt x="8122" y="37925"/>
                    <a:pt x="8229" y="37889"/>
                  </a:cubicBezTo>
                  <a:cubicBezTo>
                    <a:pt x="8408" y="37782"/>
                    <a:pt x="8551" y="37710"/>
                    <a:pt x="8694" y="37674"/>
                  </a:cubicBezTo>
                  <a:cubicBezTo>
                    <a:pt x="8980" y="37674"/>
                    <a:pt x="9231" y="37818"/>
                    <a:pt x="9803" y="37603"/>
                  </a:cubicBezTo>
                  <a:cubicBezTo>
                    <a:pt x="9875" y="37567"/>
                    <a:pt x="9660" y="37281"/>
                    <a:pt x="9767" y="37317"/>
                  </a:cubicBezTo>
                  <a:cubicBezTo>
                    <a:pt x="10054" y="37352"/>
                    <a:pt x="10233" y="37674"/>
                    <a:pt x="10519" y="37710"/>
                  </a:cubicBezTo>
                  <a:cubicBezTo>
                    <a:pt x="11127" y="37818"/>
                    <a:pt x="11234" y="37281"/>
                    <a:pt x="11664" y="37639"/>
                  </a:cubicBezTo>
                  <a:cubicBezTo>
                    <a:pt x="11878" y="37853"/>
                    <a:pt x="11986" y="38497"/>
                    <a:pt x="12200" y="38318"/>
                  </a:cubicBezTo>
                  <a:cubicBezTo>
                    <a:pt x="12451" y="38175"/>
                    <a:pt x="11986" y="37674"/>
                    <a:pt x="12093" y="37388"/>
                  </a:cubicBezTo>
                  <a:cubicBezTo>
                    <a:pt x="12129" y="37209"/>
                    <a:pt x="12880" y="37317"/>
                    <a:pt x="13417" y="37996"/>
                  </a:cubicBezTo>
                  <a:cubicBezTo>
                    <a:pt x="13560" y="38104"/>
                    <a:pt x="13095" y="37996"/>
                    <a:pt x="12916" y="37889"/>
                  </a:cubicBezTo>
                  <a:cubicBezTo>
                    <a:pt x="12558" y="37674"/>
                    <a:pt x="12379" y="37030"/>
                    <a:pt x="12451" y="36601"/>
                  </a:cubicBezTo>
                  <a:cubicBezTo>
                    <a:pt x="12487" y="36351"/>
                    <a:pt x="12773" y="36136"/>
                    <a:pt x="12952" y="35957"/>
                  </a:cubicBezTo>
                  <a:cubicBezTo>
                    <a:pt x="13131" y="35850"/>
                    <a:pt x="13560" y="35957"/>
                    <a:pt x="13524" y="35778"/>
                  </a:cubicBezTo>
                  <a:cubicBezTo>
                    <a:pt x="13417" y="35492"/>
                    <a:pt x="12916" y="35492"/>
                    <a:pt x="12844" y="35277"/>
                  </a:cubicBezTo>
                  <a:cubicBezTo>
                    <a:pt x="12308" y="34097"/>
                    <a:pt x="13739" y="34991"/>
                    <a:pt x="13739" y="34490"/>
                  </a:cubicBezTo>
                  <a:cubicBezTo>
                    <a:pt x="13739" y="34240"/>
                    <a:pt x="13417" y="34383"/>
                    <a:pt x="13560" y="34097"/>
                  </a:cubicBezTo>
                  <a:cubicBezTo>
                    <a:pt x="13667" y="33810"/>
                    <a:pt x="14061" y="33560"/>
                    <a:pt x="14025" y="33238"/>
                  </a:cubicBezTo>
                  <a:cubicBezTo>
                    <a:pt x="13953" y="32594"/>
                    <a:pt x="13453" y="33739"/>
                    <a:pt x="12880" y="33810"/>
                  </a:cubicBezTo>
                  <a:cubicBezTo>
                    <a:pt x="12487" y="33810"/>
                    <a:pt x="12987" y="32988"/>
                    <a:pt x="12880" y="32666"/>
                  </a:cubicBezTo>
                  <a:cubicBezTo>
                    <a:pt x="12773" y="32487"/>
                    <a:pt x="12594" y="32988"/>
                    <a:pt x="12415" y="32952"/>
                  </a:cubicBezTo>
                  <a:cubicBezTo>
                    <a:pt x="11914" y="32773"/>
                    <a:pt x="12308" y="32308"/>
                    <a:pt x="12308" y="32093"/>
                  </a:cubicBezTo>
                  <a:lnTo>
                    <a:pt x="11807" y="31020"/>
                  </a:lnTo>
                  <a:cubicBezTo>
                    <a:pt x="11735" y="30519"/>
                    <a:pt x="13131" y="29124"/>
                    <a:pt x="13166" y="29124"/>
                  </a:cubicBezTo>
                  <a:cubicBezTo>
                    <a:pt x="13238" y="29195"/>
                    <a:pt x="13238" y="29374"/>
                    <a:pt x="13274" y="29374"/>
                  </a:cubicBezTo>
                  <a:cubicBezTo>
                    <a:pt x="13631" y="29267"/>
                    <a:pt x="14097" y="29195"/>
                    <a:pt x="14204" y="28873"/>
                  </a:cubicBezTo>
                  <a:cubicBezTo>
                    <a:pt x="14240" y="28623"/>
                    <a:pt x="13667" y="28873"/>
                    <a:pt x="13417" y="28837"/>
                  </a:cubicBezTo>
                  <a:cubicBezTo>
                    <a:pt x="13238" y="28802"/>
                    <a:pt x="13095" y="28587"/>
                    <a:pt x="12880" y="28623"/>
                  </a:cubicBezTo>
                  <a:cubicBezTo>
                    <a:pt x="12630" y="28730"/>
                    <a:pt x="12487" y="29052"/>
                    <a:pt x="12272" y="29124"/>
                  </a:cubicBezTo>
                  <a:cubicBezTo>
                    <a:pt x="12021" y="29195"/>
                    <a:pt x="11807" y="29052"/>
                    <a:pt x="11592" y="29088"/>
                  </a:cubicBezTo>
                  <a:cubicBezTo>
                    <a:pt x="11342" y="29195"/>
                    <a:pt x="11199" y="29374"/>
                    <a:pt x="11020" y="29481"/>
                  </a:cubicBezTo>
                  <a:cubicBezTo>
                    <a:pt x="10912" y="29517"/>
                    <a:pt x="10769" y="29517"/>
                    <a:pt x="10733" y="29446"/>
                  </a:cubicBezTo>
                  <a:cubicBezTo>
                    <a:pt x="10698" y="29302"/>
                    <a:pt x="10948" y="29088"/>
                    <a:pt x="10841" y="29052"/>
                  </a:cubicBezTo>
                  <a:cubicBezTo>
                    <a:pt x="10698" y="29016"/>
                    <a:pt x="10733" y="29302"/>
                    <a:pt x="10662" y="29374"/>
                  </a:cubicBezTo>
                  <a:cubicBezTo>
                    <a:pt x="10626" y="29446"/>
                    <a:pt x="10519" y="29374"/>
                    <a:pt x="10483" y="29374"/>
                  </a:cubicBezTo>
                  <a:cubicBezTo>
                    <a:pt x="10268" y="29088"/>
                    <a:pt x="10268" y="28480"/>
                    <a:pt x="9803" y="28408"/>
                  </a:cubicBezTo>
                  <a:cubicBezTo>
                    <a:pt x="9231" y="28229"/>
                    <a:pt x="10054" y="28980"/>
                    <a:pt x="9589" y="29660"/>
                  </a:cubicBezTo>
                  <a:cubicBezTo>
                    <a:pt x="9445" y="29875"/>
                    <a:pt x="9231" y="29195"/>
                    <a:pt x="9088" y="28980"/>
                  </a:cubicBezTo>
                  <a:cubicBezTo>
                    <a:pt x="7835" y="27370"/>
                    <a:pt x="9088" y="29195"/>
                    <a:pt x="7478" y="28229"/>
                  </a:cubicBezTo>
                  <a:cubicBezTo>
                    <a:pt x="7048" y="28014"/>
                    <a:pt x="8050" y="28229"/>
                    <a:pt x="8014" y="28014"/>
                  </a:cubicBezTo>
                  <a:cubicBezTo>
                    <a:pt x="7979" y="27048"/>
                    <a:pt x="8122" y="27120"/>
                    <a:pt x="8730" y="26476"/>
                  </a:cubicBezTo>
                  <a:cubicBezTo>
                    <a:pt x="9803" y="25224"/>
                    <a:pt x="7979" y="26655"/>
                    <a:pt x="9302" y="25438"/>
                  </a:cubicBezTo>
                  <a:cubicBezTo>
                    <a:pt x="9445" y="25331"/>
                    <a:pt x="9732" y="25331"/>
                    <a:pt x="9803" y="25152"/>
                  </a:cubicBezTo>
                  <a:cubicBezTo>
                    <a:pt x="9982" y="24866"/>
                    <a:pt x="9195" y="23900"/>
                    <a:pt x="9159" y="23793"/>
                  </a:cubicBezTo>
                  <a:cubicBezTo>
                    <a:pt x="9088" y="23685"/>
                    <a:pt x="9374" y="23685"/>
                    <a:pt x="9410" y="23578"/>
                  </a:cubicBezTo>
                  <a:cubicBezTo>
                    <a:pt x="9517" y="23256"/>
                    <a:pt x="9410" y="22898"/>
                    <a:pt x="9517" y="22540"/>
                  </a:cubicBezTo>
                  <a:cubicBezTo>
                    <a:pt x="9696" y="22183"/>
                    <a:pt x="10054" y="22612"/>
                    <a:pt x="10411" y="22791"/>
                  </a:cubicBezTo>
                  <a:cubicBezTo>
                    <a:pt x="11807" y="23399"/>
                    <a:pt x="9696" y="22397"/>
                    <a:pt x="9696" y="22326"/>
                  </a:cubicBezTo>
                  <a:cubicBezTo>
                    <a:pt x="9553" y="22040"/>
                    <a:pt x="9696" y="21718"/>
                    <a:pt x="9732" y="21360"/>
                  </a:cubicBezTo>
                  <a:cubicBezTo>
                    <a:pt x="9732" y="21181"/>
                    <a:pt x="9875" y="20930"/>
                    <a:pt x="9767" y="20752"/>
                  </a:cubicBezTo>
                  <a:cubicBezTo>
                    <a:pt x="9732" y="20716"/>
                    <a:pt x="8050" y="21646"/>
                    <a:pt x="7943" y="21753"/>
                  </a:cubicBezTo>
                  <a:cubicBezTo>
                    <a:pt x="7621" y="22040"/>
                    <a:pt x="8122" y="22648"/>
                    <a:pt x="8050" y="23113"/>
                  </a:cubicBezTo>
                  <a:cubicBezTo>
                    <a:pt x="8014" y="23256"/>
                    <a:pt x="7657" y="23220"/>
                    <a:pt x="7549" y="23363"/>
                  </a:cubicBezTo>
                  <a:cubicBezTo>
                    <a:pt x="7478" y="23435"/>
                    <a:pt x="7370" y="23578"/>
                    <a:pt x="7370" y="23685"/>
                  </a:cubicBezTo>
                  <a:cubicBezTo>
                    <a:pt x="7335" y="23793"/>
                    <a:pt x="7442" y="23972"/>
                    <a:pt x="7370" y="24079"/>
                  </a:cubicBezTo>
                  <a:cubicBezTo>
                    <a:pt x="7263" y="24401"/>
                    <a:pt x="6941" y="24544"/>
                    <a:pt x="6798" y="24902"/>
                  </a:cubicBezTo>
                  <a:cubicBezTo>
                    <a:pt x="6762" y="25009"/>
                    <a:pt x="7013" y="25152"/>
                    <a:pt x="6941" y="25188"/>
                  </a:cubicBezTo>
                  <a:cubicBezTo>
                    <a:pt x="6655" y="25367"/>
                    <a:pt x="6261" y="25510"/>
                    <a:pt x="5903" y="25367"/>
                  </a:cubicBezTo>
                  <a:cubicBezTo>
                    <a:pt x="5689" y="25224"/>
                    <a:pt x="6261" y="24902"/>
                    <a:pt x="6369" y="24723"/>
                  </a:cubicBezTo>
                  <a:cubicBezTo>
                    <a:pt x="6655" y="24365"/>
                    <a:pt x="6547" y="23793"/>
                    <a:pt x="6798" y="23471"/>
                  </a:cubicBezTo>
                  <a:lnTo>
                    <a:pt x="7657" y="22719"/>
                  </a:lnTo>
                  <a:cubicBezTo>
                    <a:pt x="7621" y="22505"/>
                    <a:pt x="7156" y="22791"/>
                    <a:pt x="7048" y="22612"/>
                  </a:cubicBezTo>
                  <a:cubicBezTo>
                    <a:pt x="6977" y="22433"/>
                    <a:pt x="8193" y="21718"/>
                    <a:pt x="7621" y="21610"/>
                  </a:cubicBezTo>
                  <a:cubicBezTo>
                    <a:pt x="7335" y="21503"/>
                    <a:pt x="7227" y="22147"/>
                    <a:pt x="7013" y="22004"/>
                  </a:cubicBezTo>
                  <a:cubicBezTo>
                    <a:pt x="6762" y="21825"/>
                    <a:pt x="7621" y="21646"/>
                    <a:pt x="7764" y="21360"/>
                  </a:cubicBezTo>
                  <a:cubicBezTo>
                    <a:pt x="7943" y="21002"/>
                    <a:pt x="7800" y="20251"/>
                    <a:pt x="7943" y="19964"/>
                  </a:cubicBezTo>
                  <a:cubicBezTo>
                    <a:pt x="8014" y="19714"/>
                    <a:pt x="8229" y="19428"/>
                    <a:pt x="8444" y="19428"/>
                  </a:cubicBezTo>
                  <a:cubicBezTo>
                    <a:pt x="8623" y="19392"/>
                    <a:pt x="9016" y="19821"/>
                    <a:pt x="9016" y="19607"/>
                  </a:cubicBezTo>
                  <a:cubicBezTo>
                    <a:pt x="9016" y="19428"/>
                    <a:pt x="8551" y="19428"/>
                    <a:pt x="8444" y="19213"/>
                  </a:cubicBezTo>
                  <a:cubicBezTo>
                    <a:pt x="8122" y="18641"/>
                    <a:pt x="9875" y="18319"/>
                    <a:pt x="9875" y="18319"/>
                  </a:cubicBezTo>
                  <a:cubicBezTo>
                    <a:pt x="10054" y="18176"/>
                    <a:pt x="9374" y="18354"/>
                    <a:pt x="9374" y="18176"/>
                  </a:cubicBezTo>
                  <a:cubicBezTo>
                    <a:pt x="9374" y="17961"/>
                    <a:pt x="9767" y="17889"/>
                    <a:pt x="9875" y="17675"/>
                  </a:cubicBezTo>
                  <a:cubicBezTo>
                    <a:pt x="9946" y="17496"/>
                    <a:pt x="9589" y="17746"/>
                    <a:pt x="9481" y="17854"/>
                  </a:cubicBezTo>
                  <a:cubicBezTo>
                    <a:pt x="9195" y="18068"/>
                    <a:pt x="9231" y="18140"/>
                    <a:pt x="8980" y="18283"/>
                  </a:cubicBezTo>
                  <a:cubicBezTo>
                    <a:pt x="8444" y="18569"/>
                    <a:pt x="7943" y="19034"/>
                    <a:pt x="7549" y="18855"/>
                  </a:cubicBezTo>
                  <a:cubicBezTo>
                    <a:pt x="7621" y="18963"/>
                    <a:pt x="7657" y="18998"/>
                    <a:pt x="7728" y="19034"/>
                  </a:cubicBezTo>
                  <a:cubicBezTo>
                    <a:pt x="7764" y="19106"/>
                    <a:pt x="7943" y="19213"/>
                    <a:pt x="7835" y="19285"/>
                  </a:cubicBezTo>
                  <a:cubicBezTo>
                    <a:pt x="7513" y="19607"/>
                    <a:pt x="5832" y="20179"/>
                    <a:pt x="5546" y="19607"/>
                  </a:cubicBezTo>
                  <a:cubicBezTo>
                    <a:pt x="5510" y="19535"/>
                    <a:pt x="5546" y="19428"/>
                    <a:pt x="5581" y="19428"/>
                  </a:cubicBezTo>
                  <a:cubicBezTo>
                    <a:pt x="6404" y="19106"/>
                    <a:pt x="5725" y="20358"/>
                    <a:pt x="6798" y="18927"/>
                  </a:cubicBezTo>
                  <a:cubicBezTo>
                    <a:pt x="7478" y="18032"/>
                    <a:pt x="4830" y="18462"/>
                    <a:pt x="6691" y="17854"/>
                  </a:cubicBezTo>
                  <a:cubicBezTo>
                    <a:pt x="6798" y="18032"/>
                    <a:pt x="6869" y="18176"/>
                    <a:pt x="7013" y="18319"/>
                  </a:cubicBezTo>
                  <a:cubicBezTo>
                    <a:pt x="7048" y="18426"/>
                    <a:pt x="7156" y="18462"/>
                    <a:pt x="7227" y="18533"/>
                  </a:cubicBezTo>
                  <a:cubicBezTo>
                    <a:pt x="7156" y="18426"/>
                    <a:pt x="7048" y="18247"/>
                    <a:pt x="7013" y="18032"/>
                  </a:cubicBezTo>
                  <a:cubicBezTo>
                    <a:pt x="6977" y="17889"/>
                    <a:pt x="7299" y="18032"/>
                    <a:pt x="7442" y="18032"/>
                  </a:cubicBezTo>
                  <a:cubicBezTo>
                    <a:pt x="7764" y="18032"/>
                    <a:pt x="8122" y="18176"/>
                    <a:pt x="8408" y="18068"/>
                  </a:cubicBezTo>
                  <a:cubicBezTo>
                    <a:pt x="8766" y="17889"/>
                    <a:pt x="6118" y="17961"/>
                    <a:pt x="6476" y="17460"/>
                  </a:cubicBezTo>
                  <a:cubicBezTo>
                    <a:pt x="6691" y="17102"/>
                    <a:pt x="7800" y="17567"/>
                    <a:pt x="7907" y="17388"/>
                  </a:cubicBezTo>
                  <a:cubicBezTo>
                    <a:pt x="8050" y="16995"/>
                    <a:pt x="6834" y="16494"/>
                    <a:pt x="8014" y="16208"/>
                  </a:cubicBezTo>
                  <a:cubicBezTo>
                    <a:pt x="8301" y="16100"/>
                    <a:pt x="8623" y="16494"/>
                    <a:pt x="8945" y="16387"/>
                  </a:cubicBezTo>
                  <a:cubicBezTo>
                    <a:pt x="10054" y="16136"/>
                    <a:pt x="8623" y="15385"/>
                    <a:pt x="8623" y="15385"/>
                  </a:cubicBezTo>
                  <a:cubicBezTo>
                    <a:pt x="8766" y="15099"/>
                    <a:pt x="9410" y="15456"/>
                    <a:pt x="9589" y="15242"/>
                  </a:cubicBezTo>
                  <a:cubicBezTo>
                    <a:pt x="9803" y="14956"/>
                    <a:pt x="9660" y="14562"/>
                    <a:pt x="9660" y="14204"/>
                  </a:cubicBezTo>
                  <a:cubicBezTo>
                    <a:pt x="9660" y="13990"/>
                    <a:pt x="9696" y="13703"/>
                    <a:pt x="9589" y="13525"/>
                  </a:cubicBezTo>
                  <a:cubicBezTo>
                    <a:pt x="9553" y="13453"/>
                    <a:pt x="8193" y="11986"/>
                    <a:pt x="9088" y="11593"/>
                  </a:cubicBezTo>
                  <a:cubicBezTo>
                    <a:pt x="9302" y="11485"/>
                    <a:pt x="9374" y="12272"/>
                    <a:pt x="9589" y="12201"/>
                  </a:cubicBezTo>
                  <a:cubicBezTo>
                    <a:pt x="9946" y="12129"/>
                    <a:pt x="9481" y="11163"/>
                    <a:pt x="9982" y="11449"/>
                  </a:cubicBezTo>
                  <a:cubicBezTo>
                    <a:pt x="10662" y="11843"/>
                    <a:pt x="10698" y="11879"/>
                    <a:pt x="10698" y="11843"/>
                  </a:cubicBezTo>
                  <a:cubicBezTo>
                    <a:pt x="10841" y="11271"/>
                    <a:pt x="10376" y="11271"/>
                    <a:pt x="10411" y="10698"/>
                  </a:cubicBezTo>
                  <a:cubicBezTo>
                    <a:pt x="10411" y="10483"/>
                    <a:pt x="10948" y="10949"/>
                    <a:pt x="11020" y="10734"/>
                  </a:cubicBezTo>
                  <a:cubicBezTo>
                    <a:pt x="11199" y="10448"/>
                    <a:pt x="10841" y="10054"/>
                    <a:pt x="10841" y="9768"/>
                  </a:cubicBezTo>
                  <a:cubicBezTo>
                    <a:pt x="10841" y="9661"/>
                    <a:pt x="11020" y="9983"/>
                    <a:pt x="11127" y="9983"/>
                  </a:cubicBezTo>
                  <a:cubicBezTo>
                    <a:pt x="11413" y="10126"/>
                    <a:pt x="11878" y="10340"/>
                    <a:pt x="12093" y="10126"/>
                  </a:cubicBezTo>
                  <a:cubicBezTo>
                    <a:pt x="12272" y="9911"/>
                    <a:pt x="11664" y="9661"/>
                    <a:pt x="11592" y="9446"/>
                  </a:cubicBezTo>
                  <a:cubicBezTo>
                    <a:pt x="11377" y="8730"/>
                    <a:pt x="11986" y="9267"/>
                    <a:pt x="11986" y="9267"/>
                  </a:cubicBezTo>
                  <a:cubicBezTo>
                    <a:pt x="12093" y="9195"/>
                    <a:pt x="11878" y="9017"/>
                    <a:pt x="11914" y="8945"/>
                  </a:cubicBezTo>
                  <a:cubicBezTo>
                    <a:pt x="11986" y="8873"/>
                    <a:pt x="12200" y="9088"/>
                    <a:pt x="12200" y="9017"/>
                  </a:cubicBezTo>
                  <a:cubicBezTo>
                    <a:pt x="12200" y="8873"/>
                    <a:pt x="11914" y="8802"/>
                    <a:pt x="11986" y="8695"/>
                  </a:cubicBezTo>
                  <a:cubicBezTo>
                    <a:pt x="11986" y="8373"/>
                    <a:pt x="12272" y="8194"/>
                    <a:pt x="12415" y="7907"/>
                  </a:cubicBezTo>
                  <a:close/>
                  <a:moveTo>
                    <a:pt x="24830" y="1"/>
                  </a:moveTo>
                  <a:cubicBezTo>
                    <a:pt x="24830" y="144"/>
                    <a:pt x="24901" y="215"/>
                    <a:pt x="24866" y="287"/>
                  </a:cubicBezTo>
                  <a:cubicBezTo>
                    <a:pt x="24830" y="358"/>
                    <a:pt x="24615" y="251"/>
                    <a:pt x="24615" y="358"/>
                  </a:cubicBezTo>
                  <a:cubicBezTo>
                    <a:pt x="24579" y="537"/>
                    <a:pt x="24973" y="144"/>
                    <a:pt x="25188" y="179"/>
                  </a:cubicBezTo>
                  <a:cubicBezTo>
                    <a:pt x="25331" y="215"/>
                    <a:pt x="24973" y="358"/>
                    <a:pt x="24901" y="537"/>
                  </a:cubicBezTo>
                  <a:cubicBezTo>
                    <a:pt x="24901" y="537"/>
                    <a:pt x="25080" y="680"/>
                    <a:pt x="25044" y="716"/>
                  </a:cubicBezTo>
                  <a:cubicBezTo>
                    <a:pt x="24937" y="752"/>
                    <a:pt x="24794" y="537"/>
                    <a:pt x="24758" y="680"/>
                  </a:cubicBezTo>
                  <a:cubicBezTo>
                    <a:pt x="24758" y="752"/>
                    <a:pt x="24973" y="752"/>
                    <a:pt x="24973" y="895"/>
                  </a:cubicBezTo>
                  <a:cubicBezTo>
                    <a:pt x="25044" y="1253"/>
                    <a:pt x="24472" y="1145"/>
                    <a:pt x="24544" y="1253"/>
                  </a:cubicBezTo>
                  <a:cubicBezTo>
                    <a:pt x="24579" y="1825"/>
                    <a:pt x="24615" y="2219"/>
                    <a:pt x="23792" y="3113"/>
                  </a:cubicBezTo>
                  <a:cubicBezTo>
                    <a:pt x="23721" y="3185"/>
                    <a:pt x="23828" y="2934"/>
                    <a:pt x="23864" y="2863"/>
                  </a:cubicBezTo>
                  <a:cubicBezTo>
                    <a:pt x="24114" y="2290"/>
                    <a:pt x="24579" y="1396"/>
                    <a:pt x="24365" y="1253"/>
                  </a:cubicBezTo>
                  <a:cubicBezTo>
                    <a:pt x="24186" y="1110"/>
                    <a:pt x="24007" y="1718"/>
                    <a:pt x="23828" y="1611"/>
                  </a:cubicBezTo>
                  <a:cubicBezTo>
                    <a:pt x="23506" y="1503"/>
                    <a:pt x="23399" y="1110"/>
                    <a:pt x="23327" y="823"/>
                  </a:cubicBezTo>
                  <a:cubicBezTo>
                    <a:pt x="23291" y="716"/>
                    <a:pt x="23434" y="752"/>
                    <a:pt x="23506" y="716"/>
                  </a:cubicBezTo>
                  <a:cubicBezTo>
                    <a:pt x="23864" y="680"/>
                    <a:pt x="24186" y="752"/>
                    <a:pt x="24472" y="645"/>
                  </a:cubicBezTo>
                  <a:cubicBezTo>
                    <a:pt x="24687" y="537"/>
                    <a:pt x="24687" y="215"/>
                    <a:pt x="24830" y="1"/>
                  </a:cubicBezTo>
                  <a:close/>
                  <a:moveTo>
                    <a:pt x="19248" y="7550"/>
                  </a:moveTo>
                  <a:cubicBezTo>
                    <a:pt x="18712" y="8659"/>
                    <a:pt x="16172" y="6297"/>
                    <a:pt x="17960" y="6154"/>
                  </a:cubicBezTo>
                  <a:cubicBezTo>
                    <a:pt x="18211" y="6154"/>
                    <a:pt x="18461" y="6476"/>
                    <a:pt x="18461" y="6763"/>
                  </a:cubicBezTo>
                  <a:cubicBezTo>
                    <a:pt x="18497" y="6941"/>
                    <a:pt x="17960" y="6870"/>
                    <a:pt x="18032" y="7013"/>
                  </a:cubicBezTo>
                  <a:cubicBezTo>
                    <a:pt x="18175" y="7263"/>
                    <a:pt x="18533" y="7263"/>
                    <a:pt x="18783" y="7335"/>
                  </a:cubicBezTo>
                  <a:cubicBezTo>
                    <a:pt x="18891" y="7407"/>
                    <a:pt x="19070" y="7478"/>
                    <a:pt x="19248" y="7550"/>
                  </a:cubicBezTo>
                  <a:close/>
                  <a:moveTo>
                    <a:pt x="8873" y="8444"/>
                  </a:moveTo>
                  <a:cubicBezTo>
                    <a:pt x="8623" y="8766"/>
                    <a:pt x="8050" y="9088"/>
                    <a:pt x="7979" y="9339"/>
                  </a:cubicBezTo>
                  <a:cubicBezTo>
                    <a:pt x="7943" y="9553"/>
                    <a:pt x="7907" y="10734"/>
                    <a:pt x="7335" y="10734"/>
                  </a:cubicBezTo>
                  <a:cubicBezTo>
                    <a:pt x="7048" y="10698"/>
                    <a:pt x="7084" y="10233"/>
                    <a:pt x="6869" y="10018"/>
                  </a:cubicBezTo>
                  <a:cubicBezTo>
                    <a:pt x="6655" y="9839"/>
                    <a:pt x="6977" y="10734"/>
                    <a:pt x="6691" y="10877"/>
                  </a:cubicBezTo>
                  <a:cubicBezTo>
                    <a:pt x="6583" y="10913"/>
                    <a:pt x="6404" y="10698"/>
                    <a:pt x="6369" y="10770"/>
                  </a:cubicBezTo>
                  <a:cubicBezTo>
                    <a:pt x="6047" y="10949"/>
                    <a:pt x="6011" y="11557"/>
                    <a:pt x="5689" y="11557"/>
                  </a:cubicBezTo>
                  <a:cubicBezTo>
                    <a:pt x="5403" y="11557"/>
                    <a:pt x="5116" y="11020"/>
                    <a:pt x="5295" y="10770"/>
                  </a:cubicBezTo>
                  <a:cubicBezTo>
                    <a:pt x="5438" y="10483"/>
                    <a:pt x="6190" y="10984"/>
                    <a:pt x="6297" y="10627"/>
                  </a:cubicBezTo>
                  <a:cubicBezTo>
                    <a:pt x="6404" y="10340"/>
                    <a:pt x="5725" y="10305"/>
                    <a:pt x="5581" y="9983"/>
                  </a:cubicBezTo>
                  <a:cubicBezTo>
                    <a:pt x="5546" y="9839"/>
                    <a:pt x="5903" y="9911"/>
                    <a:pt x="5975" y="9839"/>
                  </a:cubicBezTo>
                  <a:cubicBezTo>
                    <a:pt x="6011" y="9768"/>
                    <a:pt x="5832" y="9839"/>
                    <a:pt x="5832" y="9768"/>
                  </a:cubicBezTo>
                  <a:cubicBezTo>
                    <a:pt x="5725" y="9625"/>
                    <a:pt x="5725" y="9446"/>
                    <a:pt x="5725" y="9267"/>
                  </a:cubicBezTo>
                  <a:cubicBezTo>
                    <a:pt x="6118" y="8229"/>
                    <a:pt x="6404" y="9195"/>
                    <a:pt x="7013" y="9339"/>
                  </a:cubicBezTo>
                  <a:cubicBezTo>
                    <a:pt x="7048" y="9339"/>
                    <a:pt x="6798" y="8695"/>
                    <a:pt x="6941" y="8551"/>
                  </a:cubicBezTo>
                  <a:cubicBezTo>
                    <a:pt x="7335" y="8051"/>
                    <a:pt x="7335" y="8516"/>
                    <a:pt x="7764" y="8480"/>
                  </a:cubicBezTo>
                  <a:cubicBezTo>
                    <a:pt x="7800" y="8444"/>
                    <a:pt x="7800" y="8301"/>
                    <a:pt x="7835" y="8301"/>
                  </a:cubicBezTo>
                  <a:cubicBezTo>
                    <a:pt x="8122" y="8086"/>
                    <a:pt x="8336" y="7764"/>
                    <a:pt x="8623" y="7800"/>
                  </a:cubicBezTo>
                  <a:cubicBezTo>
                    <a:pt x="8873" y="7836"/>
                    <a:pt x="8766" y="8229"/>
                    <a:pt x="8873" y="8444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1840100" y="2647750"/>
              <a:ext cx="45225" cy="44175"/>
            </a:xfrm>
            <a:custGeom>
              <a:avLst/>
              <a:gdLst/>
              <a:ahLst/>
              <a:cxnLst/>
              <a:rect l="l" t="t" r="r" b="b"/>
              <a:pathLst>
                <a:path w="1809" h="1767" extrusionOk="0">
                  <a:moveTo>
                    <a:pt x="1767" y="0"/>
                  </a:moveTo>
                  <a:lnTo>
                    <a:pt x="1767" y="0"/>
                  </a:lnTo>
                  <a:cubicBezTo>
                    <a:pt x="1552" y="36"/>
                    <a:pt x="1338" y="36"/>
                    <a:pt x="1123" y="179"/>
                  </a:cubicBezTo>
                  <a:cubicBezTo>
                    <a:pt x="944" y="286"/>
                    <a:pt x="908" y="537"/>
                    <a:pt x="765" y="751"/>
                  </a:cubicBezTo>
                  <a:cubicBezTo>
                    <a:pt x="0" y="1442"/>
                    <a:pt x="65" y="1767"/>
                    <a:pt x="394" y="1767"/>
                  </a:cubicBezTo>
                  <a:cubicBezTo>
                    <a:pt x="849" y="1767"/>
                    <a:pt x="1808" y="1143"/>
                    <a:pt x="1767" y="0"/>
                  </a:cubicBezTo>
                  <a:close/>
                </a:path>
              </a:pathLst>
            </a:custGeom>
            <a:solidFill>
              <a:srgbClr val="C0C0C0"/>
            </a:solidFill>
            <a:ln w="6250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1895450" y="3384550"/>
              <a:ext cx="18350" cy="14775"/>
            </a:xfrm>
            <a:custGeom>
              <a:avLst/>
              <a:gdLst/>
              <a:ahLst/>
              <a:cxnLst/>
              <a:rect l="l" t="t" r="r" b="b"/>
              <a:pathLst>
                <a:path w="734" h="591" extrusionOk="0">
                  <a:moveTo>
                    <a:pt x="371" y="0"/>
                  </a:moveTo>
                  <a:cubicBezTo>
                    <a:pt x="188" y="0"/>
                    <a:pt x="0" y="98"/>
                    <a:pt x="18" y="295"/>
                  </a:cubicBezTo>
                  <a:cubicBezTo>
                    <a:pt x="0" y="492"/>
                    <a:pt x="188" y="590"/>
                    <a:pt x="371" y="590"/>
                  </a:cubicBezTo>
                  <a:cubicBezTo>
                    <a:pt x="555" y="590"/>
                    <a:pt x="734" y="492"/>
                    <a:pt x="698" y="295"/>
                  </a:cubicBezTo>
                  <a:cubicBezTo>
                    <a:pt x="734" y="98"/>
                    <a:pt x="555" y="0"/>
                    <a:pt x="371" y="0"/>
                  </a:cubicBezTo>
                  <a:close/>
                </a:path>
              </a:pathLst>
            </a:custGeom>
            <a:solidFill>
              <a:srgbClr val="C0C0C0"/>
            </a:solidFill>
            <a:ln w="5375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1919600" y="3410475"/>
              <a:ext cx="18350" cy="14775"/>
            </a:xfrm>
            <a:custGeom>
              <a:avLst/>
              <a:gdLst/>
              <a:ahLst/>
              <a:cxnLst/>
              <a:rect l="l" t="t" r="r" b="b"/>
              <a:pathLst>
                <a:path w="734" h="591" extrusionOk="0">
                  <a:moveTo>
                    <a:pt x="371" y="1"/>
                  </a:moveTo>
                  <a:cubicBezTo>
                    <a:pt x="188" y="1"/>
                    <a:pt x="0" y="99"/>
                    <a:pt x="18" y="296"/>
                  </a:cubicBezTo>
                  <a:cubicBezTo>
                    <a:pt x="0" y="493"/>
                    <a:pt x="188" y="591"/>
                    <a:pt x="371" y="591"/>
                  </a:cubicBezTo>
                  <a:cubicBezTo>
                    <a:pt x="555" y="591"/>
                    <a:pt x="734" y="493"/>
                    <a:pt x="698" y="296"/>
                  </a:cubicBezTo>
                  <a:cubicBezTo>
                    <a:pt x="734" y="99"/>
                    <a:pt x="555" y="1"/>
                    <a:pt x="371" y="1"/>
                  </a:cubicBezTo>
                  <a:close/>
                </a:path>
              </a:pathLst>
            </a:custGeom>
            <a:solidFill>
              <a:srgbClr val="C0C0C0"/>
            </a:solidFill>
            <a:ln w="5375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3477250" y="5282775"/>
              <a:ext cx="21500" cy="21475"/>
            </a:xfrm>
            <a:custGeom>
              <a:avLst/>
              <a:gdLst/>
              <a:ahLst/>
              <a:cxnLst/>
              <a:rect l="l" t="t" r="r" b="b"/>
              <a:pathLst>
                <a:path w="860" h="859" extrusionOk="0">
                  <a:moveTo>
                    <a:pt x="430" y="0"/>
                  </a:moveTo>
                  <a:cubicBezTo>
                    <a:pt x="215" y="0"/>
                    <a:pt x="1" y="143"/>
                    <a:pt x="1" y="430"/>
                  </a:cubicBezTo>
                  <a:cubicBezTo>
                    <a:pt x="1" y="716"/>
                    <a:pt x="215" y="859"/>
                    <a:pt x="430" y="859"/>
                  </a:cubicBezTo>
                  <a:cubicBezTo>
                    <a:pt x="645" y="859"/>
                    <a:pt x="859" y="716"/>
                    <a:pt x="859" y="430"/>
                  </a:cubicBezTo>
                  <a:cubicBezTo>
                    <a:pt x="859" y="143"/>
                    <a:pt x="645" y="0"/>
                    <a:pt x="430" y="0"/>
                  </a:cubicBezTo>
                  <a:close/>
                </a:path>
              </a:pathLst>
            </a:custGeom>
            <a:solidFill>
              <a:srgbClr val="FF0000"/>
            </a:solidFill>
            <a:ln w="2675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3310900" y="1741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0C0C0"/>
            </a:solidFill>
            <a:ln w="2675" cap="flat" cmpd="sng">
              <a:solidFill>
                <a:srgbClr val="FFFFFF"/>
              </a:solidFill>
              <a:prstDash val="solid"/>
              <a:miter lim="357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1" name="Google Shape;1181;p25"/>
          <p:cNvSpPr txBox="1"/>
          <p:nvPr/>
        </p:nvSpPr>
        <p:spPr>
          <a:xfrm>
            <a:off x="1450400" y="407750"/>
            <a:ext cx="219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% OF HOSPITALS THAT SUFFERED AN </a:t>
            </a:r>
            <a:r>
              <a:rPr lang="en" sz="10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MRSA </a:t>
            </a: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OUTBREAK IN 2017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182" name="Google Shape;1182;p25"/>
          <p:cNvSpPr txBox="1"/>
          <p:nvPr/>
        </p:nvSpPr>
        <p:spPr>
          <a:xfrm>
            <a:off x="3644300" y="1653250"/>
            <a:ext cx="875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3A02C"/>
                </a:solidFill>
                <a:latin typeface="Kalam"/>
                <a:ea typeface="Kalam"/>
                <a:cs typeface="Kalam"/>
                <a:sym typeface="Kalam"/>
              </a:rPr>
              <a:t>1%-5%</a:t>
            </a:r>
            <a:endParaRPr sz="1000">
              <a:solidFill>
                <a:srgbClr val="33A02C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00"/>
                </a:solidFill>
                <a:latin typeface="Kalam"/>
                <a:ea typeface="Kalam"/>
                <a:cs typeface="Kalam"/>
                <a:sym typeface="Kalam"/>
              </a:rPr>
              <a:t>5%-10%</a:t>
            </a:r>
            <a:endParaRPr sz="1000">
              <a:solidFill>
                <a:srgbClr val="FFFF00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rPr>
              <a:t>10%-25%</a:t>
            </a:r>
            <a:endParaRPr sz="1000">
              <a:solidFill>
                <a:srgbClr val="FF9900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rPr>
              <a:t>25%-50%</a:t>
            </a:r>
            <a:endParaRPr sz="900">
              <a:solidFill>
                <a:srgbClr val="33A02C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183" name="Google Shape;1183;p25"/>
          <p:cNvCxnSpPr/>
          <p:nvPr/>
        </p:nvCxnSpPr>
        <p:spPr>
          <a:xfrm>
            <a:off x="5218850" y="5400"/>
            <a:ext cx="0" cy="513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4" name="Google Shape;1184;p25"/>
          <p:cNvSpPr txBox="1"/>
          <p:nvPr/>
        </p:nvSpPr>
        <p:spPr>
          <a:xfrm>
            <a:off x="5699725" y="1617450"/>
            <a:ext cx="30189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was a major outbreak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MRSA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throughout European hospitals in 2017. Antibiotic resistance is now a major problem for public health.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are a number of strategies than can be used to reduce the spread of antibiotic resistance.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61405A5-CBD8-808F-9BC1-F09C59E185BB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FBEF70-4556-A71B-2F66-5D5F446F095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9F5E8-E8E0-7364-43E1-7D44BF4395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F8CD3-E4A6-F81E-A971-114E04DFA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Evolution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Explain Darwin’s theory of evolution by natural selection.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Evolution describes how living things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 a long period of time.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Evolution can be observed through changes in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fossil record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Evolution relies on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variation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a population.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variation affects the physical characteristics of the population.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physical characteristics of a population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phenotype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the population.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Evolution was most famously observed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Charles Darwin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Darwin travelled around the world on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HMS Beagle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between 1831 and 1836.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Darwin published his seminal work </a:t>
            </a:r>
            <a:r>
              <a:rPr lang="en" b="1" i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 the Origin of Species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1859.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Evolution video.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1E0B720-D06E-96E9-98B7-897EBE2609ED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AD6D280-0B93-DD70-B3F0-4707A546EDC8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116E1-C31B-BF5C-CD10-783F2BC49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79844F-E915-1304-8637-B711FE6E2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9" name="Google Shape;69;p15"/>
          <p:cNvGrpSpPr/>
          <p:nvPr/>
        </p:nvGrpSpPr>
        <p:grpSpPr>
          <a:xfrm>
            <a:off x="2049357" y="309925"/>
            <a:ext cx="2146556" cy="4523625"/>
            <a:chOff x="2748758" y="510100"/>
            <a:chExt cx="2146556" cy="4523625"/>
          </a:xfrm>
        </p:grpSpPr>
        <p:sp>
          <p:nvSpPr>
            <p:cNvPr id="70" name="Google Shape;70;p15"/>
            <p:cNvSpPr/>
            <p:nvPr/>
          </p:nvSpPr>
          <p:spPr>
            <a:xfrm>
              <a:off x="2832289" y="510100"/>
              <a:ext cx="1549491" cy="1198153"/>
            </a:xfrm>
            <a:custGeom>
              <a:avLst/>
              <a:gdLst/>
              <a:ahLst/>
              <a:cxnLst/>
              <a:rect l="l" t="t" r="r" b="b"/>
              <a:pathLst>
                <a:path w="55093" h="42601" extrusionOk="0">
                  <a:moveTo>
                    <a:pt x="5914" y="0"/>
                  </a:moveTo>
                  <a:lnTo>
                    <a:pt x="5914" y="0"/>
                  </a:lnTo>
                  <a:cubicBezTo>
                    <a:pt x="5866" y="757"/>
                    <a:pt x="5542" y="1491"/>
                    <a:pt x="6203" y="2272"/>
                  </a:cubicBezTo>
                  <a:lnTo>
                    <a:pt x="5830" y="2512"/>
                  </a:lnTo>
                  <a:lnTo>
                    <a:pt x="5325" y="1575"/>
                  </a:lnTo>
                  <a:cubicBezTo>
                    <a:pt x="5109" y="1070"/>
                    <a:pt x="4917" y="565"/>
                    <a:pt x="4484" y="60"/>
                  </a:cubicBezTo>
                  <a:lnTo>
                    <a:pt x="4484" y="60"/>
                  </a:lnTo>
                  <a:cubicBezTo>
                    <a:pt x="4448" y="817"/>
                    <a:pt x="3835" y="1298"/>
                    <a:pt x="5337" y="2777"/>
                  </a:cubicBezTo>
                  <a:lnTo>
                    <a:pt x="4376" y="3835"/>
                  </a:lnTo>
                  <a:lnTo>
                    <a:pt x="5349" y="3330"/>
                  </a:lnTo>
                  <a:lnTo>
                    <a:pt x="4941" y="4568"/>
                  </a:lnTo>
                  <a:cubicBezTo>
                    <a:pt x="4556" y="4977"/>
                    <a:pt x="4291" y="5361"/>
                    <a:pt x="4195" y="5698"/>
                  </a:cubicBezTo>
                  <a:cubicBezTo>
                    <a:pt x="2933" y="7273"/>
                    <a:pt x="1911" y="8847"/>
                    <a:pt x="1370" y="10410"/>
                  </a:cubicBezTo>
                  <a:cubicBezTo>
                    <a:pt x="938" y="10903"/>
                    <a:pt x="0" y="12033"/>
                    <a:pt x="1515" y="13776"/>
                  </a:cubicBezTo>
                  <a:cubicBezTo>
                    <a:pt x="1612" y="14159"/>
                    <a:pt x="1977" y="14382"/>
                    <a:pt x="2301" y="14382"/>
                  </a:cubicBezTo>
                  <a:cubicBezTo>
                    <a:pt x="2496" y="14382"/>
                    <a:pt x="2677" y="14301"/>
                    <a:pt x="2777" y="14125"/>
                  </a:cubicBezTo>
                  <a:cubicBezTo>
                    <a:pt x="2871" y="14164"/>
                    <a:pt x="2945" y="14181"/>
                    <a:pt x="3005" y="14181"/>
                  </a:cubicBezTo>
                  <a:cubicBezTo>
                    <a:pt x="3183" y="14181"/>
                    <a:pt x="3237" y="14037"/>
                    <a:pt x="3318" y="13920"/>
                  </a:cubicBezTo>
                  <a:cubicBezTo>
                    <a:pt x="4183" y="13728"/>
                    <a:pt x="4832" y="13247"/>
                    <a:pt x="4941" y="12117"/>
                  </a:cubicBezTo>
                  <a:cubicBezTo>
                    <a:pt x="5554" y="11901"/>
                    <a:pt x="6191" y="11384"/>
                    <a:pt x="6888" y="10434"/>
                  </a:cubicBezTo>
                  <a:lnTo>
                    <a:pt x="7177" y="10542"/>
                  </a:lnTo>
                  <a:cubicBezTo>
                    <a:pt x="7561" y="10451"/>
                    <a:pt x="7931" y="10407"/>
                    <a:pt x="8287" y="10407"/>
                  </a:cubicBezTo>
                  <a:cubicBezTo>
                    <a:pt x="9432" y="10407"/>
                    <a:pt x="10429" y="10868"/>
                    <a:pt x="11300" y="11720"/>
                  </a:cubicBezTo>
                  <a:cubicBezTo>
                    <a:pt x="12610" y="14401"/>
                    <a:pt x="14245" y="17010"/>
                    <a:pt x="14966" y="19799"/>
                  </a:cubicBezTo>
                  <a:cubicBezTo>
                    <a:pt x="14702" y="22419"/>
                    <a:pt x="15014" y="24667"/>
                    <a:pt x="16914" y="25917"/>
                  </a:cubicBezTo>
                  <a:lnTo>
                    <a:pt x="17719" y="32300"/>
                  </a:lnTo>
                  <a:cubicBezTo>
                    <a:pt x="17310" y="33118"/>
                    <a:pt x="17454" y="33611"/>
                    <a:pt x="17899" y="33911"/>
                  </a:cubicBezTo>
                  <a:cubicBezTo>
                    <a:pt x="18031" y="35318"/>
                    <a:pt x="17863" y="36832"/>
                    <a:pt x="17719" y="38347"/>
                  </a:cubicBezTo>
                  <a:cubicBezTo>
                    <a:pt x="17743" y="39080"/>
                    <a:pt x="17274" y="39657"/>
                    <a:pt x="16505" y="40138"/>
                  </a:cubicBezTo>
                  <a:cubicBezTo>
                    <a:pt x="15507" y="40595"/>
                    <a:pt x="15255" y="41232"/>
                    <a:pt x="15110" y="41893"/>
                  </a:cubicBezTo>
                  <a:cubicBezTo>
                    <a:pt x="15733" y="42009"/>
                    <a:pt x="16348" y="42138"/>
                    <a:pt x="17014" y="42138"/>
                  </a:cubicBezTo>
                  <a:cubicBezTo>
                    <a:pt x="17453" y="42138"/>
                    <a:pt x="17915" y="42082"/>
                    <a:pt x="18416" y="41929"/>
                  </a:cubicBezTo>
                  <a:lnTo>
                    <a:pt x="18524" y="40559"/>
                  </a:lnTo>
                  <a:cubicBezTo>
                    <a:pt x="19053" y="40379"/>
                    <a:pt x="19570" y="40210"/>
                    <a:pt x="19510" y="39753"/>
                  </a:cubicBezTo>
                  <a:cubicBezTo>
                    <a:pt x="19859" y="38936"/>
                    <a:pt x="19378" y="38864"/>
                    <a:pt x="19270" y="38443"/>
                  </a:cubicBezTo>
                  <a:cubicBezTo>
                    <a:pt x="19269" y="38443"/>
                    <a:pt x="19269" y="38443"/>
                    <a:pt x="19269" y="38443"/>
                  </a:cubicBezTo>
                  <a:cubicBezTo>
                    <a:pt x="19174" y="38443"/>
                    <a:pt x="19558" y="34007"/>
                    <a:pt x="19678" y="33971"/>
                  </a:cubicBezTo>
                  <a:cubicBezTo>
                    <a:pt x="19688" y="33979"/>
                    <a:pt x="19698" y="33982"/>
                    <a:pt x="19709" y="33982"/>
                  </a:cubicBezTo>
                  <a:cubicBezTo>
                    <a:pt x="19931" y="33982"/>
                    <a:pt x="20176" y="32301"/>
                    <a:pt x="19762" y="32048"/>
                  </a:cubicBezTo>
                  <a:cubicBezTo>
                    <a:pt x="19871" y="30161"/>
                    <a:pt x="20255" y="28622"/>
                    <a:pt x="20941" y="27468"/>
                  </a:cubicBezTo>
                  <a:cubicBezTo>
                    <a:pt x="21481" y="28706"/>
                    <a:pt x="22010" y="29956"/>
                    <a:pt x="22275" y="31194"/>
                  </a:cubicBezTo>
                  <a:cubicBezTo>
                    <a:pt x="22058" y="31495"/>
                    <a:pt x="21926" y="31784"/>
                    <a:pt x="21962" y="32048"/>
                  </a:cubicBezTo>
                  <a:cubicBezTo>
                    <a:pt x="21998" y="32433"/>
                    <a:pt x="22070" y="32805"/>
                    <a:pt x="22503" y="33082"/>
                  </a:cubicBezTo>
                  <a:cubicBezTo>
                    <a:pt x="22888" y="33430"/>
                    <a:pt x="23008" y="33839"/>
                    <a:pt x="23056" y="34272"/>
                  </a:cubicBezTo>
                  <a:lnTo>
                    <a:pt x="23152" y="35991"/>
                  </a:lnTo>
                  <a:cubicBezTo>
                    <a:pt x="23116" y="36472"/>
                    <a:pt x="23237" y="36904"/>
                    <a:pt x="22888" y="37457"/>
                  </a:cubicBezTo>
                  <a:lnTo>
                    <a:pt x="22155" y="38287"/>
                  </a:lnTo>
                  <a:cubicBezTo>
                    <a:pt x="21301" y="38972"/>
                    <a:pt x="21181" y="39525"/>
                    <a:pt x="20941" y="40102"/>
                  </a:cubicBezTo>
                  <a:cubicBezTo>
                    <a:pt x="21237" y="40187"/>
                    <a:pt x="21549" y="40221"/>
                    <a:pt x="21873" y="40221"/>
                  </a:cubicBezTo>
                  <a:cubicBezTo>
                    <a:pt x="22653" y="40221"/>
                    <a:pt x="23498" y="40023"/>
                    <a:pt x="24330" y="39862"/>
                  </a:cubicBezTo>
                  <a:cubicBezTo>
                    <a:pt x="24763" y="39537"/>
                    <a:pt x="24379" y="39176"/>
                    <a:pt x="24186" y="38828"/>
                  </a:cubicBezTo>
                  <a:cubicBezTo>
                    <a:pt x="24066" y="38539"/>
                    <a:pt x="24150" y="38251"/>
                    <a:pt x="24198" y="37962"/>
                  </a:cubicBezTo>
                  <a:cubicBezTo>
                    <a:pt x="24571" y="37890"/>
                    <a:pt x="24763" y="37554"/>
                    <a:pt x="24847" y="37085"/>
                  </a:cubicBezTo>
                  <a:cubicBezTo>
                    <a:pt x="24823" y="36580"/>
                    <a:pt x="24619" y="36436"/>
                    <a:pt x="24391" y="36291"/>
                  </a:cubicBezTo>
                  <a:lnTo>
                    <a:pt x="24258" y="32877"/>
                  </a:lnTo>
                  <a:cubicBezTo>
                    <a:pt x="24306" y="32553"/>
                    <a:pt x="24475" y="32505"/>
                    <a:pt x="24318" y="31651"/>
                  </a:cubicBezTo>
                  <a:cubicBezTo>
                    <a:pt x="24306" y="31231"/>
                    <a:pt x="24066" y="30954"/>
                    <a:pt x="23741" y="30714"/>
                  </a:cubicBezTo>
                  <a:cubicBezTo>
                    <a:pt x="23681" y="29536"/>
                    <a:pt x="23789" y="28333"/>
                    <a:pt x="24018" y="27095"/>
                  </a:cubicBezTo>
                  <a:cubicBezTo>
                    <a:pt x="24874" y="27289"/>
                    <a:pt x="25693" y="27377"/>
                    <a:pt x="26482" y="27377"/>
                  </a:cubicBezTo>
                  <a:cubicBezTo>
                    <a:pt x="28870" y="27377"/>
                    <a:pt x="30976" y="26569"/>
                    <a:pt x="32974" y="25448"/>
                  </a:cubicBezTo>
                  <a:cubicBezTo>
                    <a:pt x="33263" y="25445"/>
                    <a:pt x="33553" y="25444"/>
                    <a:pt x="33843" y="25444"/>
                  </a:cubicBezTo>
                  <a:cubicBezTo>
                    <a:pt x="34635" y="25444"/>
                    <a:pt x="35427" y="25455"/>
                    <a:pt x="36219" y="25472"/>
                  </a:cubicBezTo>
                  <a:cubicBezTo>
                    <a:pt x="36592" y="27396"/>
                    <a:pt x="36604" y="28983"/>
                    <a:pt x="39934" y="33659"/>
                  </a:cubicBezTo>
                  <a:lnTo>
                    <a:pt x="39116" y="36544"/>
                  </a:lnTo>
                  <a:cubicBezTo>
                    <a:pt x="38671" y="37121"/>
                    <a:pt x="38635" y="37638"/>
                    <a:pt x="38491" y="38167"/>
                  </a:cubicBezTo>
                  <a:lnTo>
                    <a:pt x="37541" y="39020"/>
                  </a:lnTo>
                  <a:cubicBezTo>
                    <a:pt x="36616" y="39669"/>
                    <a:pt x="36315" y="40258"/>
                    <a:pt x="36003" y="40859"/>
                  </a:cubicBezTo>
                  <a:cubicBezTo>
                    <a:pt x="36603" y="41081"/>
                    <a:pt x="37287" y="41203"/>
                    <a:pt x="38077" y="41203"/>
                  </a:cubicBezTo>
                  <a:cubicBezTo>
                    <a:pt x="38490" y="41203"/>
                    <a:pt x="38931" y="41170"/>
                    <a:pt x="39405" y="41100"/>
                  </a:cubicBezTo>
                  <a:lnTo>
                    <a:pt x="39585" y="40691"/>
                  </a:lnTo>
                  <a:lnTo>
                    <a:pt x="39958" y="39056"/>
                  </a:lnTo>
                  <a:cubicBezTo>
                    <a:pt x="40018" y="38708"/>
                    <a:pt x="40294" y="38575"/>
                    <a:pt x="40631" y="38539"/>
                  </a:cubicBezTo>
                  <a:cubicBezTo>
                    <a:pt x="41016" y="38239"/>
                    <a:pt x="40991" y="37938"/>
                    <a:pt x="40919" y="37626"/>
                  </a:cubicBezTo>
                  <a:lnTo>
                    <a:pt x="40811" y="37205"/>
                  </a:lnTo>
                  <a:cubicBezTo>
                    <a:pt x="40799" y="35630"/>
                    <a:pt x="41520" y="34885"/>
                    <a:pt x="41989" y="33863"/>
                  </a:cubicBezTo>
                  <a:cubicBezTo>
                    <a:pt x="42723" y="33094"/>
                    <a:pt x="42434" y="32517"/>
                    <a:pt x="41761" y="32036"/>
                  </a:cubicBezTo>
                  <a:lnTo>
                    <a:pt x="41797" y="29740"/>
                  </a:lnTo>
                  <a:lnTo>
                    <a:pt x="46016" y="33058"/>
                  </a:lnTo>
                  <a:cubicBezTo>
                    <a:pt x="46461" y="34981"/>
                    <a:pt x="46665" y="36868"/>
                    <a:pt x="46533" y="38732"/>
                  </a:cubicBezTo>
                  <a:lnTo>
                    <a:pt x="45680" y="40018"/>
                  </a:lnTo>
                  <a:cubicBezTo>
                    <a:pt x="44105" y="41509"/>
                    <a:pt x="44213" y="41785"/>
                    <a:pt x="43937" y="42338"/>
                  </a:cubicBezTo>
                  <a:cubicBezTo>
                    <a:pt x="44568" y="42523"/>
                    <a:pt x="45246" y="42601"/>
                    <a:pt x="45960" y="42601"/>
                  </a:cubicBezTo>
                  <a:cubicBezTo>
                    <a:pt x="46687" y="42601"/>
                    <a:pt x="47451" y="42520"/>
                    <a:pt x="48240" y="42386"/>
                  </a:cubicBezTo>
                  <a:lnTo>
                    <a:pt x="48444" y="41977"/>
                  </a:lnTo>
                  <a:cubicBezTo>
                    <a:pt x="48144" y="41376"/>
                    <a:pt x="48192" y="40763"/>
                    <a:pt x="48192" y="40162"/>
                  </a:cubicBezTo>
                  <a:cubicBezTo>
                    <a:pt x="49755" y="39525"/>
                    <a:pt x="49202" y="38635"/>
                    <a:pt x="48420" y="37722"/>
                  </a:cubicBezTo>
                  <a:cubicBezTo>
                    <a:pt x="48493" y="35943"/>
                    <a:pt x="48589" y="34248"/>
                    <a:pt x="48973" y="33166"/>
                  </a:cubicBezTo>
                  <a:cubicBezTo>
                    <a:pt x="49058" y="32541"/>
                    <a:pt x="49322" y="31868"/>
                    <a:pt x="48793" y="31435"/>
                  </a:cubicBezTo>
                  <a:cubicBezTo>
                    <a:pt x="48649" y="31231"/>
                    <a:pt x="48541" y="31014"/>
                    <a:pt x="48120" y="30966"/>
                  </a:cubicBezTo>
                  <a:cubicBezTo>
                    <a:pt x="45836" y="28574"/>
                    <a:pt x="46437" y="26182"/>
                    <a:pt x="46750" y="23790"/>
                  </a:cubicBezTo>
                  <a:cubicBezTo>
                    <a:pt x="47062" y="22672"/>
                    <a:pt x="47315" y="21554"/>
                    <a:pt x="47230" y="20484"/>
                  </a:cubicBezTo>
                  <a:lnTo>
                    <a:pt x="47230" y="20484"/>
                  </a:lnTo>
                  <a:cubicBezTo>
                    <a:pt x="48264" y="21998"/>
                    <a:pt x="48565" y="23525"/>
                    <a:pt x="49058" y="25052"/>
                  </a:cubicBezTo>
                  <a:cubicBezTo>
                    <a:pt x="49478" y="27204"/>
                    <a:pt x="50428" y="29199"/>
                    <a:pt x="52051" y="31002"/>
                  </a:cubicBezTo>
                  <a:cubicBezTo>
                    <a:pt x="51774" y="30077"/>
                    <a:pt x="51654" y="29211"/>
                    <a:pt x="51618" y="28370"/>
                  </a:cubicBezTo>
                  <a:lnTo>
                    <a:pt x="51618" y="28370"/>
                  </a:lnTo>
                  <a:cubicBezTo>
                    <a:pt x="52496" y="30185"/>
                    <a:pt x="53541" y="31615"/>
                    <a:pt x="55092" y="31892"/>
                  </a:cubicBezTo>
                  <a:cubicBezTo>
                    <a:pt x="54154" y="30173"/>
                    <a:pt x="53265" y="28442"/>
                    <a:pt x="52640" y="26651"/>
                  </a:cubicBezTo>
                  <a:lnTo>
                    <a:pt x="52640" y="26651"/>
                  </a:lnTo>
                  <a:lnTo>
                    <a:pt x="53012" y="26747"/>
                  </a:lnTo>
                  <a:cubicBezTo>
                    <a:pt x="52351" y="24811"/>
                    <a:pt x="51690" y="22888"/>
                    <a:pt x="50993" y="21049"/>
                  </a:cubicBezTo>
                  <a:cubicBezTo>
                    <a:pt x="49623" y="18308"/>
                    <a:pt x="48853" y="15243"/>
                    <a:pt x="44165" y="14377"/>
                  </a:cubicBezTo>
                  <a:cubicBezTo>
                    <a:pt x="42340" y="13184"/>
                    <a:pt x="40377" y="12507"/>
                    <a:pt x="38233" y="12507"/>
                  </a:cubicBezTo>
                  <a:cubicBezTo>
                    <a:pt x="36790" y="12507"/>
                    <a:pt x="35266" y="12813"/>
                    <a:pt x="33647" y="13476"/>
                  </a:cubicBezTo>
                  <a:cubicBezTo>
                    <a:pt x="30137" y="13307"/>
                    <a:pt x="26747" y="12466"/>
                    <a:pt x="23477" y="10855"/>
                  </a:cubicBezTo>
                  <a:cubicBezTo>
                    <a:pt x="22167" y="9965"/>
                    <a:pt x="20892" y="9316"/>
                    <a:pt x="19414" y="7573"/>
                  </a:cubicBezTo>
                  <a:lnTo>
                    <a:pt x="17635" y="6023"/>
                  </a:lnTo>
                  <a:cubicBezTo>
                    <a:pt x="14197" y="3210"/>
                    <a:pt x="10747" y="1911"/>
                    <a:pt x="7297" y="1851"/>
                  </a:cubicBezTo>
                  <a:lnTo>
                    <a:pt x="6972" y="1334"/>
                  </a:lnTo>
                  <a:cubicBezTo>
                    <a:pt x="6636" y="745"/>
                    <a:pt x="6287" y="289"/>
                    <a:pt x="59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2832289" y="510100"/>
              <a:ext cx="1549491" cy="1201247"/>
            </a:xfrm>
            <a:custGeom>
              <a:avLst/>
              <a:gdLst/>
              <a:ahLst/>
              <a:cxnLst/>
              <a:rect l="l" t="t" r="r" b="b"/>
              <a:pathLst>
                <a:path w="55093" h="42711" fill="none" extrusionOk="0">
                  <a:moveTo>
                    <a:pt x="2777" y="14125"/>
                  </a:moveTo>
                  <a:cubicBezTo>
                    <a:pt x="2512" y="14593"/>
                    <a:pt x="1671" y="14389"/>
                    <a:pt x="1515" y="13776"/>
                  </a:cubicBezTo>
                  <a:cubicBezTo>
                    <a:pt x="0" y="12033"/>
                    <a:pt x="938" y="10903"/>
                    <a:pt x="1370" y="10410"/>
                  </a:cubicBezTo>
                  <a:cubicBezTo>
                    <a:pt x="1911" y="8847"/>
                    <a:pt x="2933" y="7273"/>
                    <a:pt x="4195" y="5698"/>
                  </a:cubicBezTo>
                  <a:cubicBezTo>
                    <a:pt x="4291" y="5361"/>
                    <a:pt x="4556" y="4977"/>
                    <a:pt x="4941" y="4568"/>
                  </a:cubicBezTo>
                  <a:lnTo>
                    <a:pt x="5349" y="3330"/>
                  </a:lnTo>
                  <a:lnTo>
                    <a:pt x="4376" y="3835"/>
                  </a:lnTo>
                  <a:lnTo>
                    <a:pt x="5337" y="2777"/>
                  </a:lnTo>
                  <a:cubicBezTo>
                    <a:pt x="3835" y="1298"/>
                    <a:pt x="4448" y="817"/>
                    <a:pt x="4484" y="60"/>
                  </a:cubicBezTo>
                  <a:cubicBezTo>
                    <a:pt x="4917" y="565"/>
                    <a:pt x="5109" y="1070"/>
                    <a:pt x="5325" y="1575"/>
                  </a:cubicBezTo>
                  <a:lnTo>
                    <a:pt x="5830" y="2512"/>
                  </a:lnTo>
                  <a:lnTo>
                    <a:pt x="6203" y="2272"/>
                  </a:lnTo>
                  <a:cubicBezTo>
                    <a:pt x="5542" y="1491"/>
                    <a:pt x="5866" y="757"/>
                    <a:pt x="5914" y="0"/>
                  </a:cubicBezTo>
                  <a:cubicBezTo>
                    <a:pt x="6287" y="289"/>
                    <a:pt x="6636" y="745"/>
                    <a:pt x="6972" y="1334"/>
                  </a:cubicBezTo>
                  <a:lnTo>
                    <a:pt x="7297" y="1851"/>
                  </a:lnTo>
                  <a:cubicBezTo>
                    <a:pt x="10747" y="1911"/>
                    <a:pt x="14197" y="3210"/>
                    <a:pt x="17635" y="6023"/>
                  </a:cubicBezTo>
                  <a:lnTo>
                    <a:pt x="19414" y="7573"/>
                  </a:lnTo>
                  <a:cubicBezTo>
                    <a:pt x="20892" y="9316"/>
                    <a:pt x="22167" y="9965"/>
                    <a:pt x="23477" y="10855"/>
                  </a:cubicBezTo>
                  <a:cubicBezTo>
                    <a:pt x="26747" y="12466"/>
                    <a:pt x="30137" y="13307"/>
                    <a:pt x="33647" y="13476"/>
                  </a:cubicBezTo>
                  <a:cubicBezTo>
                    <a:pt x="37674" y="11829"/>
                    <a:pt x="41112" y="12382"/>
                    <a:pt x="44165" y="14377"/>
                  </a:cubicBezTo>
                  <a:cubicBezTo>
                    <a:pt x="48853" y="15243"/>
                    <a:pt x="49623" y="18308"/>
                    <a:pt x="50993" y="21049"/>
                  </a:cubicBezTo>
                  <a:cubicBezTo>
                    <a:pt x="51690" y="22888"/>
                    <a:pt x="52351" y="24811"/>
                    <a:pt x="53012" y="26747"/>
                  </a:cubicBezTo>
                  <a:lnTo>
                    <a:pt x="52640" y="26651"/>
                  </a:lnTo>
                  <a:cubicBezTo>
                    <a:pt x="53265" y="28442"/>
                    <a:pt x="54154" y="30173"/>
                    <a:pt x="55092" y="31892"/>
                  </a:cubicBezTo>
                  <a:cubicBezTo>
                    <a:pt x="53541" y="31615"/>
                    <a:pt x="52496" y="30185"/>
                    <a:pt x="51618" y="28370"/>
                  </a:cubicBezTo>
                  <a:cubicBezTo>
                    <a:pt x="51654" y="29211"/>
                    <a:pt x="51774" y="30077"/>
                    <a:pt x="52051" y="31002"/>
                  </a:cubicBezTo>
                  <a:cubicBezTo>
                    <a:pt x="50428" y="29199"/>
                    <a:pt x="49478" y="27204"/>
                    <a:pt x="49058" y="25052"/>
                  </a:cubicBezTo>
                  <a:cubicBezTo>
                    <a:pt x="48565" y="23525"/>
                    <a:pt x="48264" y="21998"/>
                    <a:pt x="47230" y="20484"/>
                  </a:cubicBezTo>
                  <a:cubicBezTo>
                    <a:pt x="47315" y="21554"/>
                    <a:pt x="47062" y="22672"/>
                    <a:pt x="46750" y="23790"/>
                  </a:cubicBezTo>
                  <a:cubicBezTo>
                    <a:pt x="46437" y="26182"/>
                    <a:pt x="45836" y="28574"/>
                    <a:pt x="48120" y="30966"/>
                  </a:cubicBezTo>
                  <a:cubicBezTo>
                    <a:pt x="48541" y="31014"/>
                    <a:pt x="48649" y="31231"/>
                    <a:pt x="48793" y="31435"/>
                  </a:cubicBezTo>
                  <a:cubicBezTo>
                    <a:pt x="49322" y="31868"/>
                    <a:pt x="49058" y="32541"/>
                    <a:pt x="48973" y="33166"/>
                  </a:cubicBezTo>
                  <a:cubicBezTo>
                    <a:pt x="48589" y="34248"/>
                    <a:pt x="48493" y="35943"/>
                    <a:pt x="48420" y="37722"/>
                  </a:cubicBezTo>
                  <a:cubicBezTo>
                    <a:pt x="49202" y="38635"/>
                    <a:pt x="49755" y="39525"/>
                    <a:pt x="48192" y="40162"/>
                  </a:cubicBezTo>
                  <a:cubicBezTo>
                    <a:pt x="48192" y="40763"/>
                    <a:pt x="48144" y="41376"/>
                    <a:pt x="48444" y="41977"/>
                  </a:cubicBezTo>
                  <a:lnTo>
                    <a:pt x="48240" y="42386"/>
                  </a:lnTo>
                  <a:cubicBezTo>
                    <a:pt x="46677" y="42650"/>
                    <a:pt x="45211" y="42711"/>
                    <a:pt x="43937" y="42338"/>
                  </a:cubicBezTo>
                  <a:cubicBezTo>
                    <a:pt x="44213" y="41785"/>
                    <a:pt x="44105" y="41509"/>
                    <a:pt x="45680" y="40018"/>
                  </a:cubicBezTo>
                  <a:lnTo>
                    <a:pt x="46533" y="38732"/>
                  </a:lnTo>
                  <a:cubicBezTo>
                    <a:pt x="46665" y="36868"/>
                    <a:pt x="46461" y="34981"/>
                    <a:pt x="46016" y="33058"/>
                  </a:cubicBezTo>
                  <a:lnTo>
                    <a:pt x="41797" y="29740"/>
                  </a:lnTo>
                  <a:lnTo>
                    <a:pt x="41761" y="32036"/>
                  </a:lnTo>
                  <a:cubicBezTo>
                    <a:pt x="42434" y="32517"/>
                    <a:pt x="42723" y="33094"/>
                    <a:pt x="41989" y="33863"/>
                  </a:cubicBezTo>
                  <a:cubicBezTo>
                    <a:pt x="41520" y="34885"/>
                    <a:pt x="40799" y="35630"/>
                    <a:pt x="40811" y="37205"/>
                  </a:cubicBezTo>
                  <a:lnTo>
                    <a:pt x="40919" y="37626"/>
                  </a:lnTo>
                  <a:cubicBezTo>
                    <a:pt x="40991" y="37938"/>
                    <a:pt x="41016" y="38239"/>
                    <a:pt x="40631" y="38539"/>
                  </a:cubicBezTo>
                  <a:cubicBezTo>
                    <a:pt x="40294" y="38575"/>
                    <a:pt x="40018" y="38708"/>
                    <a:pt x="39958" y="39056"/>
                  </a:cubicBezTo>
                  <a:lnTo>
                    <a:pt x="39585" y="40691"/>
                  </a:lnTo>
                  <a:lnTo>
                    <a:pt x="39405" y="41100"/>
                  </a:lnTo>
                  <a:cubicBezTo>
                    <a:pt x="38022" y="41304"/>
                    <a:pt x="36916" y="41196"/>
                    <a:pt x="36003" y="40859"/>
                  </a:cubicBezTo>
                  <a:cubicBezTo>
                    <a:pt x="36315" y="40258"/>
                    <a:pt x="36616" y="39669"/>
                    <a:pt x="37541" y="39020"/>
                  </a:cubicBezTo>
                  <a:lnTo>
                    <a:pt x="38491" y="38167"/>
                  </a:lnTo>
                  <a:cubicBezTo>
                    <a:pt x="38635" y="37638"/>
                    <a:pt x="38671" y="37121"/>
                    <a:pt x="39116" y="36544"/>
                  </a:cubicBezTo>
                  <a:lnTo>
                    <a:pt x="39934" y="33659"/>
                  </a:lnTo>
                  <a:cubicBezTo>
                    <a:pt x="36604" y="28983"/>
                    <a:pt x="36592" y="27396"/>
                    <a:pt x="36219" y="25472"/>
                  </a:cubicBezTo>
                  <a:cubicBezTo>
                    <a:pt x="35137" y="25448"/>
                    <a:pt x="34055" y="25436"/>
                    <a:pt x="32974" y="25448"/>
                  </a:cubicBezTo>
                  <a:cubicBezTo>
                    <a:pt x="30317" y="26939"/>
                    <a:pt x="27468" y="27877"/>
                    <a:pt x="24018" y="27095"/>
                  </a:cubicBezTo>
                  <a:cubicBezTo>
                    <a:pt x="23789" y="28333"/>
                    <a:pt x="23681" y="29536"/>
                    <a:pt x="23741" y="30714"/>
                  </a:cubicBezTo>
                  <a:cubicBezTo>
                    <a:pt x="24066" y="30954"/>
                    <a:pt x="24306" y="31231"/>
                    <a:pt x="24318" y="31651"/>
                  </a:cubicBezTo>
                  <a:cubicBezTo>
                    <a:pt x="24475" y="32505"/>
                    <a:pt x="24306" y="32553"/>
                    <a:pt x="24258" y="32877"/>
                  </a:cubicBezTo>
                  <a:lnTo>
                    <a:pt x="24391" y="36291"/>
                  </a:lnTo>
                  <a:cubicBezTo>
                    <a:pt x="24619" y="36436"/>
                    <a:pt x="24823" y="36580"/>
                    <a:pt x="24847" y="37085"/>
                  </a:cubicBezTo>
                  <a:cubicBezTo>
                    <a:pt x="24763" y="37554"/>
                    <a:pt x="24571" y="37890"/>
                    <a:pt x="24198" y="37962"/>
                  </a:cubicBezTo>
                  <a:cubicBezTo>
                    <a:pt x="24150" y="38251"/>
                    <a:pt x="24066" y="38539"/>
                    <a:pt x="24186" y="38828"/>
                  </a:cubicBezTo>
                  <a:cubicBezTo>
                    <a:pt x="24379" y="39176"/>
                    <a:pt x="24763" y="39537"/>
                    <a:pt x="24330" y="39862"/>
                  </a:cubicBezTo>
                  <a:cubicBezTo>
                    <a:pt x="23152" y="40090"/>
                    <a:pt x="21950" y="40391"/>
                    <a:pt x="20941" y="40102"/>
                  </a:cubicBezTo>
                  <a:cubicBezTo>
                    <a:pt x="21181" y="39525"/>
                    <a:pt x="21301" y="38972"/>
                    <a:pt x="22155" y="38287"/>
                  </a:cubicBezTo>
                  <a:lnTo>
                    <a:pt x="22888" y="37457"/>
                  </a:lnTo>
                  <a:cubicBezTo>
                    <a:pt x="23237" y="36904"/>
                    <a:pt x="23116" y="36472"/>
                    <a:pt x="23152" y="35991"/>
                  </a:cubicBezTo>
                  <a:lnTo>
                    <a:pt x="23056" y="34272"/>
                  </a:lnTo>
                  <a:cubicBezTo>
                    <a:pt x="23008" y="33839"/>
                    <a:pt x="22888" y="33430"/>
                    <a:pt x="22503" y="33082"/>
                  </a:cubicBezTo>
                  <a:cubicBezTo>
                    <a:pt x="22070" y="32805"/>
                    <a:pt x="21998" y="32433"/>
                    <a:pt x="21962" y="32048"/>
                  </a:cubicBezTo>
                  <a:cubicBezTo>
                    <a:pt x="21926" y="31784"/>
                    <a:pt x="22058" y="31495"/>
                    <a:pt x="22275" y="31194"/>
                  </a:cubicBezTo>
                  <a:cubicBezTo>
                    <a:pt x="22010" y="29956"/>
                    <a:pt x="21481" y="28706"/>
                    <a:pt x="20941" y="27468"/>
                  </a:cubicBezTo>
                  <a:cubicBezTo>
                    <a:pt x="20255" y="28622"/>
                    <a:pt x="19871" y="30161"/>
                    <a:pt x="19762" y="32048"/>
                  </a:cubicBezTo>
                  <a:cubicBezTo>
                    <a:pt x="20195" y="32312"/>
                    <a:pt x="19907" y="34140"/>
                    <a:pt x="19678" y="33971"/>
                  </a:cubicBezTo>
                  <a:cubicBezTo>
                    <a:pt x="19558" y="34007"/>
                    <a:pt x="19173" y="38455"/>
                    <a:pt x="19270" y="38443"/>
                  </a:cubicBezTo>
                  <a:cubicBezTo>
                    <a:pt x="19378" y="38864"/>
                    <a:pt x="19859" y="38936"/>
                    <a:pt x="19510" y="39753"/>
                  </a:cubicBezTo>
                  <a:cubicBezTo>
                    <a:pt x="19570" y="40210"/>
                    <a:pt x="19053" y="40379"/>
                    <a:pt x="18524" y="40559"/>
                  </a:cubicBezTo>
                  <a:lnTo>
                    <a:pt x="18416" y="41929"/>
                  </a:lnTo>
                  <a:cubicBezTo>
                    <a:pt x="17154" y="42314"/>
                    <a:pt x="16144" y="42086"/>
                    <a:pt x="15110" y="41893"/>
                  </a:cubicBezTo>
                  <a:cubicBezTo>
                    <a:pt x="15255" y="41232"/>
                    <a:pt x="15507" y="40595"/>
                    <a:pt x="16505" y="40138"/>
                  </a:cubicBezTo>
                  <a:cubicBezTo>
                    <a:pt x="17274" y="39657"/>
                    <a:pt x="17743" y="39080"/>
                    <a:pt x="17719" y="38347"/>
                  </a:cubicBezTo>
                  <a:cubicBezTo>
                    <a:pt x="17863" y="36832"/>
                    <a:pt x="18031" y="35318"/>
                    <a:pt x="17899" y="33911"/>
                  </a:cubicBezTo>
                  <a:cubicBezTo>
                    <a:pt x="17454" y="33611"/>
                    <a:pt x="17310" y="33118"/>
                    <a:pt x="17719" y="32300"/>
                  </a:cubicBezTo>
                  <a:lnTo>
                    <a:pt x="16914" y="25917"/>
                  </a:lnTo>
                  <a:cubicBezTo>
                    <a:pt x="15014" y="24667"/>
                    <a:pt x="14702" y="22419"/>
                    <a:pt x="14966" y="19799"/>
                  </a:cubicBezTo>
                  <a:cubicBezTo>
                    <a:pt x="14245" y="17010"/>
                    <a:pt x="12610" y="14401"/>
                    <a:pt x="11300" y="11720"/>
                  </a:cubicBezTo>
                  <a:cubicBezTo>
                    <a:pt x="10158" y="10603"/>
                    <a:pt x="8799" y="10158"/>
                    <a:pt x="7177" y="10542"/>
                  </a:cubicBezTo>
                  <a:lnTo>
                    <a:pt x="6888" y="10434"/>
                  </a:lnTo>
                  <a:cubicBezTo>
                    <a:pt x="6191" y="11384"/>
                    <a:pt x="5554" y="11901"/>
                    <a:pt x="4941" y="12117"/>
                  </a:cubicBezTo>
                  <a:cubicBezTo>
                    <a:pt x="4832" y="13247"/>
                    <a:pt x="4183" y="13728"/>
                    <a:pt x="3318" y="13920"/>
                  </a:cubicBezTo>
                  <a:cubicBezTo>
                    <a:pt x="3210" y="14077"/>
                    <a:pt x="3150" y="14281"/>
                    <a:pt x="2777" y="14125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3866164" y="1045291"/>
              <a:ext cx="141666" cy="301247"/>
            </a:xfrm>
            <a:custGeom>
              <a:avLst/>
              <a:gdLst/>
              <a:ahLst/>
              <a:cxnLst/>
              <a:rect l="l" t="t" r="r" b="b"/>
              <a:pathLst>
                <a:path w="5037" h="10711" fill="none" extrusionOk="0">
                  <a:moveTo>
                    <a:pt x="0" y="0"/>
                  </a:moveTo>
                  <a:cubicBezTo>
                    <a:pt x="180" y="3763"/>
                    <a:pt x="421" y="7501"/>
                    <a:pt x="5037" y="1071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3850948" y="1226500"/>
              <a:ext cx="59175" cy="17944"/>
            </a:xfrm>
            <a:custGeom>
              <a:avLst/>
              <a:gdLst/>
              <a:ahLst/>
              <a:cxnLst/>
              <a:rect l="l" t="t" r="r" b="b"/>
              <a:pathLst>
                <a:path w="2104" h="638" fill="none" extrusionOk="0">
                  <a:moveTo>
                    <a:pt x="0" y="0"/>
                  </a:moveTo>
                  <a:cubicBezTo>
                    <a:pt x="721" y="109"/>
                    <a:pt x="1431" y="301"/>
                    <a:pt x="2104" y="63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3942214" y="1206897"/>
              <a:ext cx="106875" cy="63928"/>
            </a:xfrm>
            <a:custGeom>
              <a:avLst/>
              <a:gdLst/>
              <a:ahLst/>
              <a:cxnLst/>
              <a:rect l="l" t="t" r="r" b="b"/>
              <a:pathLst>
                <a:path w="3800" h="2273" fill="none" extrusionOk="0">
                  <a:moveTo>
                    <a:pt x="1" y="0"/>
                  </a:moveTo>
                  <a:cubicBezTo>
                    <a:pt x="1059" y="806"/>
                    <a:pt x="2104" y="1623"/>
                    <a:pt x="3799" y="227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4078817" y="1285338"/>
              <a:ext cx="51075" cy="95034"/>
            </a:xfrm>
            <a:custGeom>
              <a:avLst/>
              <a:gdLst/>
              <a:ahLst/>
              <a:cxnLst/>
              <a:rect l="l" t="t" r="r" b="b"/>
              <a:pathLst>
                <a:path w="1816" h="3379" fill="none" extrusionOk="0">
                  <a:moveTo>
                    <a:pt x="0" y="0"/>
                  </a:moveTo>
                  <a:cubicBezTo>
                    <a:pt x="902" y="1130"/>
                    <a:pt x="1395" y="2248"/>
                    <a:pt x="1815" y="337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421226" y="1188981"/>
              <a:ext cx="6441" cy="93656"/>
            </a:xfrm>
            <a:custGeom>
              <a:avLst/>
              <a:gdLst/>
              <a:ahLst/>
              <a:cxnLst/>
              <a:rect l="l" t="t" r="r" b="b"/>
              <a:pathLst>
                <a:path w="229" h="3330" fill="none" extrusionOk="0">
                  <a:moveTo>
                    <a:pt x="193" y="0"/>
                  </a:moveTo>
                  <a:cubicBezTo>
                    <a:pt x="169" y="1190"/>
                    <a:pt x="229" y="2513"/>
                    <a:pt x="1" y="333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3425614" y="1256594"/>
              <a:ext cx="82181" cy="15581"/>
            </a:xfrm>
            <a:custGeom>
              <a:avLst/>
              <a:gdLst/>
              <a:ahLst/>
              <a:cxnLst/>
              <a:rect l="l" t="t" r="r" b="b"/>
              <a:pathLst>
                <a:path w="2922" h="554" fill="none" extrusionOk="0">
                  <a:moveTo>
                    <a:pt x="2922" y="553"/>
                  </a:moveTo>
                  <a:cubicBezTo>
                    <a:pt x="1612" y="469"/>
                    <a:pt x="746" y="253"/>
                    <a:pt x="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3425614" y="1187631"/>
              <a:ext cx="22359" cy="68991"/>
            </a:xfrm>
            <a:custGeom>
              <a:avLst/>
              <a:gdLst/>
              <a:ahLst/>
              <a:cxnLst/>
              <a:rect l="l" t="t" r="r" b="b"/>
              <a:pathLst>
                <a:path w="795" h="2453" fill="none" extrusionOk="0">
                  <a:moveTo>
                    <a:pt x="794" y="0"/>
                  </a:moveTo>
                  <a:lnTo>
                    <a:pt x="1" y="245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3462486" y="1073697"/>
              <a:ext cx="91631" cy="95344"/>
            </a:xfrm>
            <a:custGeom>
              <a:avLst/>
              <a:gdLst/>
              <a:ahLst/>
              <a:cxnLst/>
              <a:rect l="l" t="t" r="r" b="b"/>
              <a:pathLst>
                <a:path w="3258" h="3390" fill="none" extrusionOk="0">
                  <a:moveTo>
                    <a:pt x="0" y="3390"/>
                  </a:moveTo>
                  <a:cubicBezTo>
                    <a:pt x="902" y="2212"/>
                    <a:pt x="1887" y="1058"/>
                    <a:pt x="3258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3588907" y="999306"/>
              <a:ext cx="85247" cy="52088"/>
            </a:xfrm>
            <a:custGeom>
              <a:avLst/>
              <a:gdLst/>
              <a:ahLst/>
              <a:cxnLst/>
              <a:rect l="l" t="t" r="r" b="b"/>
              <a:pathLst>
                <a:path w="3031" h="1852" fill="none" extrusionOk="0">
                  <a:moveTo>
                    <a:pt x="1" y="1852"/>
                  </a:moveTo>
                  <a:cubicBezTo>
                    <a:pt x="782" y="1166"/>
                    <a:pt x="1852" y="565"/>
                    <a:pt x="303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3304592" y="1165975"/>
              <a:ext cx="3741" cy="73069"/>
            </a:xfrm>
            <a:custGeom>
              <a:avLst/>
              <a:gdLst/>
              <a:ahLst/>
              <a:cxnLst/>
              <a:rect l="l" t="t" r="r" b="b"/>
              <a:pathLst>
                <a:path w="133" h="2598" fill="none" extrusionOk="0">
                  <a:moveTo>
                    <a:pt x="133" y="1"/>
                  </a:moveTo>
                  <a:cubicBezTo>
                    <a:pt x="0" y="866"/>
                    <a:pt x="36" y="1732"/>
                    <a:pt x="121" y="25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3288364" y="1135881"/>
              <a:ext cx="16594" cy="65278"/>
            </a:xfrm>
            <a:custGeom>
              <a:avLst/>
              <a:gdLst/>
              <a:ahLst/>
              <a:cxnLst/>
              <a:rect l="l" t="t" r="r" b="b"/>
              <a:pathLst>
                <a:path w="590" h="2321" fill="none" extrusionOk="0">
                  <a:moveTo>
                    <a:pt x="0" y="1"/>
                  </a:moveTo>
                  <a:lnTo>
                    <a:pt x="589" y="232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3253207" y="960747"/>
              <a:ext cx="65953" cy="106200"/>
            </a:xfrm>
            <a:custGeom>
              <a:avLst/>
              <a:gdLst/>
              <a:ahLst/>
              <a:cxnLst/>
              <a:rect l="l" t="t" r="r" b="b"/>
              <a:pathLst>
                <a:path w="2345" h="3776" fill="none" extrusionOk="0">
                  <a:moveTo>
                    <a:pt x="0" y="3776"/>
                  </a:moveTo>
                  <a:cubicBezTo>
                    <a:pt x="649" y="2525"/>
                    <a:pt x="1310" y="1287"/>
                    <a:pt x="234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3346498" y="874544"/>
              <a:ext cx="31134" cy="42975"/>
            </a:xfrm>
            <a:custGeom>
              <a:avLst/>
              <a:gdLst/>
              <a:ahLst/>
              <a:cxnLst/>
              <a:rect l="l" t="t" r="r" b="b"/>
              <a:pathLst>
                <a:path w="1107" h="1528" fill="none" extrusionOk="0">
                  <a:moveTo>
                    <a:pt x="1" y="1527"/>
                  </a:moveTo>
                  <a:lnTo>
                    <a:pt x="1107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4074429" y="914453"/>
              <a:ext cx="101784" cy="171759"/>
            </a:xfrm>
            <a:custGeom>
              <a:avLst/>
              <a:gdLst/>
              <a:ahLst/>
              <a:cxnLst/>
              <a:rect l="l" t="t" r="r" b="b"/>
              <a:pathLst>
                <a:path w="3619" h="6107" fill="none" extrusionOk="0">
                  <a:moveTo>
                    <a:pt x="0" y="0"/>
                  </a:moveTo>
                  <a:cubicBezTo>
                    <a:pt x="1995" y="1671"/>
                    <a:pt x="3618" y="3474"/>
                    <a:pt x="3065" y="610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3001658" y="770763"/>
              <a:ext cx="24384" cy="32822"/>
            </a:xfrm>
            <a:custGeom>
              <a:avLst/>
              <a:gdLst/>
              <a:ahLst/>
              <a:cxnLst/>
              <a:rect l="l" t="t" r="r" b="b"/>
              <a:pathLst>
                <a:path w="867" h="1167" fill="none" extrusionOk="0">
                  <a:moveTo>
                    <a:pt x="1" y="0"/>
                  </a:moveTo>
                  <a:lnTo>
                    <a:pt x="866" y="116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990492" y="722078"/>
              <a:ext cx="7144" cy="35522"/>
            </a:xfrm>
            <a:custGeom>
              <a:avLst/>
              <a:gdLst/>
              <a:ahLst/>
              <a:cxnLst/>
              <a:rect l="l" t="t" r="r" b="b"/>
              <a:pathLst>
                <a:path w="254" h="1263" fill="none" extrusionOk="0">
                  <a:moveTo>
                    <a:pt x="253" y="0"/>
                  </a:moveTo>
                  <a:cubicBezTo>
                    <a:pt x="61" y="445"/>
                    <a:pt x="1" y="878"/>
                    <a:pt x="121" y="12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3068258" y="675419"/>
              <a:ext cx="66966" cy="127491"/>
            </a:xfrm>
            <a:custGeom>
              <a:avLst/>
              <a:gdLst/>
              <a:ahLst/>
              <a:cxnLst/>
              <a:rect l="l" t="t" r="r" b="b"/>
              <a:pathLst>
                <a:path w="2381" h="4533" fill="none" extrusionOk="0">
                  <a:moveTo>
                    <a:pt x="2056" y="0"/>
                  </a:moveTo>
                  <a:cubicBezTo>
                    <a:pt x="2381" y="1683"/>
                    <a:pt x="2309" y="3294"/>
                    <a:pt x="1" y="45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120992" y="778188"/>
              <a:ext cx="29109" cy="61566"/>
            </a:xfrm>
            <a:custGeom>
              <a:avLst/>
              <a:gdLst/>
              <a:ahLst/>
              <a:cxnLst/>
              <a:rect l="l" t="t" r="r" b="b"/>
              <a:pathLst>
                <a:path w="1035" h="2189" fill="none" extrusionOk="0">
                  <a:moveTo>
                    <a:pt x="1" y="1"/>
                  </a:moveTo>
                  <a:lnTo>
                    <a:pt x="1035" y="218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3212961" y="783250"/>
              <a:ext cx="41288" cy="156909"/>
            </a:xfrm>
            <a:custGeom>
              <a:avLst/>
              <a:gdLst/>
              <a:ahLst/>
              <a:cxnLst/>
              <a:rect l="l" t="t" r="r" b="b"/>
              <a:pathLst>
                <a:path w="1468" h="5579" fill="none" extrusionOk="0">
                  <a:moveTo>
                    <a:pt x="1" y="1"/>
                  </a:moveTo>
                  <a:cubicBezTo>
                    <a:pt x="385" y="1900"/>
                    <a:pt x="806" y="3788"/>
                    <a:pt x="1467" y="557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3261308" y="964825"/>
              <a:ext cx="14906" cy="57488"/>
            </a:xfrm>
            <a:custGeom>
              <a:avLst/>
              <a:gdLst/>
              <a:ahLst/>
              <a:cxnLst/>
              <a:rect l="l" t="t" r="r" b="b"/>
              <a:pathLst>
                <a:path w="530" h="2044" fill="none" extrusionOk="0">
                  <a:moveTo>
                    <a:pt x="1" y="0"/>
                  </a:moveTo>
                  <a:cubicBezTo>
                    <a:pt x="530" y="1743"/>
                    <a:pt x="409" y="1563"/>
                    <a:pt x="518" y="204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868120" y="840063"/>
              <a:ext cx="24694" cy="36872"/>
            </a:xfrm>
            <a:custGeom>
              <a:avLst/>
              <a:gdLst/>
              <a:ahLst/>
              <a:cxnLst/>
              <a:rect l="l" t="t" r="r" b="b"/>
              <a:pathLst>
                <a:path w="878" h="1311" fill="none" extrusionOk="0">
                  <a:moveTo>
                    <a:pt x="0" y="409"/>
                  </a:moveTo>
                  <a:cubicBezTo>
                    <a:pt x="120" y="265"/>
                    <a:pt x="241" y="109"/>
                    <a:pt x="493" y="25"/>
                  </a:cubicBezTo>
                  <a:cubicBezTo>
                    <a:pt x="685" y="0"/>
                    <a:pt x="818" y="121"/>
                    <a:pt x="842" y="397"/>
                  </a:cubicBezTo>
                  <a:cubicBezTo>
                    <a:pt x="866" y="614"/>
                    <a:pt x="878" y="830"/>
                    <a:pt x="758" y="1022"/>
                  </a:cubicBezTo>
                  <a:cubicBezTo>
                    <a:pt x="625" y="1227"/>
                    <a:pt x="505" y="1239"/>
                    <a:pt x="385" y="131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877570" y="843775"/>
              <a:ext cx="12881" cy="25397"/>
            </a:xfrm>
            <a:custGeom>
              <a:avLst/>
              <a:gdLst/>
              <a:ahLst/>
              <a:cxnLst/>
              <a:rect l="l" t="t" r="r" b="b"/>
              <a:pathLst>
                <a:path w="458" h="903" fill="none" extrusionOk="0">
                  <a:moveTo>
                    <a:pt x="422" y="890"/>
                  </a:moveTo>
                  <a:cubicBezTo>
                    <a:pt x="133" y="902"/>
                    <a:pt x="37" y="734"/>
                    <a:pt x="13" y="518"/>
                  </a:cubicBezTo>
                  <a:cubicBezTo>
                    <a:pt x="1" y="337"/>
                    <a:pt x="49" y="169"/>
                    <a:pt x="253" y="25"/>
                  </a:cubicBezTo>
                  <a:cubicBezTo>
                    <a:pt x="325" y="1"/>
                    <a:pt x="398" y="61"/>
                    <a:pt x="458" y="1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874533" y="822484"/>
              <a:ext cx="21994" cy="13219"/>
            </a:xfrm>
            <a:custGeom>
              <a:avLst/>
              <a:gdLst/>
              <a:ahLst/>
              <a:cxnLst/>
              <a:rect l="l" t="t" r="r" b="b"/>
              <a:pathLst>
                <a:path w="782" h="470" fill="none" extrusionOk="0">
                  <a:moveTo>
                    <a:pt x="1" y="205"/>
                  </a:moveTo>
                  <a:cubicBezTo>
                    <a:pt x="469" y="0"/>
                    <a:pt x="638" y="217"/>
                    <a:pt x="782" y="4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2890086" y="862703"/>
              <a:ext cx="16594" cy="22697"/>
            </a:xfrm>
            <a:custGeom>
              <a:avLst/>
              <a:gdLst/>
              <a:ahLst/>
              <a:cxnLst/>
              <a:rect l="l" t="t" r="r" b="b"/>
              <a:pathLst>
                <a:path w="590" h="807" fill="none" extrusionOk="0">
                  <a:moveTo>
                    <a:pt x="1" y="806"/>
                  </a:moveTo>
                  <a:cubicBezTo>
                    <a:pt x="217" y="638"/>
                    <a:pt x="433" y="530"/>
                    <a:pt x="59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910364" y="847488"/>
              <a:ext cx="33834" cy="59878"/>
            </a:xfrm>
            <a:custGeom>
              <a:avLst/>
              <a:gdLst/>
              <a:ahLst/>
              <a:cxnLst/>
              <a:rect l="l" t="t" r="r" b="b"/>
              <a:pathLst>
                <a:path w="1203" h="2129" fill="none" extrusionOk="0">
                  <a:moveTo>
                    <a:pt x="1" y="2129"/>
                  </a:moveTo>
                  <a:cubicBezTo>
                    <a:pt x="325" y="1083"/>
                    <a:pt x="722" y="518"/>
                    <a:pt x="1203" y="1"/>
                  </a:cubicBezTo>
                  <a:cubicBezTo>
                    <a:pt x="1155" y="314"/>
                    <a:pt x="951" y="638"/>
                    <a:pt x="530" y="96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977667" y="797453"/>
              <a:ext cx="32822" cy="37238"/>
            </a:xfrm>
            <a:custGeom>
              <a:avLst/>
              <a:gdLst/>
              <a:ahLst/>
              <a:cxnLst/>
              <a:rect l="l" t="t" r="r" b="b"/>
              <a:pathLst>
                <a:path w="1167" h="1324" fill="none" extrusionOk="0">
                  <a:moveTo>
                    <a:pt x="0" y="1323"/>
                  </a:moveTo>
                  <a:cubicBezTo>
                    <a:pt x="517" y="890"/>
                    <a:pt x="974" y="446"/>
                    <a:pt x="116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910364" y="735241"/>
              <a:ext cx="43650" cy="116016"/>
            </a:xfrm>
            <a:custGeom>
              <a:avLst/>
              <a:gdLst/>
              <a:ahLst/>
              <a:cxnLst/>
              <a:rect l="l" t="t" r="r" b="b"/>
              <a:pathLst>
                <a:path w="1552" h="4125" fill="none" extrusionOk="0">
                  <a:moveTo>
                    <a:pt x="1" y="4124"/>
                  </a:moveTo>
                  <a:cubicBezTo>
                    <a:pt x="121" y="3631"/>
                    <a:pt x="85" y="3235"/>
                    <a:pt x="13" y="2850"/>
                  </a:cubicBezTo>
                  <a:cubicBezTo>
                    <a:pt x="434" y="1840"/>
                    <a:pt x="902" y="866"/>
                    <a:pt x="155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958373" y="666616"/>
              <a:ext cx="44663" cy="27759"/>
            </a:xfrm>
            <a:custGeom>
              <a:avLst/>
              <a:gdLst/>
              <a:ahLst/>
              <a:cxnLst/>
              <a:rect l="l" t="t" r="r" b="b"/>
              <a:pathLst>
                <a:path w="1588" h="987" fill="none" extrusionOk="0">
                  <a:moveTo>
                    <a:pt x="169" y="986"/>
                  </a:moveTo>
                  <a:cubicBezTo>
                    <a:pt x="1" y="1"/>
                    <a:pt x="854" y="277"/>
                    <a:pt x="1588" y="578"/>
                  </a:cubicBezTo>
                </a:path>
              </a:pathLst>
            </a:custGeom>
            <a:noFill/>
            <a:ln w="95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968526" y="691984"/>
              <a:ext cx="35184" cy="25031"/>
            </a:xfrm>
            <a:custGeom>
              <a:avLst/>
              <a:gdLst/>
              <a:ahLst/>
              <a:cxnLst/>
              <a:rect l="l" t="t" r="r" b="b"/>
              <a:pathLst>
                <a:path w="1251" h="890" fill="none" extrusionOk="0">
                  <a:moveTo>
                    <a:pt x="61" y="72"/>
                  </a:moveTo>
                  <a:cubicBezTo>
                    <a:pt x="481" y="0"/>
                    <a:pt x="878" y="84"/>
                    <a:pt x="1251" y="277"/>
                  </a:cubicBezTo>
                  <a:cubicBezTo>
                    <a:pt x="878" y="553"/>
                    <a:pt x="517" y="842"/>
                    <a:pt x="0" y="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967851" y="694009"/>
              <a:ext cx="8128" cy="21994"/>
            </a:xfrm>
            <a:custGeom>
              <a:avLst/>
              <a:gdLst/>
              <a:ahLst/>
              <a:cxnLst/>
              <a:rect l="l" t="t" r="r" b="b"/>
              <a:pathLst>
                <a:path w="289" h="782" fill="none" extrusionOk="0">
                  <a:moveTo>
                    <a:pt x="289" y="0"/>
                  </a:moveTo>
                  <a:cubicBezTo>
                    <a:pt x="73" y="277"/>
                    <a:pt x="0" y="541"/>
                    <a:pt x="193" y="7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3006045" y="517188"/>
              <a:ext cx="18619" cy="65616"/>
            </a:xfrm>
            <a:custGeom>
              <a:avLst/>
              <a:gdLst/>
              <a:ahLst/>
              <a:cxnLst/>
              <a:rect l="l" t="t" r="r" b="b"/>
              <a:pathLst>
                <a:path w="662" h="2333" fill="none" extrusionOk="0">
                  <a:moveTo>
                    <a:pt x="1" y="0"/>
                  </a:moveTo>
                  <a:cubicBezTo>
                    <a:pt x="49" y="662"/>
                    <a:pt x="325" y="1467"/>
                    <a:pt x="662" y="2333"/>
                  </a:cubicBezTo>
                </a:path>
              </a:pathLst>
            </a:custGeom>
            <a:noFill/>
            <a:ln w="9525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3037489" y="562159"/>
              <a:ext cx="459844" cy="268116"/>
            </a:xfrm>
            <a:custGeom>
              <a:avLst/>
              <a:gdLst/>
              <a:ahLst/>
              <a:cxnLst/>
              <a:rect l="l" t="t" r="r" b="b"/>
              <a:pathLst>
                <a:path w="16350" h="9533" fill="none" extrusionOk="0">
                  <a:moveTo>
                    <a:pt x="1" y="0"/>
                  </a:moveTo>
                  <a:lnTo>
                    <a:pt x="866" y="926"/>
                  </a:lnTo>
                  <a:lnTo>
                    <a:pt x="2068" y="2501"/>
                  </a:lnTo>
                  <a:lnTo>
                    <a:pt x="1816" y="1335"/>
                  </a:lnTo>
                  <a:cubicBezTo>
                    <a:pt x="2333" y="2164"/>
                    <a:pt x="2814" y="3005"/>
                    <a:pt x="3535" y="3739"/>
                  </a:cubicBezTo>
                  <a:cubicBezTo>
                    <a:pt x="3523" y="3030"/>
                    <a:pt x="3427" y="2332"/>
                    <a:pt x="3234" y="1623"/>
                  </a:cubicBezTo>
                  <a:cubicBezTo>
                    <a:pt x="3751" y="3054"/>
                    <a:pt x="4400" y="3787"/>
                    <a:pt x="4989" y="4809"/>
                  </a:cubicBezTo>
                  <a:lnTo>
                    <a:pt x="4665" y="1827"/>
                  </a:lnTo>
                  <a:cubicBezTo>
                    <a:pt x="5170" y="2945"/>
                    <a:pt x="5386" y="4160"/>
                    <a:pt x="6324" y="5145"/>
                  </a:cubicBezTo>
                  <a:lnTo>
                    <a:pt x="6324" y="3330"/>
                  </a:lnTo>
                  <a:cubicBezTo>
                    <a:pt x="6648" y="4833"/>
                    <a:pt x="6648" y="6480"/>
                    <a:pt x="7430" y="7814"/>
                  </a:cubicBezTo>
                  <a:cubicBezTo>
                    <a:pt x="7574" y="6876"/>
                    <a:pt x="7634" y="5710"/>
                    <a:pt x="7658" y="4400"/>
                  </a:cubicBezTo>
                  <a:cubicBezTo>
                    <a:pt x="8139" y="5842"/>
                    <a:pt x="8391" y="7622"/>
                    <a:pt x="9401" y="8295"/>
                  </a:cubicBezTo>
                  <a:cubicBezTo>
                    <a:pt x="9137" y="7321"/>
                    <a:pt x="9101" y="6383"/>
                    <a:pt x="9089" y="5446"/>
                  </a:cubicBezTo>
                  <a:cubicBezTo>
                    <a:pt x="9449" y="6371"/>
                    <a:pt x="9870" y="7285"/>
                    <a:pt x="10519" y="8211"/>
                  </a:cubicBezTo>
                  <a:lnTo>
                    <a:pt x="10411" y="6023"/>
                  </a:lnTo>
                  <a:cubicBezTo>
                    <a:pt x="10916" y="7189"/>
                    <a:pt x="11300" y="8403"/>
                    <a:pt x="12298" y="9353"/>
                  </a:cubicBezTo>
                  <a:lnTo>
                    <a:pt x="12022" y="7141"/>
                  </a:lnTo>
                  <a:cubicBezTo>
                    <a:pt x="12635" y="8259"/>
                    <a:pt x="13200" y="9425"/>
                    <a:pt x="14282" y="9509"/>
                  </a:cubicBezTo>
                  <a:lnTo>
                    <a:pt x="13717" y="8283"/>
                  </a:lnTo>
                  <a:cubicBezTo>
                    <a:pt x="14426" y="8812"/>
                    <a:pt x="15303" y="9232"/>
                    <a:pt x="16349" y="9533"/>
                  </a:cubicBezTo>
                  <a:lnTo>
                    <a:pt x="16181" y="9004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3289376" y="1643369"/>
              <a:ext cx="60891" cy="46013"/>
            </a:xfrm>
            <a:custGeom>
              <a:avLst/>
              <a:gdLst/>
              <a:ahLst/>
              <a:cxnLst/>
              <a:rect l="l" t="t" r="r" b="b"/>
              <a:pathLst>
                <a:path w="2165" h="1636" fill="none" extrusionOk="0">
                  <a:moveTo>
                    <a:pt x="0" y="0"/>
                  </a:moveTo>
                  <a:cubicBezTo>
                    <a:pt x="986" y="313"/>
                    <a:pt x="1587" y="962"/>
                    <a:pt x="2164" y="16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3455370" y="1586894"/>
              <a:ext cx="61228" cy="44325"/>
            </a:xfrm>
            <a:custGeom>
              <a:avLst/>
              <a:gdLst/>
              <a:ahLst/>
              <a:cxnLst/>
              <a:rect l="l" t="t" r="r" b="b"/>
              <a:pathLst>
                <a:path w="2177" h="1576" fill="none" extrusionOk="0">
                  <a:moveTo>
                    <a:pt x="1" y="1"/>
                  </a:moveTo>
                  <a:cubicBezTo>
                    <a:pt x="746" y="301"/>
                    <a:pt x="1491" y="770"/>
                    <a:pt x="2176" y="15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3888129" y="1607538"/>
              <a:ext cx="57516" cy="47025"/>
            </a:xfrm>
            <a:custGeom>
              <a:avLst/>
              <a:gdLst/>
              <a:ahLst/>
              <a:cxnLst/>
              <a:rect l="l" t="t" r="r" b="b"/>
              <a:pathLst>
                <a:path w="2045" h="1672" fill="none" extrusionOk="0">
                  <a:moveTo>
                    <a:pt x="0" y="0"/>
                  </a:moveTo>
                  <a:cubicBezTo>
                    <a:pt x="926" y="421"/>
                    <a:pt x="1647" y="950"/>
                    <a:pt x="2044" y="167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4117011" y="1635578"/>
              <a:ext cx="77794" cy="55153"/>
            </a:xfrm>
            <a:custGeom>
              <a:avLst/>
              <a:gdLst/>
              <a:ahLst/>
              <a:cxnLst/>
              <a:rect l="l" t="t" r="r" b="b"/>
              <a:pathLst>
                <a:path w="2766" h="1961" fill="none" extrusionOk="0">
                  <a:moveTo>
                    <a:pt x="1" y="1"/>
                  </a:moveTo>
                  <a:cubicBezTo>
                    <a:pt x="1107" y="301"/>
                    <a:pt x="1996" y="1011"/>
                    <a:pt x="2765" y="196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876558" y="844113"/>
              <a:ext cx="15919" cy="24947"/>
            </a:xfrm>
            <a:custGeom>
              <a:avLst/>
              <a:gdLst/>
              <a:ahLst/>
              <a:cxnLst/>
              <a:rect l="l" t="t" r="r" b="b"/>
              <a:pathLst>
                <a:path w="566" h="887" extrusionOk="0">
                  <a:moveTo>
                    <a:pt x="313" y="1"/>
                  </a:moveTo>
                  <a:cubicBezTo>
                    <a:pt x="217" y="37"/>
                    <a:pt x="145" y="133"/>
                    <a:pt x="97" y="229"/>
                  </a:cubicBezTo>
                  <a:cubicBezTo>
                    <a:pt x="1" y="421"/>
                    <a:pt x="25" y="698"/>
                    <a:pt x="217" y="830"/>
                  </a:cubicBezTo>
                  <a:cubicBezTo>
                    <a:pt x="264" y="858"/>
                    <a:pt x="332" y="886"/>
                    <a:pt x="394" y="886"/>
                  </a:cubicBezTo>
                  <a:cubicBezTo>
                    <a:pt x="412" y="886"/>
                    <a:pt x="429" y="884"/>
                    <a:pt x="446" y="878"/>
                  </a:cubicBezTo>
                  <a:cubicBezTo>
                    <a:pt x="506" y="830"/>
                    <a:pt x="518" y="746"/>
                    <a:pt x="542" y="674"/>
                  </a:cubicBezTo>
                  <a:cubicBezTo>
                    <a:pt x="566" y="506"/>
                    <a:pt x="566" y="337"/>
                    <a:pt x="530" y="169"/>
                  </a:cubicBezTo>
                  <a:cubicBezTo>
                    <a:pt x="482" y="109"/>
                    <a:pt x="421" y="37"/>
                    <a:pt x="349" y="13"/>
                  </a:cubicBezTo>
                  <a:cubicBezTo>
                    <a:pt x="337" y="1"/>
                    <a:pt x="325" y="1"/>
                    <a:pt x="31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925973" y="851481"/>
              <a:ext cx="16875" cy="21291"/>
            </a:xfrm>
            <a:custGeom>
              <a:avLst/>
              <a:gdLst/>
              <a:ahLst/>
              <a:cxnLst/>
              <a:rect l="l" t="t" r="r" b="b"/>
              <a:pathLst>
                <a:path w="600" h="757" extrusionOk="0">
                  <a:moveTo>
                    <a:pt x="542" y="1"/>
                  </a:moveTo>
                  <a:cubicBezTo>
                    <a:pt x="537" y="1"/>
                    <a:pt x="533" y="2"/>
                    <a:pt x="528" y="3"/>
                  </a:cubicBezTo>
                  <a:cubicBezTo>
                    <a:pt x="432" y="75"/>
                    <a:pt x="383" y="172"/>
                    <a:pt x="311" y="256"/>
                  </a:cubicBezTo>
                  <a:cubicBezTo>
                    <a:pt x="227" y="376"/>
                    <a:pt x="131" y="484"/>
                    <a:pt x="71" y="616"/>
                  </a:cubicBezTo>
                  <a:cubicBezTo>
                    <a:pt x="0" y="717"/>
                    <a:pt x="2" y="756"/>
                    <a:pt x="33" y="756"/>
                  </a:cubicBezTo>
                  <a:cubicBezTo>
                    <a:pt x="66" y="756"/>
                    <a:pt x="130" y="714"/>
                    <a:pt x="179" y="652"/>
                  </a:cubicBezTo>
                  <a:cubicBezTo>
                    <a:pt x="359" y="484"/>
                    <a:pt x="516" y="292"/>
                    <a:pt x="600" y="63"/>
                  </a:cubicBezTo>
                  <a:cubicBezTo>
                    <a:pt x="600" y="32"/>
                    <a:pt x="573" y="1"/>
                    <a:pt x="542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968526" y="693334"/>
              <a:ext cx="34172" cy="22584"/>
            </a:xfrm>
            <a:custGeom>
              <a:avLst/>
              <a:gdLst/>
              <a:ahLst/>
              <a:cxnLst/>
              <a:rect l="l" t="t" r="r" b="b"/>
              <a:pathLst>
                <a:path w="1215" h="803" extrusionOk="0">
                  <a:moveTo>
                    <a:pt x="301" y="0"/>
                  </a:moveTo>
                  <a:lnTo>
                    <a:pt x="277" y="12"/>
                  </a:lnTo>
                  <a:cubicBezTo>
                    <a:pt x="133" y="193"/>
                    <a:pt x="0" y="445"/>
                    <a:pt x="97" y="674"/>
                  </a:cubicBezTo>
                  <a:cubicBezTo>
                    <a:pt x="117" y="734"/>
                    <a:pt x="162" y="802"/>
                    <a:pt x="225" y="802"/>
                  </a:cubicBezTo>
                  <a:cubicBezTo>
                    <a:pt x="238" y="802"/>
                    <a:pt x="251" y="800"/>
                    <a:pt x="265" y="794"/>
                  </a:cubicBezTo>
                  <a:cubicBezTo>
                    <a:pt x="602" y="698"/>
                    <a:pt x="914" y="505"/>
                    <a:pt x="1179" y="265"/>
                  </a:cubicBezTo>
                  <a:cubicBezTo>
                    <a:pt x="1215" y="181"/>
                    <a:pt x="1082" y="157"/>
                    <a:pt x="1022" y="121"/>
                  </a:cubicBezTo>
                  <a:cubicBezTo>
                    <a:pt x="794" y="36"/>
                    <a:pt x="541" y="0"/>
                    <a:pt x="301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3037376" y="562384"/>
              <a:ext cx="460772" cy="266794"/>
            </a:xfrm>
            <a:custGeom>
              <a:avLst/>
              <a:gdLst/>
              <a:ahLst/>
              <a:cxnLst/>
              <a:rect l="l" t="t" r="r" b="b"/>
              <a:pathLst>
                <a:path w="16383" h="9486" extrusionOk="0">
                  <a:moveTo>
                    <a:pt x="159" y="0"/>
                  </a:moveTo>
                  <a:cubicBezTo>
                    <a:pt x="1" y="0"/>
                    <a:pt x="179" y="176"/>
                    <a:pt x="245" y="221"/>
                  </a:cubicBezTo>
                  <a:cubicBezTo>
                    <a:pt x="834" y="846"/>
                    <a:pt x="1339" y="1531"/>
                    <a:pt x="1868" y="2192"/>
                  </a:cubicBezTo>
                  <a:cubicBezTo>
                    <a:pt x="1940" y="2326"/>
                    <a:pt x="1987" y="2386"/>
                    <a:pt x="2010" y="2386"/>
                  </a:cubicBezTo>
                  <a:cubicBezTo>
                    <a:pt x="2047" y="2386"/>
                    <a:pt x="2029" y="2248"/>
                    <a:pt x="1964" y="2024"/>
                  </a:cubicBezTo>
                  <a:cubicBezTo>
                    <a:pt x="1928" y="1807"/>
                    <a:pt x="1856" y="1567"/>
                    <a:pt x="1844" y="1363"/>
                  </a:cubicBezTo>
                  <a:lnTo>
                    <a:pt x="1844" y="1363"/>
                  </a:lnTo>
                  <a:cubicBezTo>
                    <a:pt x="2349" y="2132"/>
                    <a:pt x="2818" y="2937"/>
                    <a:pt x="3443" y="3623"/>
                  </a:cubicBezTo>
                  <a:cubicBezTo>
                    <a:pt x="3489" y="3716"/>
                    <a:pt x="3517" y="3753"/>
                    <a:pt x="3531" y="3753"/>
                  </a:cubicBezTo>
                  <a:cubicBezTo>
                    <a:pt x="3581" y="3753"/>
                    <a:pt x="3487" y="3333"/>
                    <a:pt x="3515" y="3250"/>
                  </a:cubicBezTo>
                  <a:cubicBezTo>
                    <a:pt x="3467" y="2709"/>
                    <a:pt x="3371" y="2168"/>
                    <a:pt x="3238" y="1639"/>
                  </a:cubicBezTo>
                  <a:lnTo>
                    <a:pt x="3238" y="1639"/>
                  </a:lnTo>
                  <a:cubicBezTo>
                    <a:pt x="3443" y="2060"/>
                    <a:pt x="3611" y="2505"/>
                    <a:pt x="3851" y="2913"/>
                  </a:cubicBezTo>
                  <a:cubicBezTo>
                    <a:pt x="4176" y="3478"/>
                    <a:pt x="4513" y="4043"/>
                    <a:pt x="4885" y="4572"/>
                  </a:cubicBezTo>
                  <a:cubicBezTo>
                    <a:pt x="4912" y="4617"/>
                    <a:pt x="4929" y="4635"/>
                    <a:pt x="4940" y="4635"/>
                  </a:cubicBezTo>
                  <a:cubicBezTo>
                    <a:pt x="4986" y="4635"/>
                    <a:pt x="4902" y="4276"/>
                    <a:pt x="4921" y="4188"/>
                  </a:cubicBezTo>
                  <a:cubicBezTo>
                    <a:pt x="4825" y="3406"/>
                    <a:pt x="4741" y="2625"/>
                    <a:pt x="4681" y="1843"/>
                  </a:cubicBezTo>
                  <a:lnTo>
                    <a:pt x="4681" y="1843"/>
                  </a:lnTo>
                  <a:cubicBezTo>
                    <a:pt x="5162" y="2913"/>
                    <a:pt x="5450" y="4115"/>
                    <a:pt x="6232" y="5017"/>
                  </a:cubicBezTo>
                  <a:cubicBezTo>
                    <a:pt x="6261" y="5036"/>
                    <a:pt x="6283" y="5045"/>
                    <a:pt x="6299" y="5045"/>
                  </a:cubicBezTo>
                  <a:cubicBezTo>
                    <a:pt x="6407" y="5045"/>
                    <a:pt x="6285" y="4688"/>
                    <a:pt x="6316" y="4584"/>
                  </a:cubicBezTo>
                  <a:cubicBezTo>
                    <a:pt x="6328" y="4176"/>
                    <a:pt x="6316" y="3755"/>
                    <a:pt x="6340" y="3334"/>
                  </a:cubicBezTo>
                  <a:cubicBezTo>
                    <a:pt x="6628" y="4632"/>
                    <a:pt x="6652" y="5991"/>
                    <a:pt x="7169" y="7229"/>
                  </a:cubicBezTo>
                  <a:cubicBezTo>
                    <a:pt x="7241" y="7349"/>
                    <a:pt x="7253" y="7541"/>
                    <a:pt x="7386" y="7626"/>
                  </a:cubicBezTo>
                  <a:cubicBezTo>
                    <a:pt x="7408" y="7680"/>
                    <a:pt x="7424" y="7703"/>
                    <a:pt x="7436" y="7703"/>
                  </a:cubicBezTo>
                  <a:cubicBezTo>
                    <a:pt x="7482" y="7703"/>
                    <a:pt x="7465" y="7377"/>
                    <a:pt x="7494" y="7301"/>
                  </a:cubicBezTo>
                  <a:cubicBezTo>
                    <a:pt x="7590" y="6339"/>
                    <a:pt x="7638" y="5366"/>
                    <a:pt x="7662" y="4392"/>
                  </a:cubicBezTo>
                  <a:cubicBezTo>
                    <a:pt x="7999" y="5318"/>
                    <a:pt x="8167" y="6303"/>
                    <a:pt x="8576" y="7193"/>
                  </a:cubicBezTo>
                  <a:cubicBezTo>
                    <a:pt x="8756" y="7553"/>
                    <a:pt x="8960" y="7938"/>
                    <a:pt x="9285" y="8154"/>
                  </a:cubicBezTo>
                  <a:cubicBezTo>
                    <a:pt x="9314" y="8184"/>
                    <a:pt x="9333" y="8196"/>
                    <a:pt x="9345" y="8196"/>
                  </a:cubicBezTo>
                  <a:cubicBezTo>
                    <a:pt x="9405" y="8196"/>
                    <a:pt x="9263" y="7857"/>
                    <a:pt x="9273" y="7746"/>
                  </a:cubicBezTo>
                  <a:cubicBezTo>
                    <a:pt x="9129" y="6988"/>
                    <a:pt x="9093" y="6231"/>
                    <a:pt x="9081" y="5474"/>
                  </a:cubicBezTo>
                  <a:lnTo>
                    <a:pt x="9081" y="5474"/>
                  </a:lnTo>
                  <a:cubicBezTo>
                    <a:pt x="9369" y="6039"/>
                    <a:pt x="9585" y="6640"/>
                    <a:pt x="9910" y="7193"/>
                  </a:cubicBezTo>
                  <a:cubicBezTo>
                    <a:pt x="10066" y="7469"/>
                    <a:pt x="10211" y="7758"/>
                    <a:pt x="10415" y="8010"/>
                  </a:cubicBezTo>
                  <a:cubicBezTo>
                    <a:pt x="10451" y="8067"/>
                    <a:pt x="10475" y="8090"/>
                    <a:pt x="10489" y="8090"/>
                  </a:cubicBezTo>
                  <a:cubicBezTo>
                    <a:pt x="10542" y="8090"/>
                    <a:pt x="10478" y="7788"/>
                    <a:pt x="10487" y="7722"/>
                  </a:cubicBezTo>
                  <a:cubicBezTo>
                    <a:pt x="10475" y="7169"/>
                    <a:pt x="10415" y="6592"/>
                    <a:pt x="10427" y="6051"/>
                  </a:cubicBezTo>
                  <a:lnTo>
                    <a:pt x="10427" y="6051"/>
                  </a:lnTo>
                  <a:cubicBezTo>
                    <a:pt x="10812" y="6856"/>
                    <a:pt x="11088" y="7698"/>
                    <a:pt x="11581" y="8443"/>
                  </a:cubicBezTo>
                  <a:cubicBezTo>
                    <a:pt x="11761" y="8707"/>
                    <a:pt x="11930" y="8996"/>
                    <a:pt x="12194" y="9188"/>
                  </a:cubicBezTo>
                  <a:cubicBezTo>
                    <a:pt x="12224" y="9241"/>
                    <a:pt x="12243" y="9262"/>
                    <a:pt x="12253" y="9262"/>
                  </a:cubicBezTo>
                  <a:cubicBezTo>
                    <a:pt x="12294" y="9262"/>
                    <a:pt x="12221" y="8952"/>
                    <a:pt x="12230" y="8876"/>
                  </a:cubicBezTo>
                  <a:cubicBezTo>
                    <a:pt x="12158" y="8311"/>
                    <a:pt x="12098" y="7746"/>
                    <a:pt x="12038" y="7181"/>
                  </a:cubicBezTo>
                  <a:lnTo>
                    <a:pt x="12038" y="7181"/>
                  </a:lnTo>
                  <a:cubicBezTo>
                    <a:pt x="12482" y="7866"/>
                    <a:pt x="12807" y="8659"/>
                    <a:pt x="13480" y="9176"/>
                  </a:cubicBezTo>
                  <a:cubicBezTo>
                    <a:pt x="13685" y="9321"/>
                    <a:pt x="13925" y="9453"/>
                    <a:pt x="14177" y="9477"/>
                  </a:cubicBezTo>
                  <a:cubicBezTo>
                    <a:pt x="14358" y="9453"/>
                    <a:pt x="14105" y="9224"/>
                    <a:pt x="14093" y="9104"/>
                  </a:cubicBezTo>
                  <a:cubicBezTo>
                    <a:pt x="13985" y="8840"/>
                    <a:pt x="13817" y="8551"/>
                    <a:pt x="13745" y="8287"/>
                  </a:cubicBezTo>
                  <a:lnTo>
                    <a:pt x="13745" y="8287"/>
                  </a:lnTo>
                  <a:cubicBezTo>
                    <a:pt x="14502" y="8804"/>
                    <a:pt x="15331" y="9224"/>
                    <a:pt x="16221" y="9477"/>
                  </a:cubicBezTo>
                  <a:cubicBezTo>
                    <a:pt x="16241" y="9483"/>
                    <a:pt x="16257" y="9486"/>
                    <a:pt x="16270" y="9486"/>
                  </a:cubicBezTo>
                  <a:cubicBezTo>
                    <a:pt x="16382" y="9486"/>
                    <a:pt x="16256" y="9276"/>
                    <a:pt x="16245" y="9200"/>
                  </a:cubicBezTo>
                  <a:cubicBezTo>
                    <a:pt x="16221" y="8936"/>
                    <a:pt x="15933" y="8864"/>
                    <a:pt x="15752" y="8719"/>
                  </a:cubicBezTo>
                  <a:cubicBezTo>
                    <a:pt x="14791" y="8070"/>
                    <a:pt x="13793" y="7457"/>
                    <a:pt x="12975" y="6628"/>
                  </a:cubicBezTo>
                  <a:cubicBezTo>
                    <a:pt x="12543" y="6219"/>
                    <a:pt x="12170" y="5762"/>
                    <a:pt x="11713" y="5378"/>
                  </a:cubicBezTo>
                  <a:cubicBezTo>
                    <a:pt x="10487" y="4260"/>
                    <a:pt x="9189" y="3190"/>
                    <a:pt x="7746" y="2336"/>
                  </a:cubicBezTo>
                  <a:cubicBezTo>
                    <a:pt x="5582" y="1038"/>
                    <a:pt x="3130" y="173"/>
                    <a:pt x="606" y="28"/>
                  </a:cubicBezTo>
                  <a:cubicBezTo>
                    <a:pt x="474" y="16"/>
                    <a:pt x="341" y="4"/>
                    <a:pt x="209" y="4"/>
                  </a:cubicBezTo>
                  <a:cubicBezTo>
                    <a:pt x="190" y="1"/>
                    <a:pt x="173" y="0"/>
                    <a:pt x="15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3845858" y="1607538"/>
              <a:ext cx="100463" cy="61313"/>
            </a:xfrm>
            <a:custGeom>
              <a:avLst/>
              <a:gdLst/>
              <a:ahLst/>
              <a:cxnLst/>
              <a:rect l="l" t="t" r="r" b="b"/>
              <a:pathLst>
                <a:path w="3572" h="2180" extrusionOk="0">
                  <a:moveTo>
                    <a:pt x="1528" y="0"/>
                  </a:moveTo>
                  <a:cubicBezTo>
                    <a:pt x="1503" y="0"/>
                    <a:pt x="1491" y="0"/>
                    <a:pt x="1479" y="12"/>
                  </a:cubicBezTo>
                  <a:cubicBezTo>
                    <a:pt x="999" y="349"/>
                    <a:pt x="566" y="782"/>
                    <a:pt x="265" y="1298"/>
                  </a:cubicBezTo>
                  <a:cubicBezTo>
                    <a:pt x="169" y="1455"/>
                    <a:pt x="73" y="1623"/>
                    <a:pt x="1" y="1791"/>
                  </a:cubicBezTo>
                  <a:cubicBezTo>
                    <a:pt x="1" y="1875"/>
                    <a:pt x="109" y="1875"/>
                    <a:pt x="157" y="1899"/>
                  </a:cubicBezTo>
                  <a:cubicBezTo>
                    <a:pt x="730" y="2083"/>
                    <a:pt x="1323" y="2180"/>
                    <a:pt x="1917" y="2180"/>
                  </a:cubicBezTo>
                  <a:cubicBezTo>
                    <a:pt x="1984" y="2180"/>
                    <a:pt x="2050" y="2178"/>
                    <a:pt x="2117" y="2176"/>
                  </a:cubicBezTo>
                  <a:cubicBezTo>
                    <a:pt x="2169" y="2178"/>
                    <a:pt x="2222" y="2178"/>
                    <a:pt x="2274" y="2178"/>
                  </a:cubicBezTo>
                  <a:cubicBezTo>
                    <a:pt x="2628" y="2178"/>
                    <a:pt x="2975" y="2144"/>
                    <a:pt x="3331" y="2092"/>
                  </a:cubicBezTo>
                  <a:cubicBezTo>
                    <a:pt x="3415" y="2056"/>
                    <a:pt x="3415" y="1948"/>
                    <a:pt x="3463" y="1875"/>
                  </a:cubicBezTo>
                  <a:cubicBezTo>
                    <a:pt x="3487" y="1791"/>
                    <a:pt x="3571" y="1707"/>
                    <a:pt x="3511" y="1611"/>
                  </a:cubicBezTo>
                  <a:cubicBezTo>
                    <a:pt x="3162" y="1022"/>
                    <a:pt x="2597" y="577"/>
                    <a:pt x="2008" y="253"/>
                  </a:cubicBezTo>
                  <a:cubicBezTo>
                    <a:pt x="1852" y="168"/>
                    <a:pt x="1684" y="84"/>
                    <a:pt x="152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068326" y="1635578"/>
              <a:ext cx="126141" cy="72731"/>
            </a:xfrm>
            <a:custGeom>
              <a:avLst/>
              <a:gdLst/>
              <a:ahLst/>
              <a:cxnLst/>
              <a:rect l="l" t="t" r="r" b="b"/>
              <a:pathLst>
                <a:path w="4485" h="2586" extrusionOk="0">
                  <a:moveTo>
                    <a:pt x="1756" y="1"/>
                  </a:moveTo>
                  <a:cubicBezTo>
                    <a:pt x="1744" y="1"/>
                    <a:pt x="1732" y="13"/>
                    <a:pt x="1732" y="13"/>
                  </a:cubicBezTo>
                  <a:cubicBezTo>
                    <a:pt x="1635" y="73"/>
                    <a:pt x="1551" y="169"/>
                    <a:pt x="1467" y="253"/>
                  </a:cubicBezTo>
                  <a:cubicBezTo>
                    <a:pt x="1058" y="662"/>
                    <a:pt x="650" y="1071"/>
                    <a:pt x="337" y="1552"/>
                  </a:cubicBezTo>
                  <a:cubicBezTo>
                    <a:pt x="205" y="1768"/>
                    <a:pt x="121" y="2008"/>
                    <a:pt x="25" y="2249"/>
                  </a:cubicBezTo>
                  <a:cubicBezTo>
                    <a:pt x="1" y="2285"/>
                    <a:pt x="25" y="2345"/>
                    <a:pt x="73" y="2345"/>
                  </a:cubicBezTo>
                  <a:cubicBezTo>
                    <a:pt x="746" y="2525"/>
                    <a:pt x="1443" y="2585"/>
                    <a:pt x="2140" y="2585"/>
                  </a:cubicBezTo>
                  <a:cubicBezTo>
                    <a:pt x="2850" y="2573"/>
                    <a:pt x="3571" y="2501"/>
                    <a:pt x="4280" y="2381"/>
                  </a:cubicBezTo>
                  <a:cubicBezTo>
                    <a:pt x="4328" y="2345"/>
                    <a:pt x="4328" y="2285"/>
                    <a:pt x="4364" y="2237"/>
                  </a:cubicBezTo>
                  <a:cubicBezTo>
                    <a:pt x="4400" y="2153"/>
                    <a:pt x="4460" y="2069"/>
                    <a:pt x="4484" y="1972"/>
                  </a:cubicBezTo>
                  <a:cubicBezTo>
                    <a:pt x="4484" y="1912"/>
                    <a:pt x="4412" y="1876"/>
                    <a:pt x="4388" y="1828"/>
                  </a:cubicBezTo>
                  <a:cubicBezTo>
                    <a:pt x="3811" y="1131"/>
                    <a:pt x="3090" y="530"/>
                    <a:pt x="2249" y="181"/>
                  </a:cubicBezTo>
                  <a:cubicBezTo>
                    <a:pt x="2092" y="109"/>
                    <a:pt x="1924" y="49"/>
                    <a:pt x="17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4074458" y="915663"/>
              <a:ext cx="309656" cy="490500"/>
            </a:xfrm>
            <a:custGeom>
              <a:avLst/>
              <a:gdLst/>
              <a:ahLst/>
              <a:cxnLst/>
              <a:rect l="l" t="t" r="r" b="b"/>
              <a:pathLst>
                <a:path w="11010" h="17440" extrusionOk="0">
                  <a:moveTo>
                    <a:pt x="146" y="1"/>
                  </a:moveTo>
                  <a:cubicBezTo>
                    <a:pt x="1" y="1"/>
                    <a:pt x="330" y="206"/>
                    <a:pt x="372" y="258"/>
                  </a:cubicBezTo>
                  <a:cubicBezTo>
                    <a:pt x="1297" y="1099"/>
                    <a:pt x="2235" y="2001"/>
                    <a:pt x="2764" y="3155"/>
                  </a:cubicBezTo>
                  <a:cubicBezTo>
                    <a:pt x="3052" y="3756"/>
                    <a:pt x="3173" y="4417"/>
                    <a:pt x="3161" y="5078"/>
                  </a:cubicBezTo>
                  <a:cubicBezTo>
                    <a:pt x="3185" y="5403"/>
                    <a:pt x="3124" y="5739"/>
                    <a:pt x="3088" y="6064"/>
                  </a:cubicBezTo>
                  <a:cubicBezTo>
                    <a:pt x="3701" y="6989"/>
                    <a:pt x="4110" y="8023"/>
                    <a:pt x="4423" y="9093"/>
                  </a:cubicBezTo>
                  <a:cubicBezTo>
                    <a:pt x="4711" y="9983"/>
                    <a:pt x="4952" y="10884"/>
                    <a:pt x="5192" y="11798"/>
                  </a:cubicBezTo>
                  <a:cubicBezTo>
                    <a:pt x="5685" y="13469"/>
                    <a:pt x="6550" y="15031"/>
                    <a:pt x="7704" y="16342"/>
                  </a:cubicBezTo>
                  <a:cubicBezTo>
                    <a:pt x="7761" y="16410"/>
                    <a:pt x="7794" y="16437"/>
                    <a:pt x="7810" y="16437"/>
                  </a:cubicBezTo>
                  <a:cubicBezTo>
                    <a:pt x="7863" y="16437"/>
                    <a:pt x="7747" y="16151"/>
                    <a:pt x="7728" y="16041"/>
                  </a:cubicBezTo>
                  <a:cubicBezTo>
                    <a:pt x="7584" y="15368"/>
                    <a:pt x="7464" y="14671"/>
                    <a:pt x="7464" y="13986"/>
                  </a:cubicBezTo>
                  <a:lnTo>
                    <a:pt x="7464" y="13986"/>
                  </a:lnTo>
                  <a:cubicBezTo>
                    <a:pt x="7765" y="14515"/>
                    <a:pt x="8029" y="15080"/>
                    <a:pt x="8402" y="15584"/>
                  </a:cubicBezTo>
                  <a:cubicBezTo>
                    <a:pt x="8979" y="16426"/>
                    <a:pt x="9772" y="17195"/>
                    <a:pt x="10794" y="17436"/>
                  </a:cubicBezTo>
                  <a:cubicBezTo>
                    <a:pt x="10811" y="17438"/>
                    <a:pt x="10826" y="17439"/>
                    <a:pt x="10839" y="17439"/>
                  </a:cubicBezTo>
                  <a:cubicBezTo>
                    <a:pt x="11009" y="17439"/>
                    <a:pt x="10768" y="17225"/>
                    <a:pt x="10746" y="17147"/>
                  </a:cubicBezTo>
                  <a:cubicBezTo>
                    <a:pt x="9904" y="15596"/>
                    <a:pt x="9099" y="14022"/>
                    <a:pt x="8522" y="12363"/>
                  </a:cubicBezTo>
                  <a:cubicBezTo>
                    <a:pt x="8478" y="12284"/>
                    <a:pt x="8479" y="12231"/>
                    <a:pt x="8529" y="12231"/>
                  </a:cubicBezTo>
                  <a:cubicBezTo>
                    <a:pt x="8548" y="12231"/>
                    <a:pt x="8573" y="12238"/>
                    <a:pt x="8606" y="12255"/>
                  </a:cubicBezTo>
                  <a:cubicBezTo>
                    <a:pt x="8649" y="12278"/>
                    <a:pt x="8704" y="12294"/>
                    <a:pt x="8748" y="12294"/>
                  </a:cubicBezTo>
                  <a:cubicBezTo>
                    <a:pt x="8815" y="12294"/>
                    <a:pt x="8855" y="12256"/>
                    <a:pt x="8774" y="12146"/>
                  </a:cubicBezTo>
                  <a:cubicBezTo>
                    <a:pt x="8173" y="10355"/>
                    <a:pt x="7536" y="8576"/>
                    <a:pt x="6875" y="6809"/>
                  </a:cubicBezTo>
                  <a:cubicBezTo>
                    <a:pt x="6430" y="5799"/>
                    <a:pt x="5961" y="4790"/>
                    <a:pt x="5445" y="3816"/>
                  </a:cubicBezTo>
                  <a:cubicBezTo>
                    <a:pt x="4723" y="2506"/>
                    <a:pt x="3677" y="1328"/>
                    <a:pt x="2307" y="714"/>
                  </a:cubicBezTo>
                  <a:cubicBezTo>
                    <a:pt x="1658" y="390"/>
                    <a:pt x="961" y="161"/>
                    <a:pt x="263" y="17"/>
                  </a:cubicBezTo>
                  <a:lnTo>
                    <a:pt x="251" y="17"/>
                  </a:lnTo>
                  <a:cubicBezTo>
                    <a:pt x="203" y="6"/>
                    <a:pt x="168" y="1"/>
                    <a:pt x="14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3421226" y="1586894"/>
              <a:ext cx="94697" cy="54563"/>
            </a:xfrm>
            <a:custGeom>
              <a:avLst/>
              <a:gdLst/>
              <a:ahLst/>
              <a:cxnLst/>
              <a:rect l="l" t="t" r="r" b="b"/>
              <a:pathLst>
                <a:path w="3367" h="1940" extrusionOk="0">
                  <a:moveTo>
                    <a:pt x="1215" y="1"/>
                  </a:moveTo>
                  <a:cubicBezTo>
                    <a:pt x="1203" y="1"/>
                    <a:pt x="1191" y="13"/>
                    <a:pt x="1191" y="13"/>
                  </a:cubicBezTo>
                  <a:cubicBezTo>
                    <a:pt x="866" y="277"/>
                    <a:pt x="578" y="590"/>
                    <a:pt x="373" y="951"/>
                  </a:cubicBezTo>
                  <a:cubicBezTo>
                    <a:pt x="229" y="1215"/>
                    <a:pt x="121" y="1491"/>
                    <a:pt x="13" y="1768"/>
                  </a:cubicBezTo>
                  <a:cubicBezTo>
                    <a:pt x="1" y="1840"/>
                    <a:pt x="85" y="1840"/>
                    <a:pt x="133" y="1852"/>
                  </a:cubicBezTo>
                  <a:cubicBezTo>
                    <a:pt x="364" y="1913"/>
                    <a:pt x="604" y="1939"/>
                    <a:pt x="846" y="1939"/>
                  </a:cubicBezTo>
                  <a:cubicBezTo>
                    <a:pt x="893" y="1939"/>
                    <a:pt x="939" y="1938"/>
                    <a:pt x="986" y="1936"/>
                  </a:cubicBezTo>
                  <a:cubicBezTo>
                    <a:pt x="1599" y="1936"/>
                    <a:pt x="2212" y="1816"/>
                    <a:pt x="2825" y="1696"/>
                  </a:cubicBezTo>
                  <a:cubicBezTo>
                    <a:pt x="2982" y="1660"/>
                    <a:pt x="3150" y="1636"/>
                    <a:pt x="3318" y="1588"/>
                  </a:cubicBezTo>
                  <a:cubicBezTo>
                    <a:pt x="3366" y="1564"/>
                    <a:pt x="3342" y="1503"/>
                    <a:pt x="3306" y="1467"/>
                  </a:cubicBezTo>
                  <a:cubicBezTo>
                    <a:pt x="2789" y="890"/>
                    <a:pt x="2152" y="410"/>
                    <a:pt x="1443" y="85"/>
                  </a:cubicBezTo>
                  <a:cubicBezTo>
                    <a:pt x="1359" y="61"/>
                    <a:pt x="1287" y="13"/>
                    <a:pt x="1215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257595" y="1643031"/>
              <a:ext cx="91997" cy="52425"/>
            </a:xfrm>
            <a:custGeom>
              <a:avLst/>
              <a:gdLst/>
              <a:ahLst/>
              <a:cxnLst/>
              <a:rect l="l" t="t" r="r" b="b"/>
              <a:pathLst>
                <a:path w="3271" h="1864" extrusionOk="0">
                  <a:moveTo>
                    <a:pt x="1106" y="0"/>
                  </a:moveTo>
                  <a:cubicBezTo>
                    <a:pt x="1094" y="0"/>
                    <a:pt x="1082" y="0"/>
                    <a:pt x="1070" y="12"/>
                  </a:cubicBezTo>
                  <a:cubicBezTo>
                    <a:pt x="782" y="193"/>
                    <a:pt x="517" y="409"/>
                    <a:pt x="337" y="698"/>
                  </a:cubicBezTo>
                  <a:cubicBezTo>
                    <a:pt x="169" y="962"/>
                    <a:pt x="60" y="1263"/>
                    <a:pt x="0" y="1563"/>
                  </a:cubicBezTo>
                  <a:cubicBezTo>
                    <a:pt x="0" y="1635"/>
                    <a:pt x="73" y="1623"/>
                    <a:pt x="121" y="1635"/>
                  </a:cubicBezTo>
                  <a:cubicBezTo>
                    <a:pt x="674" y="1743"/>
                    <a:pt x="1227" y="1852"/>
                    <a:pt x="1779" y="1864"/>
                  </a:cubicBezTo>
                  <a:cubicBezTo>
                    <a:pt x="2116" y="1864"/>
                    <a:pt x="2453" y="1840"/>
                    <a:pt x="2777" y="1779"/>
                  </a:cubicBezTo>
                  <a:cubicBezTo>
                    <a:pt x="2933" y="1743"/>
                    <a:pt x="3078" y="1719"/>
                    <a:pt x="3222" y="1659"/>
                  </a:cubicBezTo>
                  <a:cubicBezTo>
                    <a:pt x="3270" y="1623"/>
                    <a:pt x="3234" y="1563"/>
                    <a:pt x="3210" y="1539"/>
                  </a:cubicBezTo>
                  <a:cubicBezTo>
                    <a:pt x="2813" y="1082"/>
                    <a:pt x="2393" y="637"/>
                    <a:pt x="1864" y="337"/>
                  </a:cubicBezTo>
                  <a:cubicBezTo>
                    <a:pt x="1623" y="193"/>
                    <a:pt x="1371" y="85"/>
                    <a:pt x="110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889270" y="2029806"/>
              <a:ext cx="1539478" cy="943284"/>
            </a:xfrm>
            <a:custGeom>
              <a:avLst/>
              <a:gdLst/>
              <a:ahLst/>
              <a:cxnLst/>
              <a:rect l="l" t="t" r="r" b="b"/>
              <a:pathLst>
                <a:path w="54737" h="33539" extrusionOk="0">
                  <a:moveTo>
                    <a:pt x="32667" y="24932"/>
                  </a:moveTo>
                  <a:lnTo>
                    <a:pt x="32667" y="24932"/>
                  </a:lnTo>
                  <a:cubicBezTo>
                    <a:pt x="32342" y="25725"/>
                    <a:pt x="31993" y="26519"/>
                    <a:pt x="31380" y="27300"/>
                  </a:cubicBezTo>
                  <a:lnTo>
                    <a:pt x="31068" y="27240"/>
                  </a:lnTo>
                  <a:cubicBezTo>
                    <a:pt x="31236" y="26855"/>
                    <a:pt x="31140" y="26615"/>
                    <a:pt x="30707" y="26555"/>
                  </a:cubicBezTo>
                  <a:cubicBezTo>
                    <a:pt x="30755" y="25930"/>
                    <a:pt x="31176" y="25641"/>
                    <a:pt x="31573" y="25341"/>
                  </a:cubicBezTo>
                  <a:lnTo>
                    <a:pt x="32667" y="24932"/>
                  </a:lnTo>
                  <a:close/>
                  <a:moveTo>
                    <a:pt x="5595" y="0"/>
                  </a:moveTo>
                  <a:cubicBezTo>
                    <a:pt x="5547" y="481"/>
                    <a:pt x="5391" y="974"/>
                    <a:pt x="5655" y="1431"/>
                  </a:cubicBezTo>
                  <a:lnTo>
                    <a:pt x="5427" y="1491"/>
                  </a:lnTo>
                  <a:cubicBezTo>
                    <a:pt x="4790" y="1239"/>
                    <a:pt x="4489" y="866"/>
                    <a:pt x="4117" y="505"/>
                  </a:cubicBezTo>
                  <a:lnTo>
                    <a:pt x="4117" y="505"/>
                  </a:lnTo>
                  <a:cubicBezTo>
                    <a:pt x="4081" y="1082"/>
                    <a:pt x="3984" y="1647"/>
                    <a:pt x="4489" y="2164"/>
                  </a:cubicBezTo>
                  <a:lnTo>
                    <a:pt x="3684" y="2441"/>
                  </a:lnTo>
                  <a:lnTo>
                    <a:pt x="5319" y="2861"/>
                  </a:lnTo>
                  <a:cubicBezTo>
                    <a:pt x="4381" y="3378"/>
                    <a:pt x="3684" y="4088"/>
                    <a:pt x="3335" y="5073"/>
                  </a:cubicBezTo>
                  <a:cubicBezTo>
                    <a:pt x="1436" y="6359"/>
                    <a:pt x="703" y="7489"/>
                    <a:pt x="559" y="8547"/>
                  </a:cubicBezTo>
                  <a:cubicBezTo>
                    <a:pt x="342" y="8884"/>
                    <a:pt x="174" y="9257"/>
                    <a:pt x="54" y="9701"/>
                  </a:cubicBezTo>
                  <a:cubicBezTo>
                    <a:pt x="0" y="10203"/>
                    <a:pt x="155" y="11423"/>
                    <a:pt x="1492" y="11423"/>
                  </a:cubicBezTo>
                  <a:cubicBezTo>
                    <a:pt x="1662" y="11423"/>
                    <a:pt x="1851" y="11404"/>
                    <a:pt x="2061" y="11360"/>
                  </a:cubicBezTo>
                  <a:cubicBezTo>
                    <a:pt x="2211" y="11510"/>
                    <a:pt x="2373" y="11567"/>
                    <a:pt x="2542" y="11567"/>
                  </a:cubicBezTo>
                  <a:cubicBezTo>
                    <a:pt x="2754" y="11567"/>
                    <a:pt x="2976" y="11479"/>
                    <a:pt x="3203" y="11372"/>
                  </a:cubicBezTo>
                  <a:cubicBezTo>
                    <a:pt x="4153" y="11048"/>
                    <a:pt x="4477" y="10603"/>
                    <a:pt x="4405" y="10110"/>
                  </a:cubicBezTo>
                  <a:lnTo>
                    <a:pt x="5728" y="9461"/>
                  </a:lnTo>
                  <a:cubicBezTo>
                    <a:pt x="6052" y="9124"/>
                    <a:pt x="6461" y="8932"/>
                    <a:pt x="6942" y="8812"/>
                  </a:cubicBezTo>
                  <a:lnTo>
                    <a:pt x="7795" y="8896"/>
                  </a:lnTo>
                  <a:cubicBezTo>
                    <a:pt x="7861" y="8892"/>
                    <a:pt x="7925" y="8891"/>
                    <a:pt x="7988" y="8891"/>
                  </a:cubicBezTo>
                  <a:cubicBezTo>
                    <a:pt x="11329" y="8891"/>
                    <a:pt x="10712" y="13829"/>
                    <a:pt x="14335" y="15363"/>
                  </a:cubicBezTo>
                  <a:cubicBezTo>
                    <a:pt x="14900" y="15772"/>
                    <a:pt x="14960" y="16121"/>
                    <a:pt x="15164" y="16493"/>
                  </a:cubicBezTo>
                  <a:cubicBezTo>
                    <a:pt x="14575" y="17118"/>
                    <a:pt x="13890" y="17335"/>
                    <a:pt x="13229" y="17659"/>
                  </a:cubicBezTo>
                  <a:cubicBezTo>
                    <a:pt x="12748" y="17828"/>
                    <a:pt x="12171" y="17443"/>
                    <a:pt x="11870" y="18477"/>
                  </a:cubicBezTo>
                  <a:cubicBezTo>
                    <a:pt x="11690" y="18897"/>
                    <a:pt x="11377" y="19234"/>
                    <a:pt x="12243" y="20328"/>
                  </a:cubicBezTo>
                  <a:cubicBezTo>
                    <a:pt x="12423" y="21494"/>
                    <a:pt x="12604" y="22672"/>
                    <a:pt x="12411" y="23850"/>
                  </a:cubicBezTo>
                  <a:cubicBezTo>
                    <a:pt x="12099" y="24415"/>
                    <a:pt x="11906" y="24980"/>
                    <a:pt x="12483" y="25437"/>
                  </a:cubicBezTo>
                  <a:cubicBezTo>
                    <a:pt x="12784" y="25785"/>
                    <a:pt x="13132" y="26122"/>
                    <a:pt x="13902" y="26435"/>
                  </a:cubicBezTo>
                  <a:cubicBezTo>
                    <a:pt x="14467" y="26579"/>
                    <a:pt x="14587" y="26843"/>
                    <a:pt x="14912" y="27060"/>
                  </a:cubicBezTo>
                  <a:cubicBezTo>
                    <a:pt x="15356" y="27444"/>
                    <a:pt x="16102" y="27817"/>
                    <a:pt x="16811" y="28202"/>
                  </a:cubicBezTo>
                  <a:cubicBezTo>
                    <a:pt x="16679" y="27084"/>
                    <a:pt x="16582" y="25966"/>
                    <a:pt x="15873" y="25016"/>
                  </a:cubicBezTo>
                  <a:lnTo>
                    <a:pt x="14948" y="25401"/>
                  </a:lnTo>
                  <a:cubicBezTo>
                    <a:pt x="14948" y="25401"/>
                    <a:pt x="13931" y="25112"/>
                    <a:pt x="13936" y="25112"/>
                  </a:cubicBezTo>
                  <a:lnTo>
                    <a:pt x="13936" y="25112"/>
                  </a:lnTo>
                  <a:cubicBezTo>
                    <a:pt x="13936" y="25112"/>
                    <a:pt x="13937" y="25112"/>
                    <a:pt x="13938" y="25112"/>
                  </a:cubicBezTo>
                  <a:cubicBezTo>
                    <a:pt x="13943" y="25114"/>
                    <a:pt x="13948" y="25114"/>
                    <a:pt x="13953" y="25114"/>
                  </a:cubicBezTo>
                  <a:cubicBezTo>
                    <a:pt x="14143" y="25114"/>
                    <a:pt x="14147" y="23994"/>
                    <a:pt x="13854" y="23994"/>
                  </a:cubicBezTo>
                  <a:cubicBezTo>
                    <a:pt x="13457" y="22552"/>
                    <a:pt x="13758" y="21157"/>
                    <a:pt x="14046" y="19751"/>
                  </a:cubicBezTo>
                  <a:cubicBezTo>
                    <a:pt x="14695" y="19126"/>
                    <a:pt x="15416" y="19018"/>
                    <a:pt x="16102" y="18705"/>
                  </a:cubicBezTo>
                  <a:cubicBezTo>
                    <a:pt x="16795" y="19318"/>
                    <a:pt x="17498" y="19889"/>
                    <a:pt x="18578" y="19889"/>
                  </a:cubicBezTo>
                  <a:cubicBezTo>
                    <a:pt x="18641" y="19889"/>
                    <a:pt x="18705" y="19887"/>
                    <a:pt x="18770" y="19883"/>
                  </a:cubicBezTo>
                  <a:lnTo>
                    <a:pt x="18770" y="19883"/>
                  </a:lnTo>
                  <a:cubicBezTo>
                    <a:pt x="19047" y="20929"/>
                    <a:pt x="18866" y="22047"/>
                    <a:pt x="18133" y="23237"/>
                  </a:cubicBezTo>
                  <a:cubicBezTo>
                    <a:pt x="17676" y="23754"/>
                    <a:pt x="17797" y="24139"/>
                    <a:pt x="18025" y="24487"/>
                  </a:cubicBezTo>
                  <a:cubicBezTo>
                    <a:pt x="18169" y="24733"/>
                    <a:pt x="18286" y="25032"/>
                    <a:pt x="18571" y="25032"/>
                  </a:cubicBezTo>
                  <a:cubicBezTo>
                    <a:pt x="18620" y="25032"/>
                    <a:pt x="18674" y="25023"/>
                    <a:pt x="18734" y="25004"/>
                  </a:cubicBezTo>
                  <a:lnTo>
                    <a:pt x="21763" y="27204"/>
                  </a:lnTo>
                  <a:lnTo>
                    <a:pt x="21992" y="27757"/>
                  </a:lnTo>
                  <a:cubicBezTo>
                    <a:pt x="22322" y="28147"/>
                    <a:pt x="22656" y="28319"/>
                    <a:pt x="22994" y="28319"/>
                  </a:cubicBezTo>
                  <a:cubicBezTo>
                    <a:pt x="23270" y="28319"/>
                    <a:pt x="23550" y="28203"/>
                    <a:pt x="23831" y="27997"/>
                  </a:cubicBezTo>
                  <a:lnTo>
                    <a:pt x="25490" y="27012"/>
                  </a:lnTo>
                  <a:cubicBezTo>
                    <a:pt x="25575" y="27012"/>
                    <a:pt x="25659" y="27013"/>
                    <a:pt x="25740" y="27013"/>
                  </a:cubicBezTo>
                  <a:cubicBezTo>
                    <a:pt x="26799" y="27013"/>
                    <a:pt x="27476" y="26939"/>
                    <a:pt x="27666" y="26783"/>
                  </a:cubicBezTo>
                  <a:cubicBezTo>
                    <a:pt x="27245" y="26134"/>
                    <a:pt x="26548" y="25617"/>
                    <a:pt x="25322" y="25353"/>
                  </a:cubicBezTo>
                  <a:cubicBezTo>
                    <a:pt x="25240" y="25335"/>
                    <a:pt x="25168" y="25327"/>
                    <a:pt x="25107" y="25327"/>
                  </a:cubicBezTo>
                  <a:cubicBezTo>
                    <a:pt x="24626" y="25327"/>
                    <a:pt x="24722" y="25828"/>
                    <a:pt x="24733" y="26254"/>
                  </a:cubicBezTo>
                  <a:cubicBezTo>
                    <a:pt x="24384" y="26507"/>
                    <a:pt x="24059" y="26735"/>
                    <a:pt x="23795" y="26735"/>
                  </a:cubicBezTo>
                  <a:cubicBezTo>
                    <a:pt x="23562" y="26502"/>
                    <a:pt x="23314" y="26312"/>
                    <a:pt x="23018" y="26312"/>
                  </a:cubicBezTo>
                  <a:cubicBezTo>
                    <a:pt x="22932" y="26312"/>
                    <a:pt x="22843" y="26328"/>
                    <a:pt x="22749" y="26362"/>
                  </a:cubicBezTo>
                  <a:cubicBezTo>
                    <a:pt x="22741" y="26368"/>
                    <a:pt x="22731" y="26371"/>
                    <a:pt x="22718" y="26371"/>
                  </a:cubicBezTo>
                  <a:cubicBezTo>
                    <a:pt x="22373" y="26371"/>
                    <a:pt x="20265" y="24421"/>
                    <a:pt x="20369" y="24271"/>
                  </a:cubicBezTo>
                  <a:cubicBezTo>
                    <a:pt x="19768" y="23622"/>
                    <a:pt x="20453" y="22828"/>
                    <a:pt x="20513" y="22804"/>
                  </a:cubicBezTo>
                  <a:cubicBezTo>
                    <a:pt x="20513" y="22809"/>
                    <a:pt x="20515" y="22811"/>
                    <a:pt x="20519" y="22811"/>
                  </a:cubicBezTo>
                  <a:cubicBezTo>
                    <a:pt x="20612" y="22811"/>
                    <a:pt x="21845" y="21382"/>
                    <a:pt x="22377" y="20063"/>
                  </a:cubicBezTo>
                  <a:cubicBezTo>
                    <a:pt x="22855" y="20128"/>
                    <a:pt x="23300" y="20157"/>
                    <a:pt x="23719" y="20157"/>
                  </a:cubicBezTo>
                  <a:cubicBezTo>
                    <a:pt x="26104" y="20157"/>
                    <a:pt x="27603" y="19214"/>
                    <a:pt x="29373" y="18549"/>
                  </a:cubicBezTo>
                  <a:cubicBezTo>
                    <a:pt x="30130" y="20328"/>
                    <a:pt x="31729" y="21554"/>
                    <a:pt x="33532" y="22636"/>
                  </a:cubicBezTo>
                  <a:lnTo>
                    <a:pt x="33424" y="23309"/>
                  </a:lnTo>
                  <a:lnTo>
                    <a:pt x="31789" y="23682"/>
                  </a:lnTo>
                  <a:cubicBezTo>
                    <a:pt x="31617" y="23627"/>
                    <a:pt x="31448" y="23601"/>
                    <a:pt x="31282" y="23601"/>
                  </a:cubicBezTo>
                  <a:cubicBezTo>
                    <a:pt x="30972" y="23601"/>
                    <a:pt x="30672" y="23694"/>
                    <a:pt x="30383" y="23874"/>
                  </a:cubicBezTo>
                  <a:cubicBezTo>
                    <a:pt x="29733" y="24199"/>
                    <a:pt x="29517" y="24740"/>
                    <a:pt x="29685" y="25473"/>
                  </a:cubicBezTo>
                  <a:cubicBezTo>
                    <a:pt x="29421" y="26230"/>
                    <a:pt x="29192" y="26988"/>
                    <a:pt x="29156" y="27721"/>
                  </a:cubicBezTo>
                  <a:cubicBezTo>
                    <a:pt x="28988" y="28334"/>
                    <a:pt x="28928" y="28983"/>
                    <a:pt x="29132" y="29740"/>
                  </a:cubicBezTo>
                  <a:lnTo>
                    <a:pt x="29036" y="30149"/>
                  </a:lnTo>
                  <a:lnTo>
                    <a:pt x="28435" y="30822"/>
                  </a:lnTo>
                  <a:cubicBezTo>
                    <a:pt x="28195" y="31027"/>
                    <a:pt x="27990" y="30991"/>
                    <a:pt x="27654" y="31640"/>
                  </a:cubicBezTo>
                  <a:lnTo>
                    <a:pt x="27209" y="32000"/>
                  </a:lnTo>
                  <a:cubicBezTo>
                    <a:pt x="26572" y="32337"/>
                    <a:pt x="26223" y="32842"/>
                    <a:pt x="25911" y="33371"/>
                  </a:cubicBezTo>
                  <a:cubicBezTo>
                    <a:pt x="26908" y="33527"/>
                    <a:pt x="28062" y="33515"/>
                    <a:pt x="29192" y="33539"/>
                  </a:cubicBezTo>
                  <a:lnTo>
                    <a:pt x="29301" y="33190"/>
                  </a:lnTo>
                  <a:lnTo>
                    <a:pt x="29060" y="32048"/>
                  </a:lnTo>
                  <a:lnTo>
                    <a:pt x="30106" y="30726"/>
                  </a:lnTo>
                  <a:cubicBezTo>
                    <a:pt x="31044" y="30714"/>
                    <a:pt x="30996" y="30221"/>
                    <a:pt x="31068" y="29788"/>
                  </a:cubicBezTo>
                  <a:lnTo>
                    <a:pt x="31885" y="29043"/>
                  </a:lnTo>
                  <a:cubicBezTo>
                    <a:pt x="32703" y="28767"/>
                    <a:pt x="33472" y="28454"/>
                    <a:pt x="33171" y="27324"/>
                  </a:cubicBezTo>
                  <a:cubicBezTo>
                    <a:pt x="33664" y="26266"/>
                    <a:pt x="34337" y="25389"/>
                    <a:pt x="35023" y="24523"/>
                  </a:cubicBezTo>
                  <a:cubicBezTo>
                    <a:pt x="35744" y="24391"/>
                    <a:pt x="36657" y="24235"/>
                    <a:pt x="37030" y="24139"/>
                  </a:cubicBezTo>
                  <a:cubicBezTo>
                    <a:pt x="37932" y="24006"/>
                    <a:pt x="38809" y="23850"/>
                    <a:pt x="38437" y="22588"/>
                  </a:cubicBezTo>
                  <a:cubicBezTo>
                    <a:pt x="37715" y="22408"/>
                    <a:pt x="37872" y="21302"/>
                    <a:pt x="37799" y="20424"/>
                  </a:cubicBezTo>
                  <a:cubicBezTo>
                    <a:pt x="40192" y="17551"/>
                    <a:pt x="39843" y="14426"/>
                    <a:pt x="39506" y="12238"/>
                  </a:cubicBezTo>
                  <a:cubicBezTo>
                    <a:pt x="39515" y="12238"/>
                    <a:pt x="39524" y="12238"/>
                    <a:pt x="39533" y="12238"/>
                  </a:cubicBezTo>
                  <a:cubicBezTo>
                    <a:pt x="40309" y="12238"/>
                    <a:pt x="41265" y="12756"/>
                    <a:pt x="42632" y="12899"/>
                  </a:cubicBezTo>
                  <a:cubicBezTo>
                    <a:pt x="42968" y="13716"/>
                    <a:pt x="43365" y="14498"/>
                    <a:pt x="43894" y="15183"/>
                  </a:cubicBezTo>
                  <a:cubicBezTo>
                    <a:pt x="43786" y="14570"/>
                    <a:pt x="43594" y="13969"/>
                    <a:pt x="43798" y="13368"/>
                  </a:cubicBezTo>
                  <a:lnTo>
                    <a:pt x="43798" y="13368"/>
                  </a:lnTo>
                  <a:cubicBezTo>
                    <a:pt x="44591" y="14594"/>
                    <a:pt x="45505" y="15219"/>
                    <a:pt x="46491" y="15568"/>
                  </a:cubicBezTo>
                  <a:cubicBezTo>
                    <a:pt x="46094" y="15111"/>
                    <a:pt x="45661" y="14678"/>
                    <a:pt x="45397" y="14173"/>
                  </a:cubicBezTo>
                  <a:lnTo>
                    <a:pt x="45397" y="14173"/>
                  </a:lnTo>
                  <a:cubicBezTo>
                    <a:pt x="46176" y="14808"/>
                    <a:pt x="46997" y="15350"/>
                    <a:pt x="48126" y="15350"/>
                  </a:cubicBezTo>
                  <a:cubicBezTo>
                    <a:pt x="48216" y="15350"/>
                    <a:pt x="48308" y="15346"/>
                    <a:pt x="48402" y="15339"/>
                  </a:cubicBezTo>
                  <a:cubicBezTo>
                    <a:pt x="47993" y="14906"/>
                    <a:pt x="47368" y="14606"/>
                    <a:pt x="47224" y="14005"/>
                  </a:cubicBezTo>
                  <a:lnTo>
                    <a:pt x="47224" y="14005"/>
                  </a:lnTo>
                  <a:cubicBezTo>
                    <a:pt x="48113" y="14450"/>
                    <a:pt x="49316" y="14474"/>
                    <a:pt x="50530" y="14474"/>
                  </a:cubicBezTo>
                  <a:cubicBezTo>
                    <a:pt x="50001" y="14053"/>
                    <a:pt x="49352" y="13644"/>
                    <a:pt x="49039" y="13187"/>
                  </a:cubicBezTo>
                  <a:cubicBezTo>
                    <a:pt x="49239" y="13182"/>
                    <a:pt x="49436" y="13179"/>
                    <a:pt x="49630" y="13179"/>
                  </a:cubicBezTo>
                  <a:cubicBezTo>
                    <a:pt x="51119" y="13179"/>
                    <a:pt x="52429" y="13354"/>
                    <a:pt x="53355" y="13897"/>
                  </a:cubicBezTo>
                  <a:cubicBezTo>
                    <a:pt x="52982" y="13428"/>
                    <a:pt x="52465" y="12959"/>
                    <a:pt x="51527" y="12454"/>
                  </a:cubicBezTo>
                  <a:lnTo>
                    <a:pt x="51527" y="12454"/>
                  </a:lnTo>
                  <a:cubicBezTo>
                    <a:pt x="52910" y="12478"/>
                    <a:pt x="53775" y="12971"/>
                    <a:pt x="54737" y="13380"/>
                  </a:cubicBezTo>
                  <a:cubicBezTo>
                    <a:pt x="53908" y="12286"/>
                    <a:pt x="54004" y="12490"/>
                    <a:pt x="51311" y="11492"/>
                  </a:cubicBezTo>
                  <a:cubicBezTo>
                    <a:pt x="51541" y="11380"/>
                    <a:pt x="51771" y="11359"/>
                    <a:pt x="52002" y="11359"/>
                  </a:cubicBezTo>
                  <a:cubicBezTo>
                    <a:pt x="52149" y="11359"/>
                    <a:pt x="52296" y="11368"/>
                    <a:pt x="52443" y="11368"/>
                  </a:cubicBezTo>
                  <a:cubicBezTo>
                    <a:pt x="52510" y="11368"/>
                    <a:pt x="52578" y="11366"/>
                    <a:pt x="52645" y="11360"/>
                  </a:cubicBezTo>
                  <a:cubicBezTo>
                    <a:pt x="52304" y="11163"/>
                    <a:pt x="51941" y="11086"/>
                    <a:pt x="51564" y="11086"/>
                  </a:cubicBezTo>
                  <a:cubicBezTo>
                    <a:pt x="51092" y="11086"/>
                    <a:pt x="50598" y="11206"/>
                    <a:pt x="50097" y="11360"/>
                  </a:cubicBezTo>
                  <a:cubicBezTo>
                    <a:pt x="49736" y="11420"/>
                    <a:pt x="49568" y="11589"/>
                    <a:pt x="49183" y="11625"/>
                  </a:cubicBezTo>
                  <a:cubicBezTo>
                    <a:pt x="48047" y="12135"/>
                    <a:pt x="46921" y="12511"/>
                    <a:pt x="45826" y="12511"/>
                  </a:cubicBezTo>
                  <a:cubicBezTo>
                    <a:pt x="45323" y="12511"/>
                    <a:pt x="44827" y="12431"/>
                    <a:pt x="44339" y="12250"/>
                  </a:cubicBezTo>
                  <a:cubicBezTo>
                    <a:pt x="42608" y="11865"/>
                    <a:pt x="40769" y="11048"/>
                    <a:pt x="38881" y="10074"/>
                  </a:cubicBezTo>
                  <a:cubicBezTo>
                    <a:pt x="37427" y="9052"/>
                    <a:pt x="35780" y="8692"/>
                    <a:pt x="34097" y="8391"/>
                  </a:cubicBezTo>
                  <a:cubicBezTo>
                    <a:pt x="33220" y="8173"/>
                    <a:pt x="32339" y="8014"/>
                    <a:pt x="31441" y="8014"/>
                  </a:cubicBezTo>
                  <a:cubicBezTo>
                    <a:pt x="30652" y="8014"/>
                    <a:pt x="29850" y="8137"/>
                    <a:pt x="29024" y="8451"/>
                  </a:cubicBezTo>
                  <a:cubicBezTo>
                    <a:pt x="28014" y="8968"/>
                    <a:pt x="26175" y="9016"/>
                    <a:pt x="24324" y="9064"/>
                  </a:cubicBezTo>
                  <a:cubicBezTo>
                    <a:pt x="22617" y="8631"/>
                    <a:pt x="21042" y="8066"/>
                    <a:pt x="19131" y="7850"/>
                  </a:cubicBezTo>
                  <a:lnTo>
                    <a:pt x="18927" y="7574"/>
                  </a:lnTo>
                  <a:lnTo>
                    <a:pt x="18530" y="7658"/>
                  </a:lnTo>
                  <a:lnTo>
                    <a:pt x="18313" y="7285"/>
                  </a:lnTo>
                  <a:lnTo>
                    <a:pt x="17773" y="7285"/>
                  </a:lnTo>
                  <a:lnTo>
                    <a:pt x="17833" y="6912"/>
                  </a:lnTo>
                  <a:cubicBezTo>
                    <a:pt x="17730" y="6876"/>
                    <a:pt x="17628" y="6858"/>
                    <a:pt x="17526" y="6858"/>
                  </a:cubicBezTo>
                  <a:cubicBezTo>
                    <a:pt x="17424" y="6858"/>
                    <a:pt x="17322" y="6876"/>
                    <a:pt x="17220" y="6912"/>
                  </a:cubicBezTo>
                  <a:cubicBezTo>
                    <a:pt x="17292" y="6696"/>
                    <a:pt x="17256" y="6372"/>
                    <a:pt x="17232" y="6047"/>
                  </a:cubicBezTo>
                  <a:lnTo>
                    <a:pt x="17232" y="6047"/>
                  </a:lnTo>
                  <a:lnTo>
                    <a:pt x="16498" y="6167"/>
                  </a:lnTo>
                  <a:lnTo>
                    <a:pt x="16570" y="5650"/>
                  </a:lnTo>
                  <a:lnTo>
                    <a:pt x="15825" y="5758"/>
                  </a:lnTo>
                  <a:lnTo>
                    <a:pt x="15825" y="5758"/>
                  </a:lnTo>
                  <a:lnTo>
                    <a:pt x="15969" y="5217"/>
                  </a:lnTo>
                  <a:cubicBezTo>
                    <a:pt x="15834" y="5136"/>
                    <a:pt x="15698" y="5104"/>
                    <a:pt x="15564" y="5104"/>
                  </a:cubicBezTo>
                  <a:cubicBezTo>
                    <a:pt x="15400" y="5104"/>
                    <a:pt x="15238" y="5152"/>
                    <a:pt x="15080" y="5217"/>
                  </a:cubicBezTo>
                  <a:lnTo>
                    <a:pt x="15344" y="4508"/>
                  </a:lnTo>
                  <a:cubicBezTo>
                    <a:pt x="15210" y="4493"/>
                    <a:pt x="15081" y="4482"/>
                    <a:pt x="14959" y="4482"/>
                  </a:cubicBezTo>
                  <a:cubicBezTo>
                    <a:pt x="14798" y="4482"/>
                    <a:pt x="14651" y="4501"/>
                    <a:pt x="14527" y="4556"/>
                  </a:cubicBezTo>
                  <a:cubicBezTo>
                    <a:pt x="14803" y="4328"/>
                    <a:pt x="14900" y="4027"/>
                    <a:pt x="15032" y="3739"/>
                  </a:cubicBezTo>
                  <a:lnTo>
                    <a:pt x="15032" y="3739"/>
                  </a:lnTo>
                  <a:cubicBezTo>
                    <a:pt x="14359" y="3751"/>
                    <a:pt x="14154" y="3955"/>
                    <a:pt x="13794" y="4088"/>
                  </a:cubicBezTo>
                  <a:lnTo>
                    <a:pt x="14034" y="3378"/>
                  </a:lnTo>
                  <a:lnTo>
                    <a:pt x="14034" y="3378"/>
                  </a:lnTo>
                  <a:lnTo>
                    <a:pt x="12988" y="3655"/>
                  </a:lnTo>
                  <a:lnTo>
                    <a:pt x="13253" y="2873"/>
                  </a:lnTo>
                  <a:lnTo>
                    <a:pt x="12219" y="3114"/>
                  </a:lnTo>
                  <a:lnTo>
                    <a:pt x="12219" y="3114"/>
                  </a:lnTo>
                  <a:lnTo>
                    <a:pt x="12291" y="2513"/>
                  </a:lnTo>
                  <a:lnTo>
                    <a:pt x="11209" y="2897"/>
                  </a:lnTo>
                  <a:cubicBezTo>
                    <a:pt x="11365" y="2573"/>
                    <a:pt x="11462" y="2248"/>
                    <a:pt x="11498" y="1900"/>
                  </a:cubicBezTo>
                  <a:lnTo>
                    <a:pt x="11498" y="1900"/>
                  </a:lnTo>
                  <a:lnTo>
                    <a:pt x="10608" y="2260"/>
                  </a:lnTo>
                  <a:lnTo>
                    <a:pt x="10584" y="1455"/>
                  </a:lnTo>
                  <a:lnTo>
                    <a:pt x="9851" y="1972"/>
                  </a:lnTo>
                  <a:lnTo>
                    <a:pt x="9598" y="1046"/>
                  </a:lnTo>
                  <a:lnTo>
                    <a:pt x="9166" y="1647"/>
                  </a:lnTo>
                  <a:cubicBezTo>
                    <a:pt x="8961" y="1299"/>
                    <a:pt x="8757" y="938"/>
                    <a:pt x="8408" y="589"/>
                  </a:cubicBezTo>
                  <a:cubicBezTo>
                    <a:pt x="8360" y="926"/>
                    <a:pt x="8360" y="1239"/>
                    <a:pt x="8228" y="1587"/>
                  </a:cubicBezTo>
                  <a:cubicBezTo>
                    <a:pt x="8036" y="1263"/>
                    <a:pt x="7783" y="950"/>
                    <a:pt x="7350" y="637"/>
                  </a:cubicBezTo>
                  <a:lnTo>
                    <a:pt x="7350" y="637"/>
                  </a:lnTo>
                  <a:lnTo>
                    <a:pt x="7374" y="1467"/>
                  </a:lnTo>
                  <a:lnTo>
                    <a:pt x="6665" y="1311"/>
                  </a:lnTo>
                  <a:cubicBezTo>
                    <a:pt x="6413" y="830"/>
                    <a:pt x="6004" y="421"/>
                    <a:pt x="5595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3078411" y="2047384"/>
              <a:ext cx="348581" cy="204300"/>
            </a:xfrm>
            <a:custGeom>
              <a:avLst/>
              <a:gdLst/>
              <a:ahLst/>
              <a:cxnLst/>
              <a:rect l="l" t="t" r="r" b="b"/>
              <a:pathLst>
                <a:path w="12394" h="7264" extrusionOk="0">
                  <a:moveTo>
                    <a:pt x="1707" y="0"/>
                  </a:moveTo>
                  <a:cubicBezTo>
                    <a:pt x="1659" y="12"/>
                    <a:pt x="1659" y="73"/>
                    <a:pt x="1659" y="109"/>
                  </a:cubicBezTo>
                  <a:cubicBezTo>
                    <a:pt x="1623" y="385"/>
                    <a:pt x="1599" y="674"/>
                    <a:pt x="1503" y="938"/>
                  </a:cubicBezTo>
                  <a:cubicBezTo>
                    <a:pt x="1347" y="698"/>
                    <a:pt x="1166" y="469"/>
                    <a:pt x="962" y="277"/>
                  </a:cubicBezTo>
                  <a:cubicBezTo>
                    <a:pt x="866" y="193"/>
                    <a:pt x="782" y="109"/>
                    <a:pt x="673" y="37"/>
                  </a:cubicBezTo>
                  <a:cubicBezTo>
                    <a:pt x="669" y="35"/>
                    <a:pt x="664" y="34"/>
                    <a:pt x="659" y="34"/>
                  </a:cubicBezTo>
                  <a:cubicBezTo>
                    <a:pt x="629" y="34"/>
                    <a:pt x="603" y="65"/>
                    <a:pt x="613" y="97"/>
                  </a:cubicBezTo>
                  <a:cubicBezTo>
                    <a:pt x="625" y="337"/>
                    <a:pt x="637" y="590"/>
                    <a:pt x="637" y="830"/>
                  </a:cubicBezTo>
                  <a:cubicBezTo>
                    <a:pt x="505" y="806"/>
                    <a:pt x="373" y="770"/>
                    <a:pt x="253" y="746"/>
                  </a:cubicBezTo>
                  <a:lnTo>
                    <a:pt x="229" y="746"/>
                  </a:lnTo>
                  <a:cubicBezTo>
                    <a:pt x="217" y="734"/>
                    <a:pt x="217" y="734"/>
                    <a:pt x="205" y="734"/>
                  </a:cubicBezTo>
                  <a:cubicBezTo>
                    <a:pt x="157" y="722"/>
                    <a:pt x="96" y="710"/>
                    <a:pt x="48" y="698"/>
                  </a:cubicBezTo>
                  <a:cubicBezTo>
                    <a:pt x="24" y="698"/>
                    <a:pt x="0" y="734"/>
                    <a:pt x="12" y="758"/>
                  </a:cubicBezTo>
                  <a:cubicBezTo>
                    <a:pt x="36" y="794"/>
                    <a:pt x="72" y="818"/>
                    <a:pt x="96" y="842"/>
                  </a:cubicBezTo>
                  <a:cubicBezTo>
                    <a:pt x="133" y="866"/>
                    <a:pt x="145" y="902"/>
                    <a:pt x="181" y="914"/>
                  </a:cubicBezTo>
                  <a:cubicBezTo>
                    <a:pt x="193" y="926"/>
                    <a:pt x="193" y="926"/>
                    <a:pt x="205" y="926"/>
                  </a:cubicBezTo>
                  <a:cubicBezTo>
                    <a:pt x="205" y="938"/>
                    <a:pt x="205" y="950"/>
                    <a:pt x="217" y="962"/>
                  </a:cubicBezTo>
                  <a:cubicBezTo>
                    <a:pt x="301" y="1058"/>
                    <a:pt x="373" y="1167"/>
                    <a:pt x="397" y="1287"/>
                  </a:cubicBezTo>
                  <a:cubicBezTo>
                    <a:pt x="421" y="1335"/>
                    <a:pt x="481" y="1359"/>
                    <a:pt x="517" y="1407"/>
                  </a:cubicBezTo>
                  <a:cubicBezTo>
                    <a:pt x="710" y="1575"/>
                    <a:pt x="866" y="1780"/>
                    <a:pt x="998" y="1996"/>
                  </a:cubicBezTo>
                  <a:cubicBezTo>
                    <a:pt x="1013" y="2011"/>
                    <a:pt x="1031" y="2016"/>
                    <a:pt x="1050" y="2016"/>
                  </a:cubicBezTo>
                  <a:cubicBezTo>
                    <a:pt x="1075" y="2016"/>
                    <a:pt x="1103" y="2008"/>
                    <a:pt x="1130" y="2008"/>
                  </a:cubicBezTo>
                  <a:cubicBezTo>
                    <a:pt x="1166" y="2005"/>
                    <a:pt x="1201" y="2003"/>
                    <a:pt x="1236" y="2003"/>
                  </a:cubicBezTo>
                  <a:cubicBezTo>
                    <a:pt x="1462" y="2003"/>
                    <a:pt x="1681" y="2066"/>
                    <a:pt x="1900" y="2128"/>
                  </a:cubicBezTo>
                  <a:cubicBezTo>
                    <a:pt x="2368" y="2284"/>
                    <a:pt x="2813" y="2501"/>
                    <a:pt x="3258" y="2705"/>
                  </a:cubicBezTo>
                  <a:cubicBezTo>
                    <a:pt x="3763" y="2958"/>
                    <a:pt x="4268" y="3234"/>
                    <a:pt x="4785" y="3487"/>
                  </a:cubicBezTo>
                  <a:cubicBezTo>
                    <a:pt x="5121" y="3655"/>
                    <a:pt x="5470" y="3847"/>
                    <a:pt x="5806" y="4028"/>
                  </a:cubicBezTo>
                  <a:cubicBezTo>
                    <a:pt x="5812" y="4034"/>
                    <a:pt x="5815" y="4037"/>
                    <a:pt x="5818" y="4037"/>
                  </a:cubicBezTo>
                  <a:cubicBezTo>
                    <a:pt x="5821" y="4037"/>
                    <a:pt x="5824" y="4034"/>
                    <a:pt x="5830" y="4028"/>
                  </a:cubicBezTo>
                  <a:cubicBezTo>
                    <a:pt x="5867" y="4088"/>
                    <a:pt x="5939" y="4100"/>
                    <a:pt x="5987" y="4136"/>
                  </a:cubicBezTo>
                  <a:cubicBezTo>
                    <a:pt x="7345" y="4917"/>
                    <a:pt x="8643" y="5807"/>
                    <a:pt x="9894" y="6744"/>
                  </a:cubicBezTo>
                  <a:cubicBezTo>
                    <a:pt x="10483" y="6997"/>
                    <a:pt x="11084" y="7237"/>
                    <a:pt x="11721" y="7261"/>
                  </a:cubicBezTo>
                  <a:cubicBezTo>
                    <a:pt x="11802" y="7261"/>
                    <a:pt x="11884" y="7263"/>
                    <a:pt x="11966" y="7263"/>
                  </a:cubicBezTo>
                  <a:cubicBezTo>
                    <a:pt x="12089" y="7263"/>
                    <a:pt x="12211" y="7259"/>
                    <a:pt x="12334" y="7237"/>
                  </a:cubicBezTo>
                  <a:cubicBezTo>
                    <a:pt x="12394" y="7225"/>
                    <a:pt x="12370" y="7153"/>
                    <a:pt x="12334" y="7129"/>
                  </a:cubicBezTo>
                  <a:cubicBezTo>
                    <a:pt x="12286" y="7069"/>
                    <a:pt x="12250" y="6985"/>
                    <a:pt x="12178" y="6949"/>
                  </a:cubicBezTo>
                  <a:cubicBezTo>
                    <a:pt x="12057" y="6961"/>
                    <a:pt x="11925" y="7009"/>
                    <a:pt x="11805" y="7021"/>
                  </a:cubicBezTo>
                  <a:cubicBezTo>
                    <a:pt x="11721" y="6901"/>
                    <a:pt x="11673" y="6780"/>
                    <a:pt x="11588" y="6660"/>
                  </a:cubicBezTo>
                  <a:cubicBezTo>
                    <a:pt x="11552" y="6656"/>
                    <a:pt x="11515" y="6655"/>
                    <a:pt x="11477" y="6655"/>
                  </a:cubicBezTo>
                  <a:cubicBezTo>
                    <a:pt x="11401" y="6655"/>
                    <a:pt x="11324" y="6660"/>
                    <a:pt x="11252" y="6660"/>
                  </a:cubicBezTo>
                  <a:cubicBezTo>
                    <a:pt x="11222" y="6654"/>
                    <a:pt x="11186" y="6654"/>
                    <a:pt x="11151" y="6654"/>
                  </a:cubicBezTo>
                  <a:cubicBezTo>
                    <a:pt x="11117" y="6654"/>
                    <a:pt x="11084" y="6654"/>
                    <a:pt x="11060" y="6648"/>
                  </a:cubicBezTo>
                  <a:cubicBezTo>
                    <a:pt x="11072" y="6528"/>
                    <a:pt x="11108" y="6420"/>
                    <a:pt x="11108" y="6299"/>
                  </a:cubicBezTo>
                  <a:cubicBezTo>
                    <a:pt x="11060" y="6239"/>
                    <a:pt x="10963" y="6239"/>
                    <a:pt x="10879" y="6227"/>
                  </a:cubicBezTo>
                  <a:cubicBezTo>
                    <a:pt x="10857" y="6225"/>
                    <a:pt x="10835" y="6224"/>
                    <a:pt x="10812" y="6224"/>
                  </a:cubicBezTo>
                  <a:cubicBezTo>
                    <a:pt x="10711" y="6224"/>
                    <a:pt x="10605" y="6244"/>
                    <a:pt x="10507" y="6263"/>
                  </a:cubicBezTo>
                  <a:cubicBezTo>
                    <a:pt x="10567" y="6071"/>
                    <a:pt x="10543" y="5855"/>
                    <a:pt x="10531" y="5638"/>
                  </a:cubicBezTo>
                  <a:cubicBezTo>
                    <a:pt x="10519" y="5578"/>
                    <a:pt x="10531" y="5494"/>
                    <a:pt x="10495" y="5434"/>
                  </a:cubicBezTo>
                  <a:cubicBezTo>
                    <a:pt x="10477" y="5428"/>
                    <a:pt x="10459" y="5426"/>
                    <a:pt x="10441" y="5426"/>
                  </a:cubicBezTo>
                  <a:cubicBezTo>
                    <a:pt x="10383" y="5426"/>
                    <a:pt x="10321" y="5449"/>
                    <a:pt x="10266" y="5458"/>
                  </a:cubicBezTo>
                  <a:cubicBezTo>
                    <a:pt x="10110" y="5482"/>
                    <a:pt x="9954" y="5506"/>
                    <a:pt x="9785" y="5518"/>
                  </a:cubicBezTo>
                  <a:cubicBezTo>
                    <a:pt x="9797" y="5374"/>
                    <a:pt x="9833" y="5218"/>
                    <a:pt x="9845" y="5061"/>
                  </a:cubicBezTo>
                  <a:cubicBezTo>
                    <a:pt x="9836" y="5037"/>
                    <a:pt x="9814" y="5030"/>
                    <a:pt x="9789" y="5030"/>
                  </a:cubicBezTo>
                  <a:cubicBezTo>
                    <a:pt x="9759" y="5030"/>
                    <a:pt x="9724" y="5039"/>
                    <a:pt x="9696" y="5039"/>
                  </a:cubicBezTo>
                  <a:cubicBezTo>
                    <a:pt x="9689" y="5039"/>
                    <a:pt x="9683" y="5039"/>
                    <a:pt x="9677" y="5037"/>
                  </a:cubicBezTo>
                  <a:cubicBezTo>
                    <a:pt x="9497" y="5061"/>
                    <a:pt x="9304" y="5097"/>
                    <a:pt x="9124" y="5121"/>
                  </a:cubicBezTo>
                  <a:cubicBezTo>
                    <a:pt x="9148" y="4953"/>
                    <a:pt x="9208" y="4785"/>
                    <a:pt x="9244" y="4617"/>
                  </a:cubicBezTo>
                  <a:cubicBezTo>
                    <a:pt x="9220" y="4556"/>
                    <a:pt x="9148" y="4544"/>
                    <a:pt x="9100" y="4520"/>
                  </a:cubicBezTo>
                  <a:cubicBezTo>
                    <a:pt x="9014" y="4490"/>
                    <a:pt x="8926" y="4477"/>
                    <a:pt x="8838" y="4477"/>
                  </a:cubicBezTo>
                  <a:cubicBezTo>
                    <a:pt x="8681" y="4477"/>
                    <a:pt x="8525" y="4519"/>
                    <a:pt x="8379" y="4580"/>
                  </a:cubicBezTo>
                  <a:cubicBezTo>
                    <a:pt x="8355" y="4568"/>
                    <a:pt x="8403" y="4496"/>
                    <a:pt x="8403" y="4460"/>
                  </a:cubicBezTo>
                  <a:cubicBezTo>
                    <a:pt x="8475" y="4280"/>
                    <a:pt x="8547" y="4100"/>
                    <a:pt x="8607" y="3919"/>
                  </a:cubicBezTo>
                  <a:cubicBezTo>
                    <a:pt x="8607" y="3847"/>
                    <a:pt x="8511" y="3871"/>
                    <a:pt x="8463" y="3859"/>
                  </a:cubicBezTo>
                  <a:cubicBezTo>
                    <a:pt x="8389" y="3859"/>
                    <a:pt x="8313" y="3856"/>
                    <a:pt x="8236" y="3856"/>
                  </a:cubicBezTo>
                  <a:cubicBezTo>
                    <a:pt x="8103" y="3856"/>
                    <a:pt x="7968" y="3866"/>
                    <a:pt x="7838" y="3919"/>
                  </a:cubicBezTo>
                  <a:cubicBezTo>
                    <a:pt x="7838" y="3907"/>
                    <a:pt x="7898" y="3859"/>
                    <a:pt x="7910" y="3835"/>
                  </a:cubicBezTo>
                  <a:cubicBezTo>
                    <a:pt x="8090" y="3643"/>
                    <a:pt x="8187" y="3402"/>
                    <a:pt x="8295" y="3162"/>
                  </a:cubicBezTo>
                  <a:cubicBezTo>
                    <a:pt x="8295" y="3119"/>
                    <a:pt x="8260" y="3110"/>
                    <a:pt x="8222" y="3110"/>
                  </a:cubicBezTo>
                  <a:cubicBezTo>
                    <a:pt x="8197" y="3110"/>
                    <a:pt x="8170" y="3114"/>
                    <a:pt x="8150" y="3114"/>
                  </a:cubicBezTo>
                  <a:cubicBezTo>
                    <a:pt x="7898" y="3138"/>
                    <a:pt x="7658" y="3186"/>
                    <a:pt x="7429" y="3294"/>
                  </a:cubicBezTo>
                  <a:cubicBezTo>
                    <a:pt x="7309" y="3342"/>
                    <a:pt x="7201" y="3402"/>
                    <a:pt x="7081" y="3450"/>
                  </a:cubicBezTo>
                  <a:cubicBezTo>
                    <a:pt x="7141" y="3234"/>
                    <a:pt x="7237" y="3018"/>
                    <a:pt x="7285" y="2801"/>
                  </a:cubicBezTo>
                  <a:cubicBezTo>
                    <a:pt x="7276" y="2774"/>
                    <a:pt x="7258" y="2766"/>
                    <a:pt x="7238" y="2766"/>
                  </a:cubicBezTo>
                  <a:cubicBezTo>
                    <a:pt x="7203" y="2766"/>
                    <a:pt x="7159" y="2789"/>
                    <a:pt x="7129" y="2789"/>
                  </a:cubicBezTo>
                  <a:cubicBezTo>
                    <a:pt x="6840" y="2861"/>
                    <a:pt x="6564" y="2946"/>
                    <a:pt x="6287" y="3006"/>
                  </a:cubicBezTo>
                  <a:cubicBezTo>
                    <a:pt x="6347" y="2765"/>
                    <a:pt x="6444" y="2537"/>
                    <a:pt x="6516" y="2296"/>
                  </a:cubicBezTo>
                  <a:cubicBezTo>
                    <a:pt x="6516" y="2272"/>
                    <a:pt x="6492" y="2260"/>
                    <a:pt x="6468" y="2260"/>
                  </a:cubicBezTo>
                  <a:cubicBezTo>
                    <a:pt x="6263" y="2309"/>
                    <a:pt x="6059" y="2345"/>
                    <a:pt x="5854" y="2405"/>
                  </a:cubicBezTo>
                  <a:cubicBezTo>
                    <a:pt x="5854" y="2405"/>
                    <a:pt x="5842" y="2417"/>
                    <a:pt x="5842" y="2417"/>
                  </a:cubicBezTo>
                  <a:cubicBezTo>
                    <a:pt x="5836" y="2411"/>
                    <a:pt x="5827" y="2408"/>
                    <a:pt x="5817" y="2408"/>
                  </a:cubicBezTo>
                  <a:cubicBezTo>
                    <a:pt x="5806" y="2408"/>
                    <a:pt x="5794" y="2411"/>
                    <a:pt x="5782" y="2417"/>
                  </a:cubicBezTo>
                  <a:cubicBezTo>
                    <a:pt x="5686" y="2429"/>
                    <a:pt x="5590" y="2453"/>
                    <a:pt x="5506" y="2477"/>
                  </a:cubicBezTo>
                  <a:cubicBezTo>
                    <a:pt x="5518" y="2296"/>
                    <a:pt x="5542" y="2116"/>
                    <a:pt x="5554" y="1936"/>
                  </a:cubicBezTo>
                  <a:cubicBezTo>
                    <a:pt x="5554" y="1913"/>
                    <a:pt x="5539" y="1899"/>
                    <a:pt x="5519" y="1899"/>
                  </a:cubicBezTo>
                  <a:cubicBezTo>
                    <a:pt x="5507" y="1899"/>
                    <a:pt x="5495" y="1903"/>
                    <a:pt x="5482" y="1912"/>
                  </a:cubicBezTo>
                  <a:cubicBezTo>
                    <a:pt x="5157" y="2020"/>
                    <a:pt x="4833" y="2140"/>
                    <a:pt x="4508" y="2248"/>
                  </a:cubicBezTo>
                  <a:cubicBezTo>
                    <a:pt x="4640" y="1960"/>
                    <a:pt x="4737" y="1659"/>
                    <a:pt x="4773" y="1347"/>
                  </a:cubicBezTo>
                  <a:cubicBezTo>
                    <a:pt x="4782" y="1319"/>
                    <a:pt x="4755" y="1291"/>
                    <a:pt x="4731" y="1291"/>
                  </a:cubicBezTo>
                  <a:cubicBezTo>
                    <a:pt x="4725" y="1291"/>
                    <a:pt x="4718" y="1293"/>
                    <a:pt x="4712" y="1299"/>
                  </a:cubicBezTo>
                  <a:cubicBezTo>
                    <a:pt x="4436" y="1407"/>
                    <a:pt x="4172" y="1515"/>
                    <a:pt x="3895" y="1611"/>
                  </a:cubicBezTo>
                  <a:cubicBezTo>
                    <a:pt x="3883" y="1371"/>
                    <a:pt x="3883" y="1130"/>
                    <a:pt x="3859" y="878"/>
                  </a:cubicBezTo>
                  <a:cubicBezTo>
                    <a:pt x="3859" y="858"/>
                    <a:pt x="3844" y="849"/>
                    <a:pt x="3827" y="849"/>
                  </a:cubicBezTo>
                  <a:cubicBezTo>
                    <a:pt x="3813" y="849"/>
                    <a:pt x="3798" y="855"/>
                    <a:pt x="3787" y="866"/>
                  </a:cubicBezTo>
                  <a:cubicBezTo>
                    <a:pt x="3570" y="1010"/>
                    <a:pt x="3354" y="1179"/>
                    <a:pt x="3126" y="1323"/>
                  </a:cubicBezTo>
                  <a:cubicBezTo>
                    <a:pt x="3042" y="1046"/>
                    <a:pt x="2981" y="758"/>
                    <a:pt x="2897" y="481"/>
                  </a:cubicBezTo>
                  <a:cubicBezTo>
                    <a:pt x="2892" y="466"/>
                    <a:pt x="2879" y="460"/>
                    <a:pt x="2864" y="460"/>
                  </a:cubicBezTo>
                  <a:cubicBezTo>
                    <a:pt x="2843" y="460"/>
                    <a:pt x="2820" y="472"/>
                    <a:pt x="2813" y="493"/>
                  </a:cubicBezTo>
                  <a:cubicBezTo>
                    <a:pt x="2693" y="662"/>
                    <a:pt x="2573" y="830"/>
                    <a:pt x="2441" y="998"/>
                  </a:cubicBezTo>
                  <a:cubicBezTo>
                    <a:pt x="2272" y="722"/>
                    <a:pt x="2116" y="445"/>
                    <a:pt x="1912" y="193"/>
                  </a:cubicBezTo>
                  <a:cubicBezTo>
                    <a:pt x="1851" y="133"/>
                    <a:pt x="1803" y="73"/>
                    <a:pt x="1731" y="12"/>
                  </a:cubicBezTo>
                  <a:cubicBezTo>
                    <a:pt x="1731" y="0"/>
                    <a:pt x="1719" y="0"/>
                    <a:pt x="170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994908" y="2070025"/>
              <a:ext cx="62888" cy="40275"/>
            </a:xfrm>
            <a:custGeom>
              <a:avLst/>
              <a:gdLst/>
              <a:ahLst/>
              <a:cxnLst/>
              <a:rect l="l" t="t" r="r" b="b"/>
              <a:pathLst>
                <a:path w="2236" h="1432" extrusionOk="0">
                  <a:moveTo>
                    <a:pt x="1851" y="1"/>
                  </a:moveTo>
                  <a:cubicBezTo>
                    <a:pt x="1768" y="22"/>
                    <a:pt x="1694" y="51"/>
                    <a:pt x="1614" y="51"/>
                  </a:cubicBezTo>
                  <a:cubicBezTo>
                    <a:pt x="1601" y="51"/>
                    <a:pt x="1588" y="51"/>
                    <a:pt x="1575" y="49"/>
                  </a:cubicBezTo>
                  <a:cubicBezTo>
                    <a:pt x="1370" y="61"/>
                    <a:pt x="1166" y="61"/>
                    <a:pt x="974" y="109"/>
                  </a:cubicBezTo>
                  <a:cubicBezTo>
                    <a:pt x="926" y="121"/>
                    <a:pt x="866" y="121"/>
                    <a:pt x="878" y="181"/>
                  </a:cubicBezTo>
                  <a:cubicBezTo>
                    <a:pt x="902" y="229"/>
                    <a:pt x="962" y="265"/>
                    <a:pt x="1010" y="313"/>
                  </a:cubicBezTo>
                  <a:cubicBezTo>
                    <a:pt x="1130" y="422"/>
                    <a:pt x="1250" y="518"/>
                    <a:pt x="1370" y="626"/>
                  </a:cubicBezTo>
                  <a:cubicBezTo>
                    <a:pt x="1166" y="710"/>
                    <a:pt x="962" y="698"/>
                    <a:pt x="745" y="722"/>
                  </a:cubicBezTo>
                  <a:cubicBezTo>
                    <a:pt x="505" y="806"/>
                    <a:pt x="277" y="878"/>
                    <a:pt x="36" y="975"/>
                  </a:cubicBezTo>
                  <a:cubicBezTo>
                    <a:pt x="0" y="999"/>
                    <a:pt x="24" y="1059"/>
                    <a:pt x="72" y="1059"/>
                  </a:cubicBezTo>
                  <a:cubicBezTo>
                    <a:pt x="565" y="1179"/>
                    <a:pt x="1046" y="1311"/>
                    <a:pt x="1539" y="1431"/>
                  </a:cubicBezTo>
                  <a:cubicBezTo>
                    <a:pt x="1599" y="1431"/>
                    <a:pt x="1635" y="1383"/>
                    <a:pt x="1683" y="1359"/>
                  </a:cubicBezTo>
                  <a:cubicBezTo>
                    <a:pt x="1863" y="1239"/>
                    <a:pt x="2032" y="1143"/>
                    <a:pt x="2200" y="1023"/>
                  </a:cubicBezTo>
                  <a:cubicBezTo>
                    <a:pt x="2236" y="975"/>
                    <a:pt x="2164" y="939"/>
                    <a:pt x="2152" y="890"/>
                  </a:cubicBezTo>
                  <a:cubicBezTo>
                    <a:pt x="1996" y="686"/>
                    <a:pt x="1947" y="422"/>
                    <a:pt x="1911" y="169"/>
                  </a:cubicBezTo>
                  <a:cubicBezTo>
                    <a:pt x="1911" y="121"/>
                    <a:pt x="1923" y="61"/>
                    <a:pt x="1887" y="13"/>
                  </a:cubicBezTo>
                  <a:cubicBezTo>
                    <a:pt x="1875" y="1"/>
                    <a:pt x="1863" y="1"/>
                    <a:pt x="1851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3307967" y="2733972"/>
              <a:ext cx="54450" cy="88341"/>
            </a:xfrm>
            <a:custGeom>
              <a:avLst/>
              <a:gdLst/>
              <a:ahLst/>
              <a:cxnLst/>
              <a:rect l="l" t="t" r="r" b="b"/>
              <a:pathLst>
                <a:path w="1936" h="3141" extrusionOk="0">
                  <a:moveTo>
                    <a:pt x="991" y="0"/>
                  </a:moveTo>
                  <a:cubicBezTo>
                    <a:pt x="983" y="0"/>
                    <a:pt x="974" y="3"/>
                    <a:pt x="962" y="3"/>
                  </a:cubicBezTo>
                  <a:cubicBezTo>
                    <a:pt x="854" y="171"/>
                    <a:pt x="746" y="352"/>
                    <a:pt x="638" y="532"/>
                  </a:cubicBezTo>
                  <a:cubicBezTo>
                    <a:pt x="385" y="965"/>
                    <a:pt x="145" y="1422"/>
                    <a:pt x="37" y="1914"/>
                  </a:cubicBezTo>
                  <a:cubicBezTo>
                    <a:pt x="13" y="1975"/>
                    <a:pt x="1" y="2047"/>
                    <a:pt x="73" y="2071"/>
                  </a:cubicBezTo>
                  <a:cubicBezTo>
                    <a:pt x="505" y="2407"/>
                    <a:pt x="986" y="2672"/>
                    <a:pt x="1467" y="2924"/>
                  </a:cubicBezTo>
                  <a:cubicBezTo>
                    <a:pt x="1599" y="2996"/>
                    <a:pt x="1732" y="3080"/>
                    <a:pt x="1864" y="3141"/>
                  </a:cubicBezTo>
                  <a:cubicBezTo>
                    <a:pt x="1936" y="3141"/>
                    <a:pt x="1912" y="3044"/>
                    <a:pt x="1912" y="2996"/>
                  </a:cubicBezTo>
                  <a:cubicBezTo>
                    <a:pt x="1816" y="2179"/>
                    <a:pt x="1720" y="1337"/>
                    <a:pt x="1359" y="592"/>
                  </a:cubicBezTo>
                  <a:cubicBezTo>
                    <a:pt x="1263" y="388"/>
                    <a:pt x="1142" y="183"/>
                    <a:pt x="1010" y="15"/>
                  </a:cubicBezTo>
                  <a:cubicBezTo>
                    <a:pt x="1004" y="3"/>
                    <a:pt x="998" y="0"/>
                    <a:pt x="991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3595686" y="2742156"/>
              <a:ext cx="71353" cy="47700"/>
            </a:xfrm>
            <a:custGeom>
              <a:avLst/>
              <a:gdLst/>
              <a:ahLst/>
              <a:cxnLst/>
              <a:rect l="l" t="t" r="r" b="b"/>
              <a:pathLst>
                <a:path w="2537" h="1696" extrusionOk="0">
                  <a:moveTo>
                    <a:pt x="60" y="1"/>
                  </a:moveTo>
                  <a:cubicBezTo>
                    <a:pt x="0" y="1"/>
                    <a:pt x="0" y="73"/>
                    <a:pt x="24" y="109"/>
                  </a:cubicBezTo>
                  <a:cubicBezTo>
                    <a:pt x="121" y="578"/>
                    <a:pt x="205" y="1070"/>
                    <a:pt x="505" y="1455"/>
                  </a:cubicBezTo>
                  <a:cubicBezTo>
                    <a:pt x="577" y="1539"/>
                    <a:pt x="637" y="1635"/>
                    <a:pt x="722" y="1696"/>
                  </a:cubicBezTo>
                  <a:cubicBezTo>
                    <a:pt x="1238" y="1684"/>
                    <a:pt x="1767" y="1684"/>
                    <a:pt x="2272" y="1575"/>
                  </a:cubicBezTo>
                  <a:cubicBezTo>
                    <a:pt x="2368" y="1539"/>
                    <a:pt x="2477" y="1527"/>
                    <a:pt x="2537" y="1455"/>
                  </a:cubicBezTo>
                  <a:cubicBezTo>
                    <a:pt x="2525" y="1371"/>
                    <a:pt x="2453" y="1323"/>
                    <a:pt x="2417" y="1251"/>
                  </a:cubicBezTo>
                  <a:cubicBezTo>
                    <a:pt x="2128" y="890"/>
                    <a:pt x="1767" y="614"/>
                    <a:pt x="1371" y="409"/>
                  </a:cubicBezTo>
                  <a:cubicBezTo>
                    <a:pt x="974" y="217"/>
                    <a:pt x="553" y="85"/>
                    <a:pt x="121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619001" y="2929806"/>
              <a:ext cx="94359" cy="43622"/>
            </a:xfrm>
            <a:custGeom>
              <a:avLst/>
              <a:gdLst/>
              <a:ahLst/>
              <a:cxnLst/>
              <a:rect l="l" t="t" r="r" b="b"/>
              <a:pathLst>
                <a:path w="3355" h="1551" extrusionOk="0">
                  <a:moveTo>
                    <a:pt x="1299" y="0"/>
                  </a:moveTo>
                  <a:cubicBezTo>
                    <a:pt x="1191" y="12"/>
                    <a:pt x="1107" y="96"/>
                    <a:pt x="1023" y="145"/>
                  </a:cubicBezTo>
                  <a:cubicBezTo>
                    <a:pt x="686" y="373"/>
                    <a:pt x="397" y="685"/>
                    <a:pt x="181" y="1034"/>
                  </a:cubicBezTo>
                  <a:cubicBezTo>
                    <a:pt x="121" y="1130"/>
                    <a:pt x="37" y="1226"/>
                    <a:pt x="1" y="1335"/>
                  </a:cubicBezTo>
                  <a:cubicBezTo>
                    <a:pt x="1" y="1407"/>
                    <a:pt x="109" y="1395"/>
                    <a:pt x="157" y="1407"/>
                  </a:cubicBezTo>
                  <a:cubicBezTo>
                    <a:pt x="1179" y="1539"/>
                    <a:pt x="2201" y="1527"/>
                    <a:pt x="3222" y="1551"/>
                  </a:cubicBezTo>
                  <a:cubicBezTo>
                    <a:pt x="3283" y="1527"/>
                    <a:pt x="3270" y="1443"/>
                    <a:pt x="3307" y="1383"/>
                  </a:cubicBezTo>
                  <a:cubicBezTo>
                    <a:pt x="3319" y="1311"/>
                    <a:pt x="3355" y="1250"/>
                    <a:pt x="3355" y="1178"/>
                  </a:cubicBezTo>
                  <a:cubicBezTo>
                    <a:pt x="3078" y="950"/>
                    <a:pt x="2814" y="710"/>
                    <a:pt x="2525" y="493"/>
                  </a:cubicBezTo>
                  <a:cubicBezTo>
                    <a:pt x="2177" y="217"/>
                    <a:pt x="1744" y="36"/>
                    <a:pt x="12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704557" y="2795566"/>
              <a:ext cx="82856" cy="70116"/>
            </a:xfrm>
            <a:custGeom>
              <a:avLst/>
              <a:gdLst/>
              <a:ahLst/>
              <a:cxnLst/>
              <a:rect l="l" t="t" r="r" b="b"/>
              <a:pathLst>
                <a:path w="2946" h="2493" extrusionOk="0">
                  <a:moveTo>
                    <a:pt x="2068" y="1"/>
                  </a:moveTo>
                  <a:cubicBezTo>
                    <a:pt x="2032" y="1"/>
                    <a:pt x="1996" y="1"/>
                    <a:pt x="1960" y="13"/>
                  </a:cubicBezTo>
                  <a:cubicBezTo>
                    <a:pt x="1346" y="49"/>
                    <a:pt x="745" y="193"/>
                    <a:pt x="192" y="470"/>
                  </a:cubicBezTo>
                  <a:cubicBezTo>
                    <a:pt x="132" y="494"/>
                    <a:pt x="144" y="578"/>
                    <a:pt x="120" y="626"/>
                  </a:cubicBezTo>
                  <a:cubicBezTo>
                    <a:pt x="36" y="951"/>
                    <a:pt x="0" y="1299"/>
                    <a:pt x="12" y="1636"/>
                  </a:cubicBezTo>
                  <a:cubicBezTo>
                    <a:pt x="12" y="1912"/>
                    <a:pt x="48" y="2189"/>
                    <a:pt x="120" y="2465"/>
                  </a:cubicBezTo>
                  <a:cubicBezTo>
                    <a:pt x="130" y="2486"/>
                    <a:pt x="147" y="2493"/>
                    <a:pt x="166" y="2493"/>
                  </a:cubicBezTo>
                  <a:cubicBezTo>
                    <a:pt x="191" y="2493"/>
                    <a:pt x="220" y="2479"/>
                    <a:pt x="241" y="2465"/>
                  </a:cubicBezTo>
                  <a:cubicBezTo>
                    <a:pt x="1118" y="1972"/>
                    <a:pt x="1899" y="1335"/>
                    <a:pt x="2657" y="662"/>
                  </a:cubicBezTo>
                  <a:cubicBezTo>
                    <a:pt x="2741" y="578"/>
                    <a:pt x="2837" y="506"/>
                    <a:pt x="2921" y="410"/>
                  </a:cubicBezTo>
                  <a:cubicBezTo>
                    <a:pt x="2945" y="362"/>
                    <a:pt x="2873" y="350"/>
                    <a:pt x="2837" y="326"/>
                  </a:cubicBezTo>
                  <a:cubicBezTo>
                    <a:pt x="2693" y="229"/>
                    <a:pt x="2537" y="145"/>
                    <a:pt x="2392" y="61"/>
                  </a:cubicBezTo>
                  <a:cubicBezTo>
                    <a:pt x="2284" y="49"/>
                    <a:pt x="2176" y="13"/>
                    <a:pt x="2068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4079211" y="2341488"/>
              <a:ext cx="347850" cy="125156"/>
            </a:xfrm>
            <a:custGeom>
              <a:avLst/>
              <a:gdLst/>
              <a:ahLst/>
              <a:cxnLst/>
              <a:rect l="l" t="t" r="r" b="b"/>
              <a:pathLst>
                <a:path w="12368" h="4450" extrusionOk="0">
                  <a:moveTo>
                    <a:pt x="9309" y="0"/>
                  </a:moveTo>
                  <a:cubicBezTo>
                    <a:pt x="9283" y="0"/>
                    <a:pt x="9256" y="1"/>
                    <a:pt x="9230" y="2"/>
                  </a:cubicBezTo>
                  <a:cubicBezTo>
                    <a:pt x="8762" y="2"/>
                    <a:pt x="8305" y="122"/>
                    <a:pt x="7848" y="254"/>
                  </a:cubicBezTo>
                  <a:cubicBezTo>
                    <a:pt x="7620" y="302"/>
                    <a:pt x="7403" y="386"/>
                    <a:pt x="7187" y="471"/>
                  </a:cubicBezTo>
                  <a:cubicBezTo>
                    <a:pt x="7031" y="519"/>
                    <a:pt x="6862" y="531"/>
                    <a:pt x="6718" y="603"/>
                  </a:cubicBezTo>
                  <a:cubicBezTo>
                    <a:pt x="6622" y="651"/>
                    <a:pt x="6502" y="687"/>
                    <a:pt x="6418" y="747"/>
                  </a:cubicBezTo>
                  <a:cubicBezTo>
                    <a:pt x="6405" y="747"/>
                    <a:pt x="6405" y="747"/>
                    <a:pt x="6405" y="759"/>
                  </a:cubicBezTo>
                  <a:cubicBezTo>
                    <a:pt x="6405" y="747"/>
                    <a:pt x="6393" y="747"/>
                    <a:pt x="6393" y="747"/>
                  </a:cubicBezTo>
                  <a:cubicBezTo>
                    <a:pt x="6177" y="831"/>
                    <a:pt x="5961" y="915"/>
                    <a:pt x="5744" y="987"/>
                  </a:cubicBezTo>
                  <a:cubicBezTo>
                    <a:pt x="5083" y="1228"/>
                    <a:pt x="4386" y="1396"/>
                    <a:pt x="3677" y="1420"/>
                  </a:cubicBezTo>
                  <a:cubicBezTo>
                    <a:pt x="3364" y="1420"/>
                    <a:pt x="3064" y="1408"/>
                    <a:pt x="2763" y="1360"/>
                  </a:cubicBezTo>
                  <a:cubicBezTo>
                    <a:pt x="2559" y="1324"/>
                    <a:pt x="2366" y="1276"/>
                    <a:pt x="2174" y="1216"/>
                  </a:cubicBezTo>
                  <a:cubicBezTo>
                    <a:pt x="2170" y="1215"/>
                    <a:pt x="2167" y="1215"/>
                    <a:pt x="2164" y="1215"/>
                  </a:cubicBezTo>
                  <a:cubicBezTo>
                    <a:pt x="2124" y="1215"/>
                    <a:pt x="2117" y="1278"/>
                    <a:pt x="2150" y="1300"/>
                  </a:cubicBezTo>
                  <a:cubicBezTo>
                    <a:pt x="2246" y="1408"/>
                    <a:pt x="2354" y="1516"/>
                    <a:pt x="2463" y="1625"/>
                  </a:cubicBezTo>
                  <a:cubicBezTo>
                    <a:pt x="2018" y="1552"/>
                    <a:pt x="1585" y="1468"/>
                    <a:pt x="1140" y="1396"/>
                  </a:cubicBezTo>
                  <a:cubicBezTo>
                    <a:pt x="1092" y="1396"/>
                    <a:pt x="1092" y="1456"/>
                    <a:pt x="1116" y="1492"/>
                  </a:cubicBezTo>
                  <a:cubicBezTo>
                    <a:pt x="1176" y="1601"/>
                    <a:pt x="1248" y="1697"/>
                    <a:pt x="1309" y="1805"/>
                  </a:cubicBezTo>
                  <a:cubicBezTo>
                    <a:pt x="888" y="1625"/>
                    <a:pt x="479" y="1408"/>
                    <a:pt x="58" y="1216"/>
                  </a:cubicBezTo>
                  <a:cubicBezTo>
                    <a:pt x="54" y="1215"/>
                    <a:pt x="50" y="1214"/>
                    <a:pt x="46" y="1214"/>
                  </a:cubicBezTo>
                  <a:cubicBezTo>
                    <a:pt x="8" y="1214"/>
                    <a:pt x="0" y="1267"/>
                    <a:pt x="22" y="1300"/>
                  </a:cubicBezTo>
                  <a:cubicBezTo>
                    <a:pt x="155" y="1552"/>
                    <a:pt x="311" y="1781"/>
                    <a:pt x="419" y="2045"/>
                  </a:cubicBezTo>
                  <a:cubicBezTo>
                    <a:pt x="708" y="2731"/>
                    <a:pt x="1044" y="3392"/>
                    <a:pt x="1489" y="3981"/>
                  </a:cubicBezTo>
                  <a:cubicBezTo>
                    <a:pt x="1499" y="3991"/>
                    <a:pt x="1510" y="3995"/>
                    <a:pt x="1521" y="3995"/>
                  </a:cubicBezTo>
                  <a:cubicBezTo>
                    <a:pt x="1547" y="3995"/>
                    <a:pt x="1570" y="3967"/>
                    <a:pt x="1561" y="3933"/>
                  </a:cubicBezTo>
                  <a:cubicBezTo>
                    <a:pt x="1489" y="3524"/>
                    <a:pt x="1381" y="3103"/>
                    <a:pt x="1417" y="2682"/>
                  </a:cubicBezTo>
                  <a:cubicBezTo>
                    <a:pt x="1429" y="2550"/>
                    <a:pt x="1453" y="2430"/>
                    <a:pt x="1501" y="2310"/>
                  </a:cubicBezTo>
                  <a:cubicBezTo>
                    <a:pt x="1645" y="2514"/>
                    <a:pt x="1789" y="2731"/>
                    <a:pt x="1958" y="2935"/>
                  </a:cubicBezTo>
                  <a:cubicBezTo>
                    <a:pt x="2415" y="3500"/>
                    <a:pt x="3004" y="3969"/>
                    <a:pt x="3677" y="4281"/>
                  </a:cubicBezTo>
                  <a:cubicBezTo>
                    <a:pt x="3797" y="4341"/>
                    <a:pt x="3917" y="4401"/>
                    <a:pt x="4049" y="4450"/>
                  </a:cubicBezTo>
                  <a:cubicBezTo>
                    <a:pt x="4097" y="4450"/>
                    <a:pt x="4109" y="4389"/>
                    <a:pt x="4073" y="4353"/>
                  </a:cubicBezTo>
                  <a:cubicBezTo>
                    <a:pt x="3749" y="3981"/>
                    <a:pt x="3400" y="3620"/>
                    <a:pt x="3148" y="3187"/>
                  </a:cubicBezTo>
                  <a:cubicBezTo>
                    <a:pt x="3148" y="3167"/>
                    <a:pt x="3114" y="3122"/>
                    <a:pt x="3117" y="3122"/>
                  </a:cubicBezTo>
                  <a:lnTo>
                    <a:pt x="3117" y="3122"/>
                  </a:lnTo>
                  <a:cubicBezTo>
                    <a:pt x="3118" y="3122"/>
                    <a:pt x="3120" y="3123"/>
                    <a:pt x="3124" y="3127"/>
                  </a:cubicBezTo>
                  <a:cubicBezTo>
                    <a:pt x="3629" y="3536"/>
                    <a:pt x="4182" y="3921"/>
                    <a:pt x="4807" y="4125"/>
                  </a:cubicBezTo>
                  <a:cubicBezTo>
                    <a:pt x="5131" y="4222"/>
                    <a:pt x="5466" y="4271"/>
                    <a:pt x="5810" y="4271"/>
                  </a:cubicBezTo>
                  <a:cubicBezTo>
                    <a:pt x="5848" y="4271"/>
                    <a:pt x="5886" y="4270"/>
                    <a:pt x="5925" y="4269"/>
                  </a:cubicBezTo>
                  <a:cubicBezTo>
                    <a:pt x="5946" y="4269"/>
                    <a:pt x="5970" y="4274"/>
                    <a:pt x="5992" y="4274"/>
                  </a:cubicBezTo>
                  <a:cubicBezTo>
                    <a:pt x="6019" y="4274"/>
                    <a:pt x="6044" y="4267"/>
                    <a:pt x="6057" y="4233"/>
                  </a:cubicBezTo>
                  <a:cubicBezTo>
                    <a:pt x="6057" y="4185"/>
                    <a:pt x="5997" y="4161"/>
                    <a:pt x="5961" y="4113"/>
                  </a:cubicBezTo>
                  <a:cubicBezTo>
                    <a:pt x="5684" y="3873"/>
                    <a:pt x="5372" y="3656"/>
                    <a:pt x="5131" y="3356"/>
                  </a:cubicBezTo>
                  <a:cubicBezTo>
                    <a:pt x="5035" y="3235"/>
                    <a:pt x="4963" y="3091"/>
                    <a:pt x="4927" y="2947"/>
                  </a:cubicBezTo>
                  <a:lnTo>
                    <a:pt x="4927" y="2947"/>
                  </a:lnTo>
                  <a:cubicBezTo>
                    <a:pt x="5384" y="3163"/>
                    <a:pt x="5889" y="3271"/>
                    <a:pt x="6393" y="3320"/>
                  </a:cubicBezTo>
                  <a:cubicBezTo>
                    <a:pt x="6405" y="3320"/>
                    <a:pt x="6418" y="3320"/>
                    <a:pt x="6418" y="3308"/>
                  </a:cubicBezTo>
                  <a:cubicBezTo>
                    <a:pt x="6442" y="3340"/>
                    <a:pt x="6487" y="3340"/>
                    <a:pt x="6529" y="3340"/>
                  </a:cubicBezTo>
                  <a:cubicBezTo>
                    <a:pt x="6550" y="3340"/>
                    <a:pt x="6570" y="3340"/>
                    <a:pt x="6586" y="3344"/>
                  </a:cubicBezTo>
                  <a:cubicBezTo>
                    <a:pt x="6962" y="3380"/>
                    <a:pt x="7346" y="3396"/>
                    <a:pt x="7731" y="3396"/>
                  </a:cubicBezTo>
                  <a:cubicBezTo>
                    <a:pt x="7850" y="3396"/>
                    <a:pt x="7969" y="3394"/>
                    <a:pt x="8088" y="3392"/>
                  </a:cubicBezTo>
                  <a:cubicBezTo>
                    <a:pt x="8092" y="3392"/>
                    <a:pt x="8095" y="3393"/>
                    <a:pt x="8098" y="3393"/>
                  </a:cubicBezTo>
                  <a:cubicBezTo>
                    <a:pt x="8139" y="3393"/>
                    <a:pt x="8157" y="3318"/>
                    <a:pt x="8100" y="3295"/>
                  </a:cubicBezTo>
                  <a:cubicBezTo>
                    <a:pt x="7716" y="2983"/>
                    <a:pt x="7295" y="2706"/>
                    <a:pt x="6934" y="2346"/>
                  </a:cubicBezTo>
                  <a:cubicBezTo>
                    <a:pt x="6874" y="2274"/>
                    <a:pt x="6802" y="2202"/>
                    <a:pt x="6742" y="2117"/>
                  </a:cubicBezTo>
                  <a:cubicBezTo>
                    <a:pt x="6917" y="2108"/>
                    <a:pt x="7091" y="2104"/>
                    <a:pt x="7266" y="2104"/>
                  </a:cubicBezTo>
                  <a:cubicBezTo>
                    <a:pt x="7548" y="2104"/>
                    <a:pt x="7830" y="2115"/>
                    <a:pt x="8112" y="2129"/>
                  </a:cubicBezTo>
                  <a:cubicBezTo>
                    <a:pt x="8906" y="2166"/>
                    <a:pt x="9687" y="2262"/>
                    <a:pt x="10433" y="2526"/>
                  </a:cubicBezTo>
                  <a:cubicBezTo>
                    <a:pt x="10577" y="2586"/>
                    <a:pt x="10721" y="2658"/>
                    <a:pt x="10877" y="2718"/>
                  </a:cubicBezTo>
                  <a:cubicBezTo>
                    <a:pt x="10937" y="2718"/>
                    <a:pt x="10937" y="2646"/>
                    <a:pt x="10889" y="2610"/>
                  </a:cubicBezTo>
                  <a:cubicBezTo>
                    <a:pt x="10625" y="2334"/>
                    <a:pt x="10336" y="2069"/>
                    <a:pt x="10012" y="1853"/>
                  </a:cubicBezTo>
                  <a:cubicBezTo>
                    <a:pt x="9771" y="1685"/>
                    <a:pt x="9519" y="1528"/>
                    <a:pt x="9254" y="1384"/>
                  </a:cubicBezTo>
                  <a:lnTo>
                    <a:pt x="9254" y="1384"/>
                  </a:lnTo>
                  <a:cubicBezTo>
                    <a:pt x="9916" y="1396"/>
                    <a:pt x="10577" y="1528"/>
                    <a:pt x="11190" y="1781"/>
                  </a:cubicBezTo>
                  <a:cubicBezTo>
                    <a:pt x="11562" y="1925"/>
                    <a:pt x="11935" y="2093"/>
                    <a:pt x="12308" y="2250"/>
                  </a:cubicBezTo>
                  <a:cubicBezTo>
                    <a:pt x="12368" y="2250"/>
                    <a:pt x="12356" y="2178"/>
                    <a:pt x="12320" y="2141"/>
                  </a:cubicBezTo>
                  <a:cubicBezTo>
                    <a:pt x="12079" y="1829"/>
                    <a:pt x="11815" y="1516"/>
                    <a:pt x="11454" y="1336"/>
                  </a:cubicBezTo>
                  <a:cubicBezTo>
                    <a:pt x="11034" y="1120"/>
                    <a:pt x="10565" y="975"/>
                    <a:pt x="10120" y="807"/>
                  </a:cubicBezTo>
                  <a:cubicBezTo>
                    <a:pt x="9759" y="675"/>
                    <a:pt x="9387" y="555"/>
                    <a:pt x="9026" y="398"/>
                  </a:cubicBezTo>
                  <a:cubicBezTo>
                    <a:pt x="9194" y="325"/>
                    <a:pt x="9381" y="288"/>
                    <a:pt x="9570" y="288"/>
                  </a:cubicBezTo>
                  <a:cubicBezTo>
                    <a:pt x="9597" y="288"/>
                    <a:pt x="9624" y="289"/>
                    <a:pt x="9651" y="290"/>
                  </a:cubicBezTo>
                  <a:cubicBezTo>
                    <a:pt x="9715" y="286"/>
                    <a:pt x="9779" y="285"/>
                    <a:pt x="9843" y="285"/>
                  </a:cubicBezTo>
                  <a:cubicBezTo>
                    <a:pt x="9970" y="285"/>
                    <a:pt x="10096" y="290"/>
                    <a:pt x="10216" y="290"/>
                  </a:cubicBezTo>
                  <a:cubicBezTo>
                    <a:pt x="10300" y="254"/>
                    <a:pt x="10204" y="194"/>
                    <a:pt x="10156" y="182"/>
                  </a:cubicBezTo>
                  <a:cubicBezTo>
                    <a:pt x="9892" y="61"/>
                    <a:pt x="9597" y="0"/>
                    <a:pt x="930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013329" y="2159631"/>
              <a:ext cx="30628" cy="19041"/>
            </a:xfrm>
            <a:custGeom>
              <a:avLst/>
              <a:gdLst/>
              <a:ahLst/>
              <a:cxnLst/>
              <a:rect l="l" t="t" r="r" b="b"/>
              <a:pathLst>
                <a:path w="1089" h="677" extrusionOk="0">
                  <a:moveTo>
                    <a:pt x="319" y="0"/>
                  </a:moveTo>
                  <a:cubicBezTo>
                    <a:pt x="199" y="133"/>
                    <a:pt x="102" y="265"/>
                    <a:pt x="18" y="421"/>
                  </a:cubicBezTo>
                  <a:cubicBezTo>
                    <a:pt x="0" y="475"/>
                    <a:pt x="50" y="482"/>
                    <a:pt x="96" y="482"/>
                  </a:cubicBezTo>
                  <a:cubicBezTo>
                    <a:pt x="111" y="482"/>
                    <a:pt x="126" y="481"/>
                    <a:pt x="138" y="481"/>
                  </a:cubicBezTo>
                  <a:cubicBezTo>
                    <a:pt x="211" y="481"/>
                    <a:pt x="247" y="565"/>
                    <a:pt x="307" y="601"/>
                  </a:cubicBezTo>
                  <a:cubicBezTo>
                    <a:pt x="381" y="653"/>
                    <a:pt x="468" y="677"/>
                    <a:pt x="554" y="677"/>
                  </a:cubicBezTo>
                  <a:cubicBezTo>
                    <a:pt x="651" y="677"/>
                    <a:pt x="748" y="647"/>
                    <a:pt x="824" y="589"/>
                  </a:cubicBezTo>
                  <a:cubicBezTo>
                    <a:pt x="920" y="517"/>
                    <a:pt x="1016" y="433"/>
                    <a:pt x="1088" y="337"/>
                  </a:cubicBezTo>
                  <a:cubicBezTo>
                    <a:pt x="1088" y="277"/>
                    <a:pt x="1040" y="217"/>
                    <a:pt x="1004" y="169"/>
                  </a:cubicBezTo>
                  <a:cubicBezTo>
                    <a:pt x="908" y="73"/>
                    <a:pt x="764" y="61"/>
                    <a:pt x="643" y="37"/>
                  </a:cubicBezTo>
                  <a:cubicBezTo>
                    <a:pt x="535" y="24"/>
                    <a:pt x="427" y="0"/>
                    <a:pt x="31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904626" y="2284394"/>
              <a:ext cx="21994" cy="27450"/>
            </a:xfrm>
            <a:custGeom>
              <a:avLst/>
              <a:gdLst/>
              <a:ahLst/>
              <a:cxnLst/>
              <a:rect l="l" t="t" r="r" b="b"/>
              <a:pathLst>
                <a:path w="782" h="976" extrusionOk="0">
                  <a:moveTo>
                    <a:pt x="409" y="0"/>
                  </a:moveTo>
                  <a:cubicBezTo>
                    <a:pt x="241" y="0"/>
                    <a:pt x="97" y="108"/>
                    <a:pt x="49" y="265"/>
                  </a:cubicBezTo>
                  <a:cubicBezTo>
                    <a:pt x="13" y="349"/>
                    <a:pt x="0" y="433"/>
                    <a:pt x="13" y="517"/>
                  </a:cubicBezTo>
                  <a:cubicBezTo>
                    <a:pt x="17" y="540"/>
                    <a:pt x="29" y="549"/>
                    <a:pt x="43" y="549"/>
                  </a:cubicBezTo>
                  <a:cubicBezTo>
                    <a:pt x="64" y="549"/>
                    <a:pt x="89" y="527"/>
                    <a:pt x="97" y="505"/>
                  </a:cubicBezTo>
                  <a:cubicBezTo>
                    <a:pt x="157" y="409"/>
                    <a:pt x="241" y="325"/>
                    <a:pt x="349" y="289"/>
                  </a:cubicBezTo>
                  <a:cubicBezTo>
                    <a:pt x="373" y="433"/>
                    <a:pt x="361" y="589"/>
                    <a:pt x="457" y="709"/>
                  </a:cubicBezTo>
                  <a:cubicBezTo>
                    <a:pt x="505" y="770"/>
                    <a:pt x="565" y="830"/>
                    <a:pt x="614" y="890"/>
                  </a:cubicBezTo>
                  <a:cubicBezTo>
                    <a:pt x="614" y="923"/>
                    <a:pt x="624" y="975"/>
                    <a:pt x="662" y="975"/>
                  </a:cubicBezTo>
                  <a:cubicBezTo>
                    <a:pt x="665" y="975"/>
                    <a:pt x="669" y="975"/>
                    <a:pt x="674" y="974"/>
                  </a:cubicBezTo>
                  <a:cubicBezTo>
                    <a:pt x="722" y="950"/>
                    <a:pt x="710" y="878"/>
                    <a:pt x="734" y="842"/>
                  </a:cubicBezTo>
                  <a:cubicBezTo>
                    <a:pt x="758" y="661"/>
                    <a:pt x="782" y="469"/>
                    <a:pt x="746" y="289"/>
                  </a:cubicBezTo>
                  <a:cubicBezTo>
                    <a:pt x="710" y="168"/>
                    <a:pt x="614" y="48"/>
                    <a:pt x="493" y="12"/>
                  </a:cubicBezTo>
                  <a:cubicBezTo>
                    <a:pt x="469" y="0"/>
                    <a:pt x="433" y="0"/>
                    <a:pt x="40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2889073" y="2029806"/>
              <a:ext cx="1539675" cy="943284"/>
            </a:xfrm>
            <a:custGeom>
              <a:avLst/>
              <a:gdLst/>
              <a:ahLst/>
              <a:cxnLst/>
              <a:rect l="l" t="t" r="r" b="b"/>
              <a:pathLst>
                <a:path w="54744" h="33539" fill="none" extrusionOk="0">
                  <a:moveTo>
                    <a:pt x="5602" y="0"/>
                  </a:moveTo>
                  <a:cubicBezTo>
                    <a:pt x="5554" y="481"/>
                    <a:pt x="5398" y="974"/>
                    <a:pt x="5662" y="1431"/>
                  </a:cubicBezTo>
                  <a:lnTo>
                    <a:pt x="5434" y="1491"/>
                  </a:lnTo>
                  <a:cubicBezTo>
                    <a:pt x="4797" y="1239"/>
                    <a:pt x="4496" y="866"/>
                    <a:pt x="4124" y="505"/>
                  </a:cubicBezTo>
                  <a:cubicBezTo>
                    <a:pt x="4088" y="1082"/>
                    <a:pt x="3991" y="1647"/>
                    <a:pt x="4496" y="2164"/>
                  </a:cubicBezTo>
                  <a:lnTo>
                    <a:pt x="3691" y="2441"/>
                  </a:lnTo>
                  <a:lnTo>
                    <a:pt x="5326" y="2861"/>
                  </a:lnTo>
                  <a:cubicBezTo>
                    <a:pt x="4388" y="3378"/>
                    <a:pt x="3691" y="4088"/>
                    <a:pt x="3342" y="5073"/>
                  </a:cubicBezTo>
                  <a:cubicBezTo>
                    <a:pt x="1443" y="6359"/>
                    <a:pt x="710" y="7489"/>
                    <a:pt x="566" y="8547"/>
                  </a:cubicBezTo>
                  <a:cubicBezTo>
                    <a:pt x="349" y="8884"/>
                    <a:pt x="181" y="9257"/>
                    <a:pt x="61" y="9701"/>
                  </a:cubicBezTo>
                  <a:cubicBezTo>
                    <a:pt x="1" y="10266"/>
                    <a:pt x="205" y="11745"/>
                    <a:pt x="2068" y="11360"/>
                  </a:cubicBezTo>
                  <a:cubicBezTo>
                    <a:pt x="2405" y="11697"/>
                    <a:pt x="2801" y="11565"/>
                    <a:pt x="3210" y="11372"/>
                  </a:cubicBezTo>
                  <a:cubicBezTo>
                    <a:pt x="4160" y="11048"/>
                    <a:pt x="4484" y="10603"/>
                    <a:pt x="4412" y="10110"/>
                  </a:cubicBezTo>
                  <a:lnTo>
                    <a:pt x="5735" y="9461"/>
                  </a:lnTo>
                  <a:cubicBezTo>
                    <a:pt x="6059" y="9124"/>
                    <a:pt x="6468" y="8932"/>
                    <a:pt x="6949" y="8812"/>
                  </a:cubicBezTo>
                  <a:lnTo>
                    <a:pt x="7802" y="8896"/>
                  </a:lnTo>
                  <a:cubicBezTo>
                    <a:pt x="11360" y="8704"/>
                    <a:pt x="10651" y="13800"/>
                    <a:pt x="14342" y="15363"/>
                  </a:cubicBezTo>
                  <a:cubicBezTo>
                    <a:pt x="14907" y="15772"/>
                    <a:pt x="14967" y="16121"/>
                    <a:pt x="15171" y="16493"/>
                  </a:cubicBezTo>
                  <a:cubicBezTo>
                    <a:pt x="14582" y="17118"/>
                    <a:pt x="13897" y="17335"/>
                    <a:pt x="13236" y="17659"/>
                  </a:cubicBezTo>
                  <a:cubicBezTo>
                    <a:pt x="12755" y="17828"/>
                    <a:pt x="12178" y="17443"/>
                    <a:pt x="11877" y="18477"/>
                  </a:cubicBezTo>
                  <a:cubicBezTo>
                    <a:pt x="11697" y="18897"/>
                    <a:pt x="11384" y="19234"/>
                    <a:pt x="12250" y="20328"/>
                  </a:cubicBezTo>
                  <a:cubicBezTo>
                    <a:pt x="12430" y="21494"/>
                    <a:pt x="12611" y="22672"/>
                    <a:pt x="12418" y="23850"/>
                  </a:cubicBezTo>
                  <a:cubicBezTo>
                    <a:pt x="12106" y="24415"/>
                    <a:pt x="11913" y="24980"/>
                    <a:pt x="12490" y="25437"/>
                  </a:cubicBezTo>
                  <a:cubicBezTo>
                    <a:pt x="12791" y="25785"/>
                    <a:pt x="13139" y="26122"/>
                    <a:pt x="13909" y="26435"/>
                  </a:cubicBezTo>
                  <a:cubicBezTo>
                    <a:pt x="14474" y="26579"/>
                    <a:pt x="14594" y="26843"/>
                    <a:pt x="14919" y="27060"/>
                  </a:cubicBezTo>
                  <a:cubicBezTo>
                    <a:pt x="15363" y="27444"/>
                    <a:pt x="16109" y="27817"/>
                    <a:pt x="16818" y="28202"/>
                  </a:cubicBezTo>
                  <a:cubicBezTo>
                    <a:pt x="16686" y="27084"/>
                    <a:pt x="16589" y="25966"/>
                    <a:pt x="15880" y="25016"/>
                  </a:cubicBezTo>
                  <a:lnTo>
                    <a:pt x="14955" y="25401"/>
                  </a:lnTo>
                  <a:cubicBezTo>
                    <a:pt x="14955" y="25401"/>
                    <a:pt x="13897" y="25100"/>
                    <a:pt x="13945" y="25112"/>
                  </a:cubicBezTo>
                  <a:cubicBezTo>
                    <a:pt x="14149" y="25172"/>
                    <a:pt x="14161" y="23994"/>
                    <a:pt x="13861" y="23994"/>
                  </a:cubicBezTo>
                  <a:cubicBezTo>
                    <a:pt x="13464" y="22552"/>
                    <a:pt x="13765" y="21157"/>
                    <a:pt x="14053" y="19751"/>
                  </a:cubicBezTo>
                  <a:cubicBezTo>
                    <a:pt x="14702" y="19126"/>
                    <a:pt x="15423" y="19018"/>
                    <a:pt x="16109" y="18705"/>
                  </a:cubicBezTo>
                  <a:cubicBezTo>
                    <a:pt x="16842" y="19354"/>
                    <a:pt x="17587" y="19955"/>
                    <a:pt x="18777" y="19883"/>
                  </a:cubicBezTo>
                  <a:cubicBezTo>
                    <a:pt x="19054" y="20929"/>
                    <a:pt x="18873" y="22047"/>
                    <a:pt x="18140" y="23237"/>
                  </a:cubicBezTo>
                  <a:cubicBezTo>
                    <a:pt x="17683" y="23754"/>
                    <a:pt x="17804" y="24139"/>
                    <a:pt x="18032" y="24487"/>
                  </a:cubicBezTo>
                  <a:cubicBezTo>
                    <a:pt x="18200" y="24776"/>
                    <a:pt x="18332" y="25136"/>
                    <a:pt x="18741" y="25004"/>
                  </a:cubicBezTo>
                  <a:lnTo>
                    <a:pt x="21770" y="27204"/>
                  </a:lnTo>
                  <a:lnTo>
                    <a:pt x="21999" y="27757"/>
                  </a:lnTo>
                  <a:cubicBezTo>
                    <a:pt x="22600" y="28466"/>
                    <a:pt x="23213" y="28454"/>
                    <a:pt x="23838" y="27997"/>
                  </a:cubicBezTo>
                  <a:lnTo>
                    <a:pt x="25497" y="27012"/>
                  </a:lnTo>
                  <a:cubicBezTo>
                    <a:pt x="26699" y="27024"/>
                    <a:pt x="27468" y="26951"/>
                    <a:pt x="27673" y="26783"/>
                  </a:cubicBezTo>
                  <a:cubicBezTo>
                    <a:pt x="27252" y="26134"/>
                    <a:pt x="26555" y="25617"/>
                    <a:pt x="25329" y="25353"/>
                  </a:cubicBezTo>
                  <a:cubicBezTo>
                    <a:pt x="24607" y="25196"/>
                    <a:pt x="24728" y="25773"/>
                    <a:pt x="24740" y="26254"/>
                  </a:cubicBezTo>
                  <a:cubicBezTo>
                    <a:pt x="24391" y="26507"/>
                    <a:pt x="24066" y="26735"/>
                    <a:pt x="23802" y="26735"/>
                  </a:cubicBezTo>
                  <a:cubicBezTo>
                    <a:pt x="23502" y="26435"/>
                    <a:pt x="23177" y="26206"/>
                    <a:pt x="22756" y="26362"/>
                  </a:cubicBezTo>
                  <a:cubicBezTo>
                    <a:pt x="22540" y="26519"/>
                    <a:pt x="20268" y="24427"/>
                    <a:pt x="20376" y="24271"/>
                  </a:cubicBezTo>
                  <a:cubicBezTo>
                    <a:pt x="19775" y="23622"/>
                    <a:pt x="20460" y="22828"/>
                    <a:pt x="20520" y="22804"/>
                  </a:cubicBezTo>
                  <a:cubicBezTo>
                    <a:pt x="20520" y="22924"/>
                    <a:pt x="21831" y="21434"/>
                    <a:pt x="22384" y="20063"/>
                  </a:cubicBezTo>
                  <a:cubicBezTo>
                    <a:pt x="25593" y="20496"/>
                    <a:pt x="27300" y="19330"/>
                    <a:pt x="29380" y="18549"/>
                  </a:cubicBezTo>
                  <a:cubicBezTo>
                    <a:pt x="30137" y="20328"/>
                    <a:pt x="31736" y="21554"/>
                    <a:pt x="33539" y="22636"/>
                  </a:cubicBezTo>
                  <a:lnTo>
                    <a:pt x="33431" y="23309"/>
                  </a:lnTo>
                  <a:lnTo>
                    <a:pt x="31796" y="23682"/>
                  </a:lnTo>
                  <a:cubicBezTo>
                    <a:pt x="31303" y="23525"/>
                    <a:pt x="30834" y="23598"/>
                    <a:pt x="30390" y="23874"/>
                  </a:cubicBezTo>
                  <a:cubicBezTo>
                    <a:pt x="29740" y="24199"/>
                    <a:pt x="29524" y="24740"/>
                    <a:pt x="29692" y="25473"/>
                  </a:cubicBezTo>
                  <a:cubicBezTo>
                    <a:pt x="29428" y="26230"/>
                    <a:pt x="29199" y="26988"/>
                    <a:pt x="29163" y="27721"/>
                  </a:cubicBezTo>
                  <a:cubicBezTo>
                    <a:pt x="28995" y="28334"/>
                    <a:pt x="28935" y="28983"/>
                    <a:pt x="29139" y="29740"/>
                  </a:cubicBezTo>
                  <a:lnTo>
                    <a:pt x="29043" y="30149"/>
                  </a:lnTo>
                  <a:lnTo>
                    <a:pt x="28442" y="30822"/>
                  </a:lnTo>
                  <a:cubicBezTo>
                    <a:pt x="28202" y="31027"/>
                    <a:pt x="27997" y="30991"/>
                    <a:pt x="27661" y="31640"/>
                  </a:cubicBezTo>
                  <a:lnTo>
                    <a:pt x="27216" y="32000"/>
                  </a:lnTo>
                  <a:cubicBezTo>
                    <a:pt x="26579" y="32337"/>
                    <a:pt x="26230" y="32842"/>
                    <a:pt x="25918" y="33371"/>
                  </a:cubicBezTo>
                  <a:cubicBezTo>
                    <a:pt x="26915" y="33527"/>
                    <a:pt x="28069" y="33515"/>
                    <a:pt x="29199" y="33539"/>
                  </a:cubicBezTo>
                  <a:lnTo>
                    <a:pt x="29308" y="33190"/>
                  </a:lnTo>
                  <a:lnTo>
                    <a:pt x="29067" y="32048"/>
                  </a:lnTo>
                  <a:lnTo>
                    <a:pt x="30113" y="30726"/>
                  </a:lnTo>
                  <a:cubicBezTo>
                    <a:pt x="31051" y="30714"/>
                    <a:pt x="31003" y="30221"/>
                    <a:pt x="31075" y="29788"/>
                  </a:cubicBezTo>
                  <a:lnTo>
                    <a:pt x="31892" y="29043"/>
                  </a:lnTo>
                  <a:cubicBezTo>
                    <a:pt x="32710" y="28767"/>
                    <a:pt x="33479" y="28454"/>
                    <a:pt x="33178" y="27324"/>
                  </a:cubicBezTo>
                  <a:cubicBezTo>
                    <a:pt x="33671" y="26266"/>
                    <a:pt x="34344" y="25389"/>
                    <a:pt x="35030" y="24523"/>
                  </a:cubicBezTo>
                  <a:cubicBezTo>
                    <a:pt x="35751" y="24391"/>
                    <a:pt x="36664" y="24235"/>
                    <a:pt x="37037" y="24139"/>
                  </a:cubicBezTo>
                  <a:cubicBezTo>
                    <a:pt x="37939" y="24006"/>
                    <a:pt x="38816" y="23850"/>
                    <a:pt x="38444" y="22588"/>
                  </a:cubicBezTo>
                  <a:cubicBezTo>
                    <a:pt x="37722" y="22408"/>
                    <a:pt x="37879" y="21302"/>
                    <a:pt x="37806" y="20424"/>
                  </a:cubicBezTo>
                  <a:cubicBezTo>
                    <a:pt x="40199" y="17551"/>
                    <a:pt x="39850" y="14426"/>
                    <a:pt x="39513" y="12238"/>
                  </a:cubicBezTo>
                  <a:cubicBezTo>
                    <a:pt x="40295" y="12226"/>
                    <a:pt x="41256" y="12755"/>
                    <a:pt x="42639" y="12899"/>
                  </a:cubicBezTo>
                  <a:cubicBezTo>
                    <a:pt x="42975" y="13716"/>
                    <a:pt x="43372" y="14498"/>
                    <a:pt x="43901" y="15183"/>
                  </a:cubicBezTo>
                  <a:cubicBezTo>
                    <a:pt x="43793" y="14570"/>
                    <a:pt x="43601" y="13969"/>
                    <a:pt x="43805" y="13368"/>
                  </a:cubicBezTo>
                  <a:cubicBezTo>
                    <a:pt x="44598" y="14594"/>
                    <a:pt x="45512" y="15219"/>
                    <a:pt x="46498" y="15568"/>
                  </a:cubicBezTo>
                  <a:cubicBezTo>
                    <a:pt x="46101" y="15111"/>
                    <a:pt x="45668" y="14678"/>
                    <a:pt x="45404" y="14173"/>
                  </a:cubicBezTo>
                  <a:cubicBezTo>
                    <a:pt x="46245" y="14858"/>
                    <a:pt x="47135" y="15435"/>
                    <a:pt x="48409" y="15339"/>
                  </a:cubicBezTo>
                  <a:cubicBezTo>
                    <a:pt x="48000" y="14906"/>
                    <a:pt x="47375" y="14606"/>
                    <a:pt x="47231" y="14005"/>
                  </a:cubicBezTo>
                  <a:cubicBezTo>
                    <a:pt x="48120" y="14450"/>
                    <a:pt x="49323" y="14474"/>
                    <a:pt x="50537" y="14474"/>
                  </a:cubicBezTo>
                  <a:cubicBezTo>
                    <a:pt x="50008" y="14053"/>
                    <a:pt x="49359" y="13644"/>
                    <a:pt x="49046" y="13187"/>
                  </a:cubicBezTo>
                  <a:cubicBezTo>
                    <a:pt x="50777" y="13139"/>
                    <a:pt x="52316" y="13284"/>
                    <a:pt x="53362" y="13897"/>
                  </a:cubicBezTo>
                  <a:cubicBezTo>
                    <a:pt x="52989" y="13428"/>
                    <a:pt x="52472" y="12959"/>
                    <a:pt x="51534" y="12454"/>
                  </a:cubicBezTo>
                  <a:cubicBezTo>
                    <a:pt x="52917" y="12478"/>
                    <a:pt x="53782" y="12971"/>
                    <a:pt x="54744" y="13380"/>
                  </a:cubicBezTo>
                  <a:cubicBezTo>
                    <a:pt x="53915" y="12286"/>
                    <a:pt x="54011" y="12490"/>
                    <a:pt x="51318" y="11492"/>
                  </a:cubicBezTo>
                  <a:cubicBezTo>
                    <a:pt x="51763" y="11276"/>
                    <a:pt x="52208" y="11396"/>
                    <a:pt x="52652" y="11360"/>
                  </a:cubicBezTo>
                  <a:cubicBezTo>
                    <a:pt x="51883" y="10915"/>
                    <a:pt x="51005" y="11084"/>
                    <a:pt x="50104" y="11360"/>
                  </a:cubicBezTo>
                  <a:cubicBezTo>
                    <a:pt x="49743" y="11420"/>
                    <a:pt x="49575" y="11589"/>
                    <a:pt x="49190" y="11625"/>
                  </a:cubicBezTo>
                  <a:cubicBezTo>
                    <a:pt x="47531" y="12370"/>
                    <a:pt x="45897" y="12827"/>
                    <a:pt x="44346" y="12250"/>
                  </a:cubicBezTo>
                  <a:cubicBezTo>
                    <a:pt x="42615" y="11865"/>
                    <a:pt x="40776" y="11048"/>
                    <a:pt x="38888" y="10074"/>
                  </a:cubicBezTo>
                  <a:cubicBezTo>
                    <a:pt x="37434" y="9052"/>
                    <a:pt x="35787" y="8692"/>
                    <a:pt x="34104" y="8391"/>
                  </a:cubicBezTo>
                  <a:cubicBezTo>
                    <a:pt x="32457" y="7982"/>
                    <a:pt x="30798" y="7778"/>
                    <a:pt x="29031" y="8451"/>
                  </a:cubicBezTo>
                  <a:cubicBezTo>
                    <a:pt x="28021" y="8968"/>
                    <a:pt x="26182" y="9016"/>
                    <a:pt x="24331" y="9064"/>
                  </a:cubicBezTo>
                  <a:cubicBezTo>
                    <a:pt x="22624" y="8631"/>
                    <a:pt x="21049" y="8066"/>
                    <a:pt x="19138" y="7850"/>
                  </a:cubicBezTo>
                  <a:lnTo>
                    <a:pt x="18934" y="7574"/>
                  </a:lnTo>
                  <a:lnTo>
                    <a:pt x="18537" y="7658"/>
                  </a:lnTo>
                  <a:lnTo>
                    <a:pt x="18320" y="7285"/>
                  </a:lnTo>
                  <a:lnTo>
                    <a:pt x="17780" y="7285"/>
                  </a:lnTo>
                  <a:lnTo>
                    <a:pt x="17840" y="6912"/>
                  </a:lnTo>
                  <a:cubicBezTo>
                    <a:pt x="17635" y="6840"/>
                    <a:pt x="17431" y="6840"/>
                    <a:pt x="17227" y="6912"/>
                  </a:cubicBezTo>
                  <a:cubicBezTo>
                    <a:pt x="17299" y="6696"/>
                    <a:pt x="17263" y="6372"/>
                    <a:pt x="17239" y="6047"/>
                  </a:cubicBezTo>
                  <a:lnTo>
                    <a:pt x="16505" y="6167"/>
                  </a:lnTo>
                  <a:lnTo>
                    <a:pt x="16577" y="5650"/>
                  </a:lnTo>
                  <a:lnTo>
                    <a:pt x="15832" y="5758"/>
                  </a:lnTo>
                  <a:lnTo>
                    <a:pt x="15976" y="5217"/>
                  </a:lnTo>
                  <a:cubicBezTo>
                    <a:pt x="15676" y="5037"/>
                    <a:pt x="15375" y="5097"/>
                    <a:pt x="15087" y="5217"/>
                  </a:cubicBezTo>
                  <a:lnTo>
                    <a:pt x="15351" y="4508"/>
                  </a:lnTo>
                  <a:cubicBezTo>
                    <a:pt x="15039" y="4472"/>
                    <a:pt x="14750" y="4460"/>
                    <a:pt x="14534" y="4556"/>
                  </a:cubicBezTo>
                  <a:cubicBezTo>
                    <a:pt x="14810" y="4328"/>
                    <a:pt x="14907" y="4027"/>
                    <a:pt x="15039" y="3739"/>
                  </a:cubicBezTo>
                  <a:cubicBezTo>
                    <a:pt x="14366" y="3751"/>
                    <a:pt x="14161" y="3955"/>
                    <a:pt x="13801" y="4088"/>
                  </a:cubicBezTo>
                  <a:lnTo>
                    <a:pt x="14041" y="3378"/>
                  </a:lnTo>
                  <a:lnTo>
                    <a:pt x="12995" y="3655"/>
                  </a:lnTo>
                  <a:lnTo>
                    <a:pt x="13260" y="2873"/>
                  </a:lnTo>
                  <a:lnTo>
                    <a:pt x="12226" y="3114"/>
                  </a:lnTo>
                  <a:lnTo>
                    <a:pt x="12298" y="2513"/>
                  </a:lnTo>
                  <a:lnTo>
                    <a:pt x="11216" y="2897"/>
                  </a:lnTo>
                  <a:cubicBezTo>
                    <a:pt x="11372" y="2573"/>
                    <a:pt x="11469" y="2248"/>
                    <a:pt x="11505" y="1900"/>
                  </a:cubicBezTo>
                  <a:lnTo>
                    <a:pt x="10615" y="2260"/>
                  </a:lnTo>
                  <a:lnTo>
                    <a:pt x="10591" y="1455"/>
                  </a:lnTo>
                  <a:lnTo>
                    <a:pt x="9858" y="1972"/>
                  </a:lnTo>
                  <a:lnTo>
                    <a:pt x="9605" y="1046"/>
                  </a:lnTo>
                  <a:lnTo>
                    <a:pt x="9173" y="1647"/>
                  </a:lnTo>
                  <a:cubicBezTo>
                    <a:pt x="8968" y="1299"/>
                    <a:pt x="8764" y="938"/>
                    <a:pt x="8415" y="589"/>
                  </a:cubicBezTo>
                  <a:cubicBezTo>
                    <a:pt x="8367" y="926"/>
                    <a:pt x="8367" y="1239"/>
                    <a:pt x="8235" y="1587"/>
                  </a:cubicBezTo>
                  <a:cubicBezTo>
                    <a:pt x="8043" y="1263"/>
                    <a:pt x="7790" y="950"/>
                    <a:pt x="7357" y="637"/>
                  </a:cubicBezTo>
                  <a:lnTo>
                    <a:pt x="7381" y="1467"/>
                  </a:lnTo>
                  <a:lnTo>
                    <a:pt x="6672" y="1311"/>
                  </a:lnTo>
                  <a:cubicBezTo>
                    <a:pt x="6420" y="830"/>
                    <a:pt x="6011" y="421"/>
                    <a:pt x="5602" y="0"/>
                  </a:cubicBezTo>
                  <a:close/>
                  <a:moveTo>
                    <a:pt x="32674" y="24932"/>
                  </a:moveTo>
                  <a:cubicBezTo>
                    <a:pt x="32349" y="25725"/>
                    <a:pt x="32000" y="26519"/>
                    <a:pt x="31387" y="27300"/>
                  </a:cubicBezTo>
                  <a:lnTo>
                    <a:pt x="31075" y="27240"/>
                  </a:lnTo>
                  <a:cubicBezTo>
                    <a:pt x="31243" y="26855"/>
                    <a:pt x="31147" y="26615"/>
                    <a:pt x="30714" y="26555"/>
                  </a:cubicBezTo>
                  <a:cubicBezTo>
                    <a:pt x="30762" y="25930"/>
                    <a:pt x="31183" y="25641"/>
                    <a:pt x="31580" y="2534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48317" y="2070025"/>
              <a:ext cx="46688" cy="46350"/>
            </a:xfrm>
            <a:custGeom>
              <a:avLst/>
              <a:gdLst/>
              <a:ahLst/>
              <a:cxnLst/>
              <a:rect l="l" t="t" r="r" b="b"/>
              <a:pathLst>
                <a:path w="1660" h="1648" fill="none" extrusionOk="0">
                  <a:moveTo>
                    <a:pt x="0" y="1"/>
                  </a:moveTo>
                  <a:cubicBezTo>
                    <a:pt x="36" y="770"/>
                    <a:pt x="289" y="1251"/>
                    <a:pt x="962" y="1131"/>
                  </a:cubicBezTo>
                  <a:cubicBezTo>
                    <a:pt x="1142" y="1323"/>
                    <a:pt x="1311" y="1516"/>
                    <a:pt x="1659" y="16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046629" y="2029806"/>
              <a:ext cx="28772" cy="72028"/>
            </a:xfrm>
            <a:custGeom>
              <a:avLst/>
              <a:gdLst/>
              <a:ahLst/>
              <a:cxnLst/>
              <a:rect l="l" t="t" r="r" b="b"/>
              <a:pathLst>
                <a:path w="1023" h="2561" fill="none" extrusionOk="0">
                  <a:moveTo>
                    <a:pt x="1022" y="2561"/>
                  </a:moveTo>
                  <a:cubicBezTo>
                    <a:pt x="914" y="1707"/>
                    <a:pt x="493" y="854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3076723" y="2066650"/>
              <a:ext cx="36534" cy="47025"/>
            </a:xfrm>
            <a:custGeom>
              <a:avLst/>
              <a:gdLst/>
              <a:ahLst/>
              <a:cxnLst/>
              <a:rect l="l" t="t" r="r" b="b"/>
              <a:pathLst>
                <a:path w="1299" h="1672" fill="none" extrusionOk="0">
                  <a:moveTo>
                    <a:pt x="0" y="1"/>
                  </a:moveTo>
                  <a:cubicBezTo>
                    <a:pt x="205" y="181"/>
                    <a:pt x="421" y="373"/>
                    <a:pt x="469" y="614"/>
                  </a:cubicBezTo>
                  <a:cubicBezTo>
                    <a:pt x="902" y="950"/>
                    <a:pt x="1046" y="1311"/>
                    <a:pt x="1298" y="167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015523" y="2071713"/>
              <a:ext cx="26381" cy="18984"/>
            </a:xfrm>
            <a:custGeom>
              <a:avLst/>
              <a:gdLst/>
              <a:ahLst/>
              <a:cxnLst/>
              <a:rect l="l" t="t" r="r" b="b"/>
              <a:pathLst>
                <a:path w="938" h="675" fill="none" extrusionOk="0">
                  <a:moveTo>
                    <a:pt x="0" y="674"/>
                  </a:moveTo>
                  <a:cubicBezTo>
                    <a:pt x="217" y="650"/>
                    <a:pt x="433" y="662"/>
                    <a:pt x="650" y="566"/>
                  </a:cubicBezTo>
                  <a:lnTo>
                    <a:pt x="97" y="97"/>
                  </a:lnTo>
                  <a:cubicBezTo>
                    <a:pt x="373" y="1"/>
                    <a:pt x="662" y="1"/>
                    <a:pt x="93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005033" y="2044009"/>
              <a:ext cx="17944" cy="46013"/>
            </a:xfrm>
            <a:custGeom>
              <a:avLst/>
              <a:gdLst/>
              <a:ahLst/>
              <a:cxnLst/>
              <a:rect l="l" t="t" r="r" b="b"/>
              <a:pathLst>
                <a:path w="638" h="1636" fill="none" extrusionOk="0">
                  <a:moveTo>
                    <a:pt x="1" y="0"/>
                  </a:moveTo>
                  <a:cubicBezTo>
                    <a:pt x="145" y="541"/>
                    <a:pt x="217" y="1082"/>
                    <a:pt x="638" y="16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038839" y="2098094"/>
              <a:ext cx="18956" cy="12206"/>
            </a:xfrm>
            <a:custGeom>
              <a:avLst/>
              <a:gdLst/>
              <a:ahLst/>
              <a:cxnLst/>
              <a:rect l="l" t="t" r="r" b="b"/>
              <a:pathLst>
                <a:path w="674" h="434" fill="none" extrusionOk="0">
                  <a:moveTo>
                    <a:pt x="1" y="433"/>
                  </a:moveTo>
                  <a:lnTo>
                    <a:pt x="674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009786" y="2144078"/>
              <a:ext cx="40584" cy="25059"/>
            </a:xfrm>
            <a:custGeom>
              <a:avLst/>
              <a:gdLst/>
              <a:ahLst/>
              <a:cxnLst/>
              <a:rect l="l" t="t" r="r" b="b"/>
              <a:pathLst>
                <a:path w="1443" h="891" fill="none" extrusionOk="0">
                  <a:moveTo>
                    <a:pt x="168" y="0"/>
                  </a:moveTo>
                  <a:cubicBezTo>
                    <a:pt x="132" y="193"/>
                    <a:pt x="0" y="385"/>
                    <a:pt x="433" y="553"/>
                  </a:cubicBezTo>
                  <a:cubicBezTo>
                    <a:pt x="854" y="577"/>
                    <a:pt x="1202" y="674"/>
                    <a:pt x="1443" y="8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2904626" y="2284394"/>
              <a:ext cx="26072" cy="33159"/>
            </a:xfrm>
            <a:custGeom>
              <a:avLst/>
              <a:gdLst/>
              <a:ahLst/>
              <a:cxnLst/>
              <a:rect l="l" t="t" r="r" b="b"/>
              <a:pathLst>
                <a:path w="927" h="1179" extrusionOk="0">
                  <a:moveTo>
                    <a:pt x="421" y="0"/>
                  </a:moveTo>
                  <a:cubicBezTo>
                    <a:pt x="25" y="36"/>
                    <a:pt x="13" y="361"/>
                    <a:pt x="0" y="637"/>
                  </a:cubicBezTo>
                  <a:cubicBezTo>
                    <a:pt x="121" y="457"/>
                    <a:pt x="169" y="337"/>
                    <a:pt x="361" y="277"/>
                  </a:cubicBezTo>
                  <a:lnTo>
                    <a:pt x="361" y="277"/>
                  </a:lnTo>
                  <a:cubicBezTo>
                    <a:pt x="385" y="541"/>
                    <a:pt x="349" y="601"/>
                    <a:pt x="626" y="878"/>
                  </a:cubicBezTo>
                  <a:lnTo>
                    <a:pt x="662" y="1178"/>
                  </a:lnTo>
                  <a:cubicBezTo>
                    <a:pt x="722" y="745"/>
                    <a:pt x="926" y="108"/>
                    <a:pt x="421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909351" y="2264425"/>
              <a:ext cx="28097" cy="31809"/>
            </a:xfrm>
            <a:custGeom>
              <a:avLst/>
              <a:gdLst/>
              <a:ahLst/>
              <a:cxnLst/>
              <a:rect l="l" t="t" r="r" b="b"/>
              <a:pathLst>
                <a:path w="999" h="1131" fill="none" extrusionOk="0">
                  <a:moveTo>
                    <a:pt x="1" y="422"/>
                  </a:moveTo>
                  <a:cubicBezTo>
                    <a:pt x="662" y="1"/>
                    <a:pt x="999" y="458"/>
                    <a:pt x="926" y="11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947236" y="2290131"/>
              <a:ext cx="38897" cy="59203"/>
            </a:xfrm>
            <a:custGeom>
              <a:avLst/>
              <a:gdLst/>
              <a:ahLst/>
              <a:cxnLst/>
              <a:rect l="l" t="t" r="r" b="b"/>
              <a:pathLst>
                <a:path w="1383" h="2105" fill="none" extrusionOk="0">
                  <a:moveTo>
                    <a:pt x="0" y="2104"/>
                  </a:moveTo>
                  <a:cubicBezTo>
                    <a:pt x="421" y="1780"/>
                    <a:pt x="409" y="1587"/>
                    <a:pt x="445" y="1383"/>
                  </a:cubicBezTo>
                  <a:cubicBezTo>
                    <a:pt x="625" y="818"/>
                    <a:pt x="986" y="385"/>
                    <a:pt x="1383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973251" y="2290131"/>
              <a:ext cx="16931" cy="7116"/>
            </a:xfrm>
            <a:custGeom>
              <a:avLst/>
              <a:gdLst/>
              <a:ahLst/>
              <a:cxnLst/>
              <a:rect l="l" t="t" r="r" b="b"/>
              <a:pathLst>
                <a:path w="602" h="253" fill="none" extrusionOk="0">
                  <a:moveTo>
                    <a:pt x="1" y="145"/>
                  </a:moveTo>
                  <a:lnTo>
                    <a:pt x="458" y="1"/>
                  </a:lnTo>
                  <a:lnTo>
                    <a:pt x="602" y="253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967514" y="2275253"/>
              <a:ext cx="33497" cy="13556"/>
            </a:xfrm>
            <a:custGeom>
              <a:avLst/>
              <a:gdLst/>
              <a:ahLst/>
              <a:cxnLst/>
              <a:rect l="l" t="t" r="r" b="b"/>
              <a:pathLst>
                <a:path w="1191" h="482" fill="none" extrusionOk="0">
                  <a:moveTo>
                    <a:pt x="0" y="289"/>
                  </a:moveTo>
                  <a:cubicBezTo>
                    <a:pt x="553" y="1"/>
                    <a:pt x="1190" y="25"/>
                    <a:pt x="1166" y="48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3715357" y="2529841"/>
              <a:ext cx="170100" cy="155559"/>
            </a:xfrm>
            <a:custGeom>
              <a:avLst/>
              <a:gdLst/>
              <a:ahLst/>
              <a:cxnLst/>
              <a:rect l="l" t="t" r="r" b="b"/>
              <a:pathLst>
                <a:path w="6048" h="5531" fill="none" extrusionOk="0">
                  <a:moveTo>
                    <a:pt x="4052" y="5530"/>
                  </a:moveTo>
                  <a:cubicBezTo>
                    <a:pt x="4376" y="5506"/>
                    <a:pt x="4977" y="5422"/>
                    <a:pt x="5482" y="5362"/>
                  </a:cubicBezTo>
                  <a:cubicBezTo>
                    <a:pt x="6047" y="4965"/>
                    <a:pt x="5951" y="4556"/>
                    <a:pt x="5867" y="4148"/>
                  </a:cubicBezTo>
                  <a:cubicBezTo>
                    <a:pt x="4292" y="2910"/>
                    <a:pt x="3391" y="1479"/>
                    <a:pt x="2369" y="85"/>
                  </a:cubicBezTo>
                  <a:cubicBezTo>
                    <a:pt x="1215" y="0"/>
                    <a:pt x="638" y="409"/>
                    <a:pt x="1" y="77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3743089" y="2397653"/>
              <a:ext cx="38897" cy="134578"/>
            </a:xfrm>
            <a:custGeom>
              <a:avLst/>
              <a:gdLst/>
              <a:ahLst/>
              <a:cxnLst/>
              <a:rect l="l" t="t" r="r" b="b"/>
              <a:pathLst>
                <a:path w="1383" h="4785" fill="none" extrusionOk="0">
                  <a:moveTo>
                    <a:pt x="325" y="0"/>
                  </a:moveTo>
                  <a:cubicBezTo>
                    <a:pt x="241" y="1876"/>
                    <a:pt x="0" y="2392"/>
                    <a:pt x="1383" y="47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3720111" y="2425019"/>
              <a:ext cx="61875" cy="107213"/>
            </a:xfrm>
            <a:custGeom>
              <a:avLst/>
              <a:gdLst/>
              <a:ahLst/>
              <a:cxnLst/>
              <a:rect l="l" t="t" r="r" b="b"/>
              <a:pathLst>
                <a:path w="2200" h="3812" fill="none" extrusionOk="0">
                  <a:moveTo>
                    <a:pt x="0" y="1"/>
                  </a:moveTo>
                  <a:cubicBezTo>
                    <a:pt x="577" y="1431"/>
                    <a:pt x="1190" y="2814"/>
                    <a:pt x="2200" y="381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3106479" y="2098769"/>
              <a:ext cx="320850" cy="156234"/>
            </a:xfrm>
            <a:custGeom>
              <a:avLst/>
              <a:gdLst/>
              <a:ahLst/>
              <a:cxnLst/>
              <a:rect l="l" t="t" r="r" b="b"/>
              <a:pathLst>
                <a:path w="11408" h="5555" fill="none" extrusionOk="0">
                  <a:moveTo>
                    <a:pt x="0" y="193"/>
                  </a:moveTo>
                  <a:cubicBezTo>
                    <a:pt x="613" y="1"/>
                    <a:pt x="2032" y="746"/>
                    <a:pt x="3402" y="1455"/>
                  </a:cubicBezTo>
                  <a:cubicBezTo>
                    <a:pt x="5265" y="2357"/>
                    <a:pt x="7092" y="3571"/>
                    <a:pt x="8908" y="4905"/>
                  </a:cubicBezTo>
                  <a:cubicBezTo>
                    <a:pt x="9665" y="5242"/>
                    <a:pt x="10434" y="5554"/>
                    <a:pt x="11408" y="539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3022273" y="2238747"/>
              <a:ext cx="22022" cy="9141"/>
            </a:xfrm>
            <a:custGeom>
              <a:avLst/>
              <a:gdLst/>
              <a:ahLst/>
              <a:cxnLst/>
              <a:rect l="l" t="t" r="r" b="b"/>
              <a:pathLst>
                <a:path w="783" h="325" fill="none" extrusionOk="0">
                  <a:moveTo>
                    <a:pt x="1" y="0"/>
                  </a:moveTo>
                  <a:lnTo>
                    <a:pt x="782" y="32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3051017" y="2252275"/>
              <a:ext cx="33497" cy="25369"/>
            </a:xfrm>
            <a:custGeom>
              <a:avLst/>
              <a:gdLst/>
              <a:ahLst/>
              <a:cxnLst/>
              <a:rect l="l" t="t" r="r" b="b"/>
              <a:pathLst>
                <a:path w="1191" h="902" fill="none" extrusionOk="0">
                  <a:moveTo>
                    <a:pt x="1" y="0"/>
                  </a:moveTo>
                  <a:cubicBezTo>
                    <a:pt x="253" y="397"/>
                    <a:pt x="662" y="697"/>
                    <a:pt x="1191" y="90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3108504" y="2251263"/>
              <a:ext cx="41597" cy="28744"/>
            </a:xfrm>
            <a:custGeom>
              <a:avLst/>
              <a:gdLst/>
              <a:ahLst/>
              <a:cxnLst/>
              <a:rect l="l" t="t" r="r" b="b"/>
              <a:pathLst>
                <a:path w="1479" h="1022" fill="none" extrusionOk="0">
                  <a:moveTo>
                    <a:pt x="0" y="1022"/>
                  </a:moveTo>
                  <a:cubicBezTo>
                    <a:pt x="890" y="733"/>
                    <a:pt x="1214" y="397"/>
                    <a:pt x="147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3146698" y="2173497"/>
              <a:ext cx="13219" cy="71016"/>
            </a:xfrm>
            <a:custGeom>
              <a:avLst/>
              <a:gdLst/>
              <a:ahLst/>
              <a:cxnLst/>
              <a:rect l="l" t="t" r="r" b="b"/>
              <a:pathLst>
                <a:path w="470" h="2525" fill="none" extrusionOk="0">
                  <a:moveTo>
                    <a:pt x="1" y="0"/>
                  </a:moveTo>
                  <a:cubicBezTo>
                    <a:pt x="445" y="830"/>
                    <a:pt x="469" y="1767"/>
                    <a:pt x="229" y="25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3117279" y="2126163"/>
              <a:ext cx="24384" cy="39572"/>
            </a:xfrm>
            <a:custGeom>
              <a:avLst/>
              <a:gdLst/>
              <a:ahLst/>
              <a:cxnLst/>
              <a:rect l="l" t="t" r="r" b="b"/>
              <a:pathLst>
                <a:path w="867" h="1407" fill="none" extrusionOk="0">
                  <a:moveTo>
                    <a:pt x="1" y="0"/>
                  </a:moveTo>
                  <a:cubicBezTo>
                    <a:pt x="445" y="445"/>
                    <a:pt x="674" y="926"/>
                    <a:pt x="866" y="140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3012486" y="2159631"/>
              <a:ext cx="31809" cy="23681"/>
            </a:xfrm>
            <a:custGeom>
              <a:avLst/>
              <a:gdLst/>
              <a:ahLst/>
              <a:cxnLst/>
              <a:rect l="l" t="t" r="r" b="b"/>
              <a:pathLst>
                <a:path w="1131" h="842" fill="none" extrusionOk="0">
                  <a:moveTo>
                    <a:pt x="337" y="0"/>
                  </a:moveTo>
                  <a:cubicBezTo>
                    <a:pt x="180" y="193"/>
                    <a:pt x="72" y="361"/>
                    <a:pt x="0" y="517"/>
                  </a:cubicBezTo>
                  <a:cubicBezTo>
                    <a:pt x="72" y="481"/>
                    <a:pt x="132" y="457"/>
                    <a:pt x="217" y="481"/>
                  </a:cubicBezTo>
                  <a:cubicBezTo>
                    <a:pt x="565" y="842"/>
                    <a:pt x="854" y="638"/>
                    <a:pt x="1130" y="325"/>
                  </a:cubicBezTo>
                  <a:lnTo>
                    <a:pt x="1034" y="157"/>
                  </a:lnTo>
                  <a:cubicBezTo>
                    <a:pt x="878" y="73"/>
                    <a:pt x="661" y="12"/>
                    <a:pt x="33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3059145" y="2142391"/>
              <a:ext cx="18619" cy="19631"/>
            </a:xfrm>
            <a:custGeom>
              <a:avLst/>
              <a:gdLst/>
              <a:ahLst/>
              <a:cxnLst/>
              <a:rect l="l" t="t" r="r" b="b"/>
              <a:pathLst>
                <a:path w="662" h="698" fill="none" extrusionOk="0">
                  <a:moveTo>
                    <a:pt x="0" y="698"/>
                  </a:moveTo>
                  <a:cubicBezTo>
                    <a:pt x="144" y="325"/>
                    <a:pt x="409" y="181"/>
                    <a:pt x="66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3023623" y="2119722"/>
              <a:ext cx="24384" cy="17634"/>
            </a:xfrm>
            <a:custGeom>
              <a:avLst/>
              <a:gdLst/>
              <a:ahLst/>
              <a:cxnLst/>
              <a:rect l="l" t="t" r="r" b="b"/>
              <a:pathLst>
                <a:path w="867" h="627" fill="none" extrusionOk="0">
                  <a:moveTo>
                    <a:pt x="1" y="626"/>
                  </a:moveTo>
                  <a:cubicBezTo>
                    <a:pt x="241" y="362"/>
                    <a:pt x="506" y="109"/>
                    <a:pt x="86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983067" y="2196138"/>
              <a:ext cx="25369" cy="21347"/>
            </a:xfrm>
            <a:custGeom>
              <a:avLst/>
              <a:gdLst/>
              <a:ahLst/>
              <a:cxnLst/>
              <a:rect l="l" t="t" r="r" b="b"/>
              <a:pathLst>
                <a:path w="902" h="759" fill="none" extrusionOk="0">
                  <a:moveTo>
                    <a:pt x="0" y="758"/>
                  </a:moveTo>
                  <a:lnTo>
                    <a:pt x="902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3388770" y="2501772"/>
              <a:ext cx="28434" cy="87272"/>
            </a:xfrm>
            <a:custGeom>
              <a:avLst/>
              <a:gdLst/>
              <a:ahLst/>
              <a:cxnLst/>
              <a:rect l="l" t="t" r="r" b="b"/>
              <a:pathLst>
                <a:path w="1011" h="3103" fill="none" extrusionOk="0">
                  <a:moveTo>
                    <a:pt x="1" y="1"/>
                  </a:moveTo>
                  <a:cubicBezTo>
                    <a:pt x="97" y="1034"/>
                    <a:pt x="517" y="2068"/>
                    <a:pt x="1010" y="310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3315729" y="2493672"/>
              <a:ext cx="26409" cy="62241"/>
            </a:xfrm>
            <a:custGeom>
              <a:avLst/>
              <a:gdLst/>
              <a:ahLst/>
              <a:cxnLst/>
              <a:rect l="l" t="t" r="r" b="b"/>
              <a:pathLst>
                <a:path w="939" h="2213" fill="none" extrusionOk="0">
                  <a:moveTo>
                    <a:pt x="1" y="0"/>
                  </a:moveTo>
                  <a:cubicBezTo>
                    <a:pt x="506" y="733"/>
                    <a:pt x="698" y="1467"/>
                    <a:pt x="939" y="221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3161576" y="2238409"/>
              <a:ext cx="30122" cy="99759"/>
            </a:xfrm>
            <a:custGeom>
              <a:avLst/>
              <a:gdLst/>
              <a:ahLst/>
              <a:cxnLst/>
              <a:rect l="l" t="t" r="r" b="b"/>
              <a:pathLst>
                <a:path w="1071" h="3547" fill="none" extrusionOk="0">
                  <a:moveTo>
                    <a:pt x="0" y="0"/>
                  </a:moveTo>
                  <a:cubicBezTo>
                    <a:pt x="601" y="1094"/>
                    <a:pt x="818" y="2320"/>
                    <a:pt x="1070" y="354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3176792" y="2197150"/>
              <a:ext cx="124453" cy="251241"/>
            </a:xfrm>
            <a:custGeom>
              <a:avLst/>
              <a:gdLst/>
              <a:ahLst/>
              <a:cxnLst/>
              <a:rect l="l" t="t" r="r" b="b"/>
              <a:pathLst>
                <a:path w="4425" h="8933" fill="none" extrusionOk="0">
                  <a:moveTo>
                    <a:pt x="0" y="1"/>
                  </a:moveTo>
                  <a:cubicBezTo>
                    <a:pt x="2152" y="3535"/>
                    <a:pt x="2429" y="5651"/>
                    <a:pt x="4424" y="89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3312017" y="2460541"/>
              <a:ext cx="18281" cy="37209"/>
            </a:xfrm>
            <a:custGeom>
              <a:avLst/>
              <a:gdLst/>
              <a:ahLst/>
              <a:cxnLst/>
              <a:rect l="l" t="t" r="r" b="b"/>
              <a:pathLst>
                <a:path w="650" h="1323" fill="none" extrusionOk="0">
                  <a:moveTo>
                    <a:pt x="1" y="0"/>
                  </a:moveTo>
                  <a:cubicBezTo>
                    <a:pt x="301" y="433"/>
                    <a:pt x="446" y="878"/>
                    <a:pt x="650" y="132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3336711" y="2303659"/>
              <a:ext cx="64266" cy="191391"/>
            </a:xfrm>
            <a:custGeom>
              <a:avLst/>
              <a:gdLst/>
              <a:ahLst/>
              <a:cxnLst/>
              <a:rect l="l" t="t" r="r" b="b"/>
              <a:pathLst>
                <a:path w="2285" h="6805" fill="none" extrusionOk="0">
                  <a:moveTo>
                    <a:pt x="133" y="6804"/>
                  </a:moveTo>
                  <a:cubicBezTo>
                    <a:pt x="0" y="3763"/>
                    <a:pt x="782" y="1563"/>
                    <a:pt x="228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3485126" y="2367897"/>
              <a:ext cx="37547" cy="153844"/>
            </a:xfrm>
            <a:custGeom>
              <a:avLst/>
              <a:gdLst/>
              <a:ahLst/>
              <a:cxnLst/>
              <a:rect l="l" t="t" r="r" b="b"/>
              <a:pathLst>
                <a:path w="1335" h="5470" fill="none" extrusionOk="0">
                  <a:moveTo>
                    <a:pt x="397" y="0"/>
                  </a:moveTo>
                  <a:cubicBezTo>
                    <a:pt x="121" y="1767"/>
                    <a:pt x="0" y="3547"/>
                    <a:pt x="1335" y="547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3308642" y="2733381"/>
              <a:ext cx="27084" cy="57488"/>
            </a:xfrm>
            <a:custGeom>
              <a:avLst/>
              <a:gdLst/>
              <a:ahLst/>
              <a:cxnLst/>
              <a:rect l="l" t="t" r="r" b="b"/>
              <a:pathLst>
                <a:path w="963" h="2044" fill="none" extrusionOk="0">
                  <a:moveTo>
                    <a:pt x="1" y="2044"/>
                  </a:moveTo>
                  <a:cubicBezTo>
                    <a:pt x="157" y="1226"/>
                    <a:pt x="578" y="637"/>
                    <a:pt x="96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3595686" y="2742494"/>
              <a:ext cx="19631" cy="46350"/>
            </a:xfrm>
            <a:custGeom>
              <a:avLst/>
              <a:gdLst/>
              <a:ahLst/>
              <a:cxnLst/>
              <a:rect l="l" t="t" r="r" b="b"/>
              <a:pathLst>
                <a:path w="698" h="1648" fill="none" extrusionOk="0">
                  <a:moveTo>
                    <a:pt x="0" y="1"/>
                  </a:moveTo>
                  <a:cubicBezTo>
                    <a:pt x="145" y="566"/>
                    <a:pt x="193" y="1155"/>
                    <a:pt x="698" y="164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3709282" y="2795903"/>
              <a:ext cx="53775" cy="13556"/>
            </a:xfrm>
            <a:custGeom>
              <a:avLst/>
              <a:gdLst/>
              <a:ahLst/>
              <a:cxnLst/>
              <a:rect l="l" t="t" r="r" b="b"/>
              <a:pathLst>
                <a:path w="1912" h="482" fill="none" extrusionOk="0">
                  <a:moveTo>
                    <a:pt x="0" y="482"/>
                  </a:moveTo>
                  <a:cubicBezTo>
                    <a:pt x="601" y="169"/>
                    <a:pt x="1239" y="37"/>
                    <a:pt x="1912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3708607" y="2797619"/>
              <a:ext cx="78806" cy="68653"/>
            </a:xfrm>
            <a:custGeom>
              <a:avLst/>
              <a:gdLst/>
              <a:ahLst/>
              <a:cxnLst/>
              <a:rect l="l" t="t" r="r" b="b"/>
              <a:pathLst>
                <a:path w="2802" h="2441" fill="none" extrusionOk="0">
                  <a:moveTo>
                    <a:pt x="2248" y="0"/>
                  </a:moveTo>
                  <a:lnTo>
                    <a:pt x="2801" y="313"/>
                  </a:lnTo>
                  <a:cubicBezTo>
                    <a:pt x="1900" y="1154"/>
                    <a:pt x="974" y="1911"/>
                    <a:pt x="0" y="244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3654495" y="2929806"/>
              <a:ext cx="58866" cy="33497"/>
            </a:xfrm>
            <a:custGeom>
              <a:avLst/>
              <a:gdLst/>
              <a:ahLst/>
              <a:cxnLst/>
              <a:rect l="l" t="t" r="r" b="b"/>
              <a:pathLst>
                <a:path w="2093" h="1191" fill="none" extrusionOk="0">
                  <a:moveTo>
                    <a:pt x="1" y="0"/>
                  </a:moveTo>
                  <a:cubicBezTo>
                    <a:pt x="1035" y="84"/>
                    <a:pt x="1480" y="722"/>
                    <a:pt x="2093" y="119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4078142" y="2374309"/>
              <a:ext cx="71016" cy="18956"/>
            </a:xfrm>
            <a:custGeom>
              <a:avLst/>
              <a:gdLst/>
              <a:ahLst/>
              <a:cxnLst/>
              <a:rect l="l" t="t" r="r" b="b"/>
              <a:pathLst>
                <a:path w="2525" h="674" fill="none" extrusionOk="0">
                  <a:moveTo>
                    <a:pt x="361" y="650"/>
                  </a:moveTo>
                  <a:lnTo>
                    <a:pt x="0" y="13"/>
                  </a:lnTo>
                  <a:lnTo>
                    <a:pt x="1371" y="674"/>
                  </a:lnTo>
                  <a:lnTo>
                    <a:pt x="1106" y="217"/>
                  </a:lnTo>
                  <a:lnTo>
                    <a:pt x="2525" y="482"/>
                  </a:lnTo>
                  <a:lnTo>
                    <a:pt x="2068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518595" y="2557234"/>
              <a:ext cx="29784" cy="36872"/>
            </a:xfrm>
            <a:custGeom>
              <a:avLst/>
              <a:gdLst/>
              <a:ahLst/>
              <a:cxnLst/>
              <a:rect l="l" t="t" r="r" b="b"/>
              <a:pathLst>
                <a:path w="1059" h="1311" fill="none" extrusionOk="0">
                  <a:moveTo>
                    <a:pt x="1" y="1310"/>
                  </a:moveTo>
                  <a:cubicBezTo>
                    <a:pt x="205" y="842"/>
                    <a:pt x="566" y="409"/>
                    <a:pt x="1058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3518595" y="2572450"/>
              <a:ext cx="32822" cy="21656"/>
            </a:xfrm>
            <a:custGeom>
              <a:avLst/>
              <a:gdLst/>
              <a:ahLst/>
              <a:cxnLst/>
              <a:rect l="l" t="t" r="r" b="b"/>
              <a:pathLst>
                <a:path w="1167" h="770" fill="none" extrusionOk="0">
                  <a:moveTo>
                    <a:pt x="1167" y="0"/>
                  </a:moveTo>
                  <a:lnTo>
                    <a:pt x="1" y="769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3808001" y="2719516"/>
              <a:ext cx="66291" cy="11503"/>
            </a:xfrm>
            <a:custGeom>
              <a:avLst/>
              <a:gdLst/>
              <a:ahLst/>
              <a:cxnLst/>
              <a:rect l="l" t="t" r="r" b="b"/>
              <a:pathLst>
                <a:path w="2357" h="409" fill="none" extrusionOk="0">
                  <a:moveTo>
                    <a:pt x="1" y="409"/>
                  </a:moveTo>
                  <a:lnTo>
                    <a:pt x="235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2903979" y="3387906"/>
              <a:ext cx="1360125" cy="639028"/>
            </a:xfrm>
            <a:custGeom>
              <a:avLst/>
              <a:gdLst/>
              <a:ahLst/>
              <a:cxnLst/>
              <a:rect l="l" t="t" r="r" b="b"/>
              <a:pathLst>
                <a:path w="48360" h="22721" extrusionOk="0">
                  <a:moveTo>
                    <a:pt x="17238" y="1"/>
                  </a:moveTo>
                  <a:lnTo>
                    <a:pt x="16396" y="806"/>
                  </a:lnTo>
                  <a:lnTo>
                    <a:pt x="16084" y="289"/>
                  </a:lnTo>
                  <a:lnTo>
                    <a:pt x="15434" y="1143"/>
                  </a:lnTo>
                  <a:lnTo>
                    <a:pt x="15374" y="722"/>
                  </a:lnTo>
                  <a:lnTo>
                    <a:pt x="15110" y="1179"/>
                  </a:lnTo>
                  <a:lnTo>
                    <a:pt x="15026" y="650"/>
                  </a:lnTo>
                  <a:lnTo>
                    <a:pt x="14665" y="1167"/>
                  </a:lnTo>
                  <a:lnTo>
                    <a:pt x="14593" y="530"/>
                  </a:lnTo>
                  <a:lnTo>
                    <a:pt x="14148" y="1563"/>
                  </a:lnTo>
                  <a:lnTo>
                    <a:pt x="14040" y="962"/>
                  </a:lnTo>
                  <a:lnTo>
                    <a:pt x="13162" y="1828"/>
                  </a:lnTo>
                  <a:lnTo>
                    <a:pt x="13102" y="1371"/>
                  </a:lnTo>
                  <a:lnTo>
                    <a:pt x="12633" y="1852"/>
                  </a:lnTo>
                  <a:lnTo>
                    <a:pt x="12646" y="1131"/>
                  </a:lnTo>
                  <a:lnTo>
                    <a:pt x="12141" y="2008"/>
                  </a:lnTo>
                  <a:lnTo>
                    <a:pt x="12189" y="1203"/>
                  </a:lnTo>
                  <a:lnTo>
                    <a:pt x="11467" y="2092"/>
                  </a:lnTo>
                  <a:lnTo>
                    <a:pt x="11443" y="1395"/>
                  </a:lnTo>
                  <a:lnTo>
                    <a:pt x="10963" y="2609"/>
                  </a:lnTo>
                  <a:lnTo>
                    <a:pt x="10710" y="2068"/>
                  </a:lnTo>
                  <a:lnTo>
                    <a:pt x="10289" y="3439"/>
                  </a:lnTo>
                  <a:lnTo>
                    <a:pt x="10109" y="2537"/>
                  </a:lnTo>
                  <a:lnTo>
                    <a:pt x="9652" y="3571"/>
                  </a:lnTo>
                  <a:lnTo>
                    <a:pt x="9496" y="2970"/>
                  </a:lnTo>
                  <a:lnTo>
                    <a:pt x="9075" y="3908"/>
                  </a:lnTo>
                  <a:lnTo>
                    <a:pt x="8991" y="3571"/>
                  </a:lnTo>
                  <a:lnTo>
                    <a:pt x="8438" y="4400"/>
                  </a:lnTo>
                  <a:lnTo>
                    <a:pt x="8354" y="4076"/>
                  </a:lnTo>
                  <a:lnTo>
                    <a:pt x="7873" y="4773"/>
                  </a:lnTo>
                  <a:lnTo>
                    <a:pt x="7873" y="4232"/>
                  </a:lnTo>
                  <a:lnTo>
                    <a:pt x="7476" y="4953"/>
                  </a:lnTo>
                  <a:lnTo>
                    <a:pt x="7320" y="4172"/>
                  </a:lnTo>
                  <a:lnTo>
                    <a:pt x="6503" y="5927"/>
                  </a:lnTo>
                  <a:lnTo>
                    <a:pt x="6359" y="5410"/>
                  </a:lnTo>
                  <a:lnTo>
                    <a:pt x="5974" y="6047"/>
                  </a:lnTo>
                  <a:lnTo>
                    <a:pt x="5842" y="5542"/>
                  </a:lnTo>
                  <a:lnTo>
                    <a:pt x="5493" y="6119"/>
                  </a:lnTo>
                  <a:lnTo>
                    <a:pt x="5361" y="5266"/>
                  </a:lnTo>
                  <a:lnTo>
                    <a:pt x="4988" y="6492"/>
                  </a:lnTo>
                  <a:lnTo>
                    <a:pt x="4700" y="5807"/>
                  </a:lnTo>
                  <a:lnTo>
                    <a:pt x="4375" y="7045"/>
                  </a:lnTo>
                  <a:lnTo>
                    <a:pt x="4099" y="6720"/>
                  </a:lnTo>
                  <a:lnTo>
                    <a:pt x="3630" y="8524"/>
                  </a:lnTo>
                  <a:cubicBezTo>
                    <a:pt x="2828" y="8338"/>
                    <a:pt x="2233" y="8303"/>
                    <a:pt x="1677" y="8303"/>
                  </a:cubicBezTo>
                  <a:cubicBezTo>
                    <a:pt x="1549" y="8303"/>
                    <a:pt x="1423" y="8305"/>
                    <a:pt x="1298" y="8307"/>
                  </a:cubicBezTo>
                  <a:cubicBezTo>
                    <a:pt x="1121" y="8288"/>
                    <a:pt x="868" y="8220"/>
                    <a:pt x="711" y="8220"/>
                  </a:cubicBezTo>
                  <a:cubicBezTo>
                    <a:pt x="569" y="8220"/>
                    <a:pt x="506" y="8276"/>
                    <a:pt x="649" y="8476"/>
                  </a:cubicBezTo>
                  <a:cubicBezTo>
                    <a:pt x="1188" y="8985"/>
                    <a:pt x="1737" y="9503"/>
                    <a:pt x="2521" y="9503"/>
                  </a:cubicBezTo>
                  <a:cubicBezTo>
                    <a:pt x="2662" y="9503"/>
                    <a:pt x="2811" y="9486"/>
                    <a:pt x="2969" y="9449"/>
                  </a:cubicBezTo>
                  <a:lnTo>
                    <a:pt x="3173" y="9846"/>
                  </a:lnTo>
                  <a:cubicBezTo>
                    <a:pt x="2868" y="9851"/>
                    <a:pt x="2567" y="9867"/>
                    <a:pt x="2261" y="9867"/>
                  </a:cubicBezTo>
                  <a:cubicBezTo>
                    <a:pt x="1905" y="9867"/>
                    <a:pt x="1541" y="9846"/>
                    <a:pt x="1153" y="9762"/>
                  </a:cubicBezTo>
                  <a:cubicBezTo>
                    <a:pt x="971" y="9743"/>
                    <a:pt x="804" y="9733"/>
                    <a:pt x="659" y="9733"/>
                  </a:cubicBezTo>
                  <a:cubicBezTo>
                    <a:pt x="238" y="9733"/>
                    <a:pt x="0" y="9821"/>
                    <a:pt x="108" y="10062"/>
                  </a:cubicBezTo>
                  <a:cubicBezTo>
                    <a:pt x="545" y="10576"/>
                    <a:pt x="1007" y="10797"/>
                    <a:pt x="1488" y="10797"/>
                  </a:cubicBezTo>
                  <a:cubicBezTo>
                    <a:pt x="1839" y="10797"/>
                    <a:pt x="2201" y="10679"/>
                    <a:pt x="2572" y="10471"/>
                  </a:cubicBezTo>
                  <a:lnTo>
                    <a:pt x="3606" y="10339"/>
                  </a:lnTo>
                  <a:lnTo>
                    <a:pt x="3522" y="11709"/>
                  </a:lnTo>
                  <a:cubicBezTo>
                    <a:pt x="3401" y="12202"/>
                    <a:pt x="3461" y="12671"/>
                    <a:pt x="3690" y="13104"/>
                  </a:cubicBezTo>
                  <a:lnTo>
                    <a:pt x="3894" y="16421"/>
                  </a:lnTo>
                  <a:cubicBezTo>
                    <a:pt x="3317" y="17708"/>
                    <a:pt x="4051" y="18778"/>
                    <a:pt x="5890" y="19030"/>
                  </a:cubicBezTo>
                  <a:cubicBezTo>
                    <a:pt x="5971" y="19098"/>
                    <a:pt x="6108" y="19154"/>
                    <a:pt x="6247" y="19154"/>
                  </a:cubicBezTo>
                  <a:cubicBezTo>
                    <a:pt x="6477" y="19154"/>
                    <a:pt x="6710" y="18999"/>
                    <a:pt x="6695" y="18489"/>
                  </a:cubicBezTo>
                  <a:cubicBezTo>
                    <a:pt x="6731" y="18474"/>
                    <a:pt x="6768" y="18471"/>
                    <a:pt x="6805" y="18471"/>
                  </a:cubicBezTo>
                  <a:cubicBezTo>
                    <a:pt x="6846" y="18471"/>
                    <a:pt x="6887" y="18475"/>
                    <a:pt x="6927" y="18475"/>
                  </a:cubicBezTo>
                  <a:cubicBezTo>
                    <a:pt x="7066" y="18475"/>
                    <a:pt x="7194" y="18423"/>
                    <a:pt x="7248" y="17960"/>
                  </a:cubicBezTo>
                  <a:cubicBezTo>
                    <a:pt x="7861" y="17587"/>
                    <a:pt x="8222" y="17071"/>
                    <a:pt x="7921" y="16157"/>
                  </a:cubicBezTo>
                  <a:cubicBezTo>
                    <a:pt x="8318" y="14654"/>
                    <a:pt x="8631" y="13524"/>
                    <a:pt x="8931" y="12503"/>
                  </a:cubicBezTo>
                  <a:cubicBezTo>
                    <a:pt x="9340" y="12262"/>
                    <a:pt x="9724" y="12022"/>
                    <a:pt x="9893" y="11493"/>
                  </a:cubicBezTo>
                  <a:cubicBezTo>
                    <a:pt x="11335" y="10865"/>
                    <a:pt x="13018" y="9574"/>
                    <a:pt x="15226" y="9574"/>
                  </a:cubicBezTo>
                  <a:cubicBezTo>
                    <a:pt x="15852" y="9574"/>
                    <a:pt x="16520" y="9678"/>
                    <a:pt x="17238" y="9930"/>
                  </a:cubicBezTo>
                  <a:cubicBezTo>
                    <a:pt x="17550" y="10567"/>
                    <a:pt x="17827" y="11192"/>
                    <a:pt x="18440" y="11829"/>
                  </a:cubicBezTo>
                  <a:cubicBezTo>
                    <a:pt x="18307" y="12719"/>
                    <a:pt x="18223" y="13608"/>
                    <a:pt x="17899" y="14474"/>
                  </a:cubicBezTo>
                  <a:cubicBezTo>
                    <a:pt x="17538" y="14726"/>
                    <a:pt x="17322" y="15039"/>
                    <a:pt x="17322" y="15436"/>
                  </a:cubicBezTo>
                  <a:cubicBezTo>
                    <a:pt x="17238" y="15736"/>
                    <a:pt x="17009" y="15880"/>
                    <a:pt x="17274" y="16566"/>
                  </a:cubicBezTo>
                  <a:cubicBezTo>
                    <a:pt x="17153" y="17455"/>
                    <a:pt x="16925" y="18321"/>
                    <a:pt x="16432" y="19186"/>
                  </a:cubicBezTo>
                  <a:cubicBezTo>
                    <a:pt x="16096" y="19439"/>
                    <a:pt x="15675" y="19499"/>
                    <a:pt x="15603" y="20268"/>
                  </a:cubicBezTo>
                  <a:cubicBezTo>
                    <a:pt x="15242" y="20424"/>
                    <a:pt x="15038" y="20665"/>
                    <a:pt x="14845" y="20905"/>
                  </a:cubicBezTo>
                  <a:cubicBezTo>
                    <a:pt x="14365" y="21230"/>
                    <a:pt x="14016" y="21554"/>
                    <a:pt x="13727" y="21879"/>
                  </a:cubicBezTo>
                  <a:cubicBezTo>
                    <a:pt x="14378" y="22243"/>
                    <a:pt x="15078" y="22407"/>
                    <a:pt x="15824" y="22407"/>
                  </a:cubicBezTo>
                  <a:cubicBezTo>
                    <a:pt x="16112" y="22407"/>
                    <a:pt x="16407" y="22383"/>
                    <a:pt x="16709" y="22336"/>
                  </a:cubicBezTo>
                  <a:cubicBezTo>
                    <a:pt x="16709" y="21987"/>
                    <a:pt x="16733" y="21639"/>
                    <a:pt x="16817" y="21290"/>
                  </a:cubicBezTo>
                  <a:lnTo>
                    <a:pt x="17021" y="21434"/>
                  </a:lnTo>
                  <a:cubicBezTo>
                    <a:pt x="17177" y="21242"/>
                    <a:pt x="17298" y="21001"/>
                    <a:pt x="17334" y="20629"/>
                  </a:cubicBezTo>
                  <a:cubicBezTo>
                    <a:pt x="17562" y="20352"/>
                    <a:pt x="17598" y="20064"/>
                    <a:pt x="17430" y="19775"/>
                  </a:cubicBezTo>
                  <a:cubicBezTo>
                    <a:pt x="17586" y="18693"/>
                    <a:pt x="17971" y="17660"/>
                    <a:pt x="18656" y="16662"/>
                  </a:cubicBezTo>
                  <a:cubicBezTo>
                    <a:pt x="18944" y="16421"/>
                    <a:pt x="19257" y="16097"/>
                    <a:pt x="19185" y="15724"/>
                  </a:cubicBezTo>
                  <a:cubicBezTo>
                    <a:pt x="19353" y="15532"/>
                    <a:pt x="19425" y="15219"/>
                    <a:pt x="19365" y="14775"/>
                  </a:cubicBezTo>
                  <a:cubicBezTo>
                    <a:pt x="19954" y="13488"/>
                    <a:pt x="20555" y="12226"/>
                    <a:pt x="21409" y="11817"/>
                  </a:cubicBezTo>
                  <a:cubicBezTo>
                    <a:pt x="21854" y="12767"/>
                    <a:pt x="22178" y="13753"/>
                    <a:pt x="22070" y="14883"/>
                  </a:cubicBezTo>
                  <a:cubicBezTo>
                    <a:pt x="21757" y="15015"/>
                    <a:pt x="21769" y="15315"/>
                    <a:pt x="21733" y="15568"/>
                  </a:cubicBezTo>
                  <a:cubicBezTo>
                    <a:pt x="21709" y="15905"/>
                    <a:pt x="21793" y="16181"/>
                    <a:pt x="22082" y="16337"/>
                  </a:cubicBezTo>
                  <a:lnTo>
                    <a:pt x="22010" y="18441"/>
                  </a:lnTo>
                  <a:cubicBezTo>
                    <a:pt x="21697" y="18705"/>
                    <a:pt x="21337" y="18934"/>
                    <a:pt x="21697" y="19475"/>
                  </a:cubicBezTo>
                  <a:lnTo>
                    <a:pt x="21709" y="19871"/>
                  </a:lnTo>
                  <a:lnTo>
                    <a:pt x="20868" y="20773"/>
                  </a:lnTo>
                  <a:cubicBezTo>
                    <a:pt x="20483" y="21122"/>
                    <a:pt x="20135" y="21482"/>
                    <a:pt x="20086" y="21855"/>
                  </a:cubicBezTo>
                  <a:cubicBezTo>
                    <a:pt x="20481" y="21936"/>
                    <a:pt x="20876" y="21998"/>
                    <a:pt x="21274" y="21998"/>
                  </a:cubicBezTo>
                  <a:cubicBezTo>
                    <a:pt x="21699" y="21998"/>
                    <a:pt x="22128" y="21927"/>
                    <a:pt x="22563" y="21735"/>
                  </a:cubicBezTo>
                  <a:cubicBezTo>
                    <a:pt x="22635" y="21458"/>
                    <a:pt x="22623" y="21182"/>
                    <a:pt x="22382" y="20929"/>
                  </a:cubicBezTo>
                  <a:lnTo>
                    <a:pt x="22599" y="19895"/>
                  </a:lnTo>
                  <a:lnTo>
                    <a:pt x="22755" y="20400"/>
                  </a:lnTo>
                  <a:lnTo>
                    <a:pt x="23044" y="19871"/>
                  </a:lnTo>
                  <a:cubicBezTo>
                    <a:pt x="23200" y="19463"/>
                    <a:pt x="23296" y="19054"/>
                    <a:pt x="22959" y="18778"/>
                  </a:cubicBezTo>
                  <a:lnTo>
                    <a:pt x="23164" y="16397"/>
                  </a:lnTo>
                  <a:cubicBezTo>
                    <a:pt x="23332" y="16193"/>
                    <a:pt x="23488" y="15965"/>
                    <a:pt x="23476" y="15556"/>
                  </a:cubicBezTo>
                  <a:cubicBezTo>
                    <a:pt x="23476" y="15352"/>
                    <a:pt x="23464" y="15135"/>
                    <a:pt x="23248" y="14630"/>
                  </a:cubicBezTo>
                  <a:cubicBezTo>
                    <a:pt x="23464" y="13536"/>
                    <a:pt x="23933" y="12551"/>
                    <a:pt x="24378" y="11565"/>
                  </a:cubicBezTo>
                  <a:cubicBezTo>
                    <a:pt x="25032" y="11653"/>
                    <a:pt x="25679" y="11694"/>
                    <a:pt x="26319" y="11694"/>
                  </a:cubicBezTo>
                  <a:cubicBezTo>
                    <a:pt x="27960" y="11694"/>
                    <a:pt x="29556" y="11422"/>
                    <a:pt x="31122" y="10964"/>
                  </a:cubicBezTo>
                  <a:cubicBezTo>
                    <a:pt x="31470" y="12142"/>
                    <a:pt x="31651" y="13308"/>
                    <a:pt x="32805" y="14570"/>
                  </a:cubicBezTo>
                  <a:cubicBezTo>
                    <a:pt x="33237" y="15087"/>
                    <a:pt x="33802" y="15628"/>
                    <a:pt x="33790" y="16133"/>
                  </a:cubicBezTo>
                  <a:cubicBezTo>
                    <a:pt x="33382" y="17455"/>
                    <a:pt x="32733" y="17936"/>
                    <a:pt x="32192" y="18790"/>
                  </a:cubicBezTo>
                  <a:cubicBezTo>
                    <a:pt x="31326" y="19150"/>
                    <a:pt x="31014" y="19607"/>
                    <a:pt x="30797" y="20064"/>
                  </a:cubicBezTo>
                  <a:cubicBezTo>
                    <a:pt x="30256" y="20376"/>
                    <a:pt x="29751" y="20689"/>
                    <a:pt x="29475" y="21013"/>
                  </a:cubicBezTo>
                  <a:cubicBezTo>
                    <a:pt x="30167" y="21355"/>
                    <a:pt x="30872" y="21676"/>
                    <a:pt x="31726" y="21676"/>
                  </a:cubicBezTo>
                  <a:cubicBezTo>
                    <a:pt x="32015" y="21676"/>
                    <a:pt x="32320" y="21639"/>
                    <a:pt x="32648" y="21554"/>
                  </a:cubicBezTo>
                  <a:lnTo>
                    <a:pt x="32624" y="21254"/>
                  </a:lnTo>
                  <a:lnTo>
                    <a:pt x="32733" y="20677"/>
                  </a:lnTo>
                  <a:lnTo>
                    <a:pt x="32889" y="20761"/>
                  </a:lnTo>
                  <a:lnTo>
                    <a:pt x="33370" y="20172"/>
                  </a:lnTo>
                  <a:cubicBezTo>
                    <a:pt x="33586" y="19944"/>
                    <a:pt x="33947" y="19835"/>
                    <a:pt x="33706" y="19294"/>
                  </a:cubicBezTo>
                  <a:cubicBezTo>
                    <a:pt x="34007" y="18140"/>
                    <a:pt x="34836" y="17215"/>
                    <a:pt x="35437" y="16193"/>
                  </a:cubicBezTo>
                  <a:cubicBezTo>
                    <a:pt x="35594" y="15953"/>
                    <a:pt x="35738" y="15700"/>
                    <a:pt x="35714" y="15472"/>
                  </a:cubicBezTo>
                  <a:cubicBezTo>
                    <a:pt x="35618" y="15315"/>
                    <a:pt x="35594" y="15159"/>
                    <a:pt x="35317" y="14991"/>
                  </a:cubicBezTo>
                  <a:cubicBezTo>
                    <a:pt x="35089" y="14883"/>
                    <a:pt x="34872" y="14763"/>
                    <a:pt x="34872" y="14642"/>
                  </a:cubicBezTo>
                  <a:cubicBezTo>
                    <a:pt x="34752" y="13560"/>
                    <a:pt x="34896" y="12503"/>
                    <a:pt x="35089" y="11445"/>
                  </a:cubicBezTo>
                  <a:cubicBezTo>
                    <a:pt x="35461" y="11817"/>
                    <a:pt x="35786" y="12190"/>
                    <a:pt x="36435" y="12575"/>
                  </a:cubicBezTo>
                  <a:cubicBezTo>
                    <a:pt x="37481" y="13080"/>
                    <a:pt x="38238" y="13993"/>
                    <a:pt x="38430" y="15796"/>
                  </a:cubicBezTo>
                  <a:lnTo>
                    <a:pt x="38370" y="18898"/>
                  </a:lnTo>
                  <a:cubicBezTo>
                    <a:pt x="37962" y="19102"/>
                    <a:pt x="37673" y="19379"/>
                    <a:pt x="37962" y="19920"/>
                  </a:cubicBezTo>
                  <a:cubicBezTo>
                    <a:pt x="37998" y="20100"/>
                    <a:pt x="38010" y="20280"/>
                    <a:pt x="37841" y="20472"/>
                  </a:cubicBezTo>
                  <a:cubicBezTo>
                    <a:pt x="37457" y="20725"/>
                    <a:pt x="37000" y="20917"/>
                    <a:pt x="36784" y="21290"/>
                  </a:cubicBezTo>
                  <a:cubicBezTo>
                    <a:pt x="36146" y="21711"/>
                    <a:pt x="36062" y="22035"/>
                    <a:pt x="35810" y="22384"/>
                  </a:cubicBezTo>
                  <a:cubicBezTo>
                    <a:pt x="36323" y="22640"/>
                    <a:pt x="36985" y="22720"/>
                    <a:pt x="37712" y="22720"/>
                  </a:cubicBezTo>
                  <a:cubicBezTo>
                    <a:pt x="38075" y="22720"/>
                    <a:pt x="38455" y="22700"/>
                    <a:pt x="38839" y="22672"/>
                  </a:cubicBezTo>
                  <a:lnTo>
                    <a:pt x="38947" y="22480"/>
                  </a:lnTo>
                  <a:cubicBezTo>
                    <a:pt x="39224" y="22155"/>
                    <a:pt x="39188" y="21819"/>
                    <a:pt x="39019" y="21482"/>
                  </a:cubicBezTo>
                  <a:cubicBezTo>
                    <a:pt x="39068" y="21194"/>
                    <a:pt x="39044" y="20893"/>
                    <a:pt x="39248" y="20629"/>
                  </a:cubicBezTo>
                  <a:lnTo>
                    <a:pt x="39248" y="20629"/>
                  </a:lnTo>
                  <a:cubicBezTo>
                    <a:pt x="39224" y="20893"/>
                    <a:pt x="39260" y="21158"/>
                    <a:pt x="39344" y="21422"/>
                  </a:cubicBezTo>
                  <a:cubicBezTo>
                    <a:pt x="39536" y="21194"/>
                    <a:pt x="39741" y="20965"/>
                    <a:pt x="39909" y="20641"/>
                  </a:cubicBezTo>
                  <a:cubicBezTo>
                    <a:pt x="40294" y="19980"/>
                    <a:pt x="40246" y="19487"/>
                    <a:pt x="39717" y="19174"/>
                  </a:cubicBezTo>
                  <a:cubicBezTo>
                    <a:pt x="39645" y="17924"/>
                    <a:pt x="39861" y="16662"/>
                    <a:pt x="40089" y="15412"/>
                  </a:cubicBezTo>
                  <a:cubicBezTo>
                    <a:pt x="40402" y="14871"/>
                    <a:pt x="40702" y="14318"/>
                    <a:pt x="40751" y="13572"/>
                  </a:cubicBezTo>
                  <a:cubicBezTo>
                    <a:pt x="40738" y="13440"/>
                    <a:pt x="40690" y="13296"/>
                    <a:pt x="39873" y="12851"/>
                  </a:cubicBezTo>
                  <a:cubicBezTo>
                    <a:pt x="39633" y="12310"/>
                    <a:pt x="39428" y="11757"/>
                    <a:pt x="39080" y="11240"/>
                  </a:cubicBezTo>
                  <a:cubicBezTo>
                    <a:pt x="38671" y="8644"/>
                    <a:pt x="40258" y="7189"/>
                    <a:pt x="40522" y="5506"/>
                  </a:cubicBezTo>
                  <a:cubicBezTo>
                    <a:pt x="40510" y="5218"/>
                    <a:pt x="40414" y="4869"/>
                    <a:pt x="40246" y="4485"/>
                  </a:cubicBezTo>
                  <a:lnTo>
                    <a:pt x="40246" y="4485"/>
                  </a:lnTo>
                  <a:cubicBezTo>
                    <a:pt x="41676" y="4893"/>
                    <a:pt x="42794" y="7069"/>
                    <a:pt x="43840" y="9678"/>
                  </a:cubicBezTo>
                  <a:cubicBezTo>
                    <a:pt x="44429" y="10964"/>
                    <a:pt x="44068" y="12202"/>
                    <a:pt x="43912" y="13464"/>
                  </a:cubicBezTo>
                  <a:lnTo>
                    <a:pt x="44465" y="12791"/>
                  </a:lnTo>
                  <a:lnTo>
                    <a:pt x="44465" y="12791"/>
                  </a:lnTo>
                  <a:cubicBezTo>
                    <a:pt x="44297" y="14077"/>
                    <a:pt x="44417" y="14979"/>
                    <a:pt x="44766" y="15604"/>
                  </a:cubicBezTo>
                  <a:lnTo>
                    <a:pt x="44970" y="14306"/>
                  </a:lnTo>
                  <a:cubicBezTo>
                    <a:pt x="45174" y="15520"/>
                    <a:pt x="45487" y="16445"/>
                    <a:pt x="45992" y="16794"/>
                  </a:cubicBezTo>
                  <a:lnTo>
                    <a:pt x="45847" y="15568"/>
                  </a:lnTo>
                  <a:lnTo>
                    <a:pt x="45847" y="15568"/>
                  </a:lnTo>
                  <a:cubicBezTo>
                    <a:pt x="46448" y="16782"/>
                    <a:pt x="47001" y="17155"/>
                    <a:pt x="47542" y="17419"/>
                  </a:cubicBezTo>
                  <a:lnTo>
                    <a:pt x="46797" y="16133"/>
                  </a:lnTo>
                  <a:lnTo>
                    <a:pt x="46797" y="16133"/>
                  </a:lnTo>
                  <a:cubicBezTo>
                    <a:pt x="47314" y="16602"/>
                    <a:pt x="47819" y="17059"/>
                    <a:pt x="48360" y="17059"/>
                  </a:cubicBezTo>
                  <a:cubicBezTo>
                    <a:pt x="46412" y="15424"/>
                    <a:pt x="45775" y="13164"/>
                    <a:pt x="45114" y="10916"/>
                  </a:cubicBezTo>
                  <a:cubicBezTo>
                    <a:pt x="44585" y="9293"/>
                    <a:pt x="44225" y="7634"/>
                    <a:pt x="43239" y="6071"/>
                  </a:cubicBezTo>
                  <a:cubicBezTo>
                    <a:pt x="41820" y="4220"/>
                    <a:pt x="40306" y="2681"/>
                    <a:pt x="38491" y="2189"/>
                  </a:cubicBezTo>
                  <a:cubicBezTo>
                    <a:pt x="38370" y="2080"/>
                    <a:pt x="38250" y="1972"/>
                    <a:pt x="38130" y="1864"/>
                  </a:cubicBezTo>
                  <a:cubicBezTo>
                    <a:pt x="36920" y="1161"/>
                    <a:pt x="35615" y="752"/>
                    <a:pt x="34181" y="752"/>
                  </a:cubicBezTo>
                  <a:cubicBezTo>
                    <a:pt x="33507" y="752"/>
                    <a:pt x="32805" y="842"/>
                    <a:pt x="32071" y="1035"/>
                  </a:cubicBezTo>
                  <a:cubicBezTo>
                    <a:pt x="31129" y="1314"/>
                    <a:pt x="30159" y="1437"/>
                    <a:pt x="29169" y="1437"/>
                  </a:cubicBezTo>
                  <a:cubicBezTo>
                    <a:pt x="27139" y="1437"/>
                    <a:pt x="25020" y="924"/>
                    <a:pt x="22863" y="205"/>
                  </a:cubicBezTo>
                  <a:cubicBezTo>
                    <a:pt x="22575" y="97"/>
                    <a:pt x="22298" y="37"/>
                    <a:pt x="22058" y="25"/>
                  </a:cubicBezTo>
                  <a:cubicBezTo>
                    <a:pt x="21983" y="19"/>
                    <a:pt x="21910" y="16"/>
                    <a:pt x="21838" y="16"/>
                  </a:cubicBezTo>
                  <a:cubicBezTo>
                    <a:pt x="21180" y="16"/>
                    <a:pt x="20625" y="248"/>
                    <a:pt x="20050" y="421"/>
                  </a:cubicBezTo>
                  <a:cubicBezTo>
                    <a:pt x="19959" y="427"/>
                    <a:pt x="19864" y="428"/>
                    <a:pt x="19768" y="428"/>
                  </a:cubicBezTo>
                  <a:cubicBezTo>
                    <a:pt x="19678" y="428"/>
                    <a:pt x="19586" y="427"/>
                    <a:pt x="19496" y="427"/>
                  </a:cubicBezTo>
                  <a:cubicBezTo>
                    <a:pt x="19240" y="427"/>
                    <a:pt x="18994" y="436"/>
                    <a:pt x="18812" y="506"/>
                  </a:cubicBezTo>
                  <a:lnTo>
                    <a:pt x="18608" y="193"/>
                  </a:lnTo>
                  <a:lnTo>
                    <a:pt x="18079" y="506"/>
                  </a:lnTo>
                  <a:lnTo>
                    <a:pt x="17911" y="109"/>
                  </a:lnTo>
                  <a:lnTo>
                    <a:pt x="17442" y="458"/>
                  </a:lnTo>
                  <a:lnTo>
                    <a:pt x="17238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3042579" y="3722959"/>
              <a:ext cx="18281" cy="28716"/>
            </a:xfrm>
            <a:custGeom>
              <a:avLst/>
              <a:gdLst/>
              <a:ahLst/>
              <a:cxnLst/>
              <a:rect l="l" t="t" r="r" b="b"/>
              <a:pathLst>
                <a:path w="650" h="1021" extrusionOk="0">
                  <a:moveTo>
                    <a:pt x="505" y="1"/>
                  </a:moveTo>
                  <a:cubicBezTo>
                    <a:pt x="421" y="25"/>
                    <a:pt x="373" y="97"/>
                    <a:pt x="313" y="145"/>
                  </a:cubicBezTo>
                  <a:cubicBezTo>
                    <a:pt x="216" y="241"/>
                    <a:pt x="96" y="313"/>
                    <a:pt x="12" y="421"/>
                  </a:cubicBezTo>
                  <a:cubicBezTo>
                    <a:pt x="0" y="433"/>
                    <a:pt x="12" y="457"/>
                    <a:pt x="12" y="469"/>
                  </a:cubicBezTo>
                  <a:cubicBezTo>
                    <a:pt x="60" y="566"/>
                    <a:pt x="84" y="698"/>
                    <a:pt x="192" y="758"/>
                  </a:cubicBezTo>
                  <a:cubicBezTo>
                    <a:pt x="216" y="770"/>
                    <a:pt x="252" y="806"/>
                    <a:pt x="228" y="854"/>
                  </a:cubicBezTo>
                  <a:cubicBezTo>
                    <a:pt x="219" y="873"/>
                    <a:pt x="167" y="1020"/>
                    <a:pt x="193" y="1020"/>
                  </a:cubicBezTo>
                  <a:cubicBezTo>
                    <a:pt x="201" y="1020"/>
                    <a:pt x="216" y="1007"/>
                    <a:pt x="240" y="974"/>
                  </a:cubicBezTo>
                  <a:cubicBezTo>
                    <a:pt x="301" y="962"/>
                    <a:pt x="337" y="878"/>
                    <a:pt x="385" y="842"/>
                  </a:cubicBezTo>
                  <a:cubicBezTo>
                    <a:pt x="469" y="770"/>
                    <a:pt x="565" y="674"/>
                    <a:pt x="637" y="578"/>
                  </a:cubicBezTo>
                  <a:cubicBezTo>
                    <a:pt x="649" y="397"/>
                    <a:pt x="625" y="205"/>
                    <a:pt x="553" y="25"/>
                  </a:cubicBezTo>
                  <a:cubicBezTo>
                    <a:pt x="541" y="13"/>
                    <a:pt x="517" y="1"/>
                    <a:pt x="505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035126" y="3876466"/>
              <a:ext cx="23681" cy="20391"/>
            </a:xfrm>
            <a:custGeom>
              <a:avLst/>
              <a:gdLst/>
              <a:ahLst/>
              <a:cxnLst/>
              <a:rect l="l" t="t" r="r" b="b"/>
              <a:pathLst>
                <a:path w="842" h="725" extrusionOk="0">
                  <a:moveTo>
                    <a:pt x="445" y="0"/>
                  </a:moveTo>
                  <a:cubicBezTo>
                    <a:pt x="313" y="0"/>
                    <a:pt x="193" y="84"/>
                    <a:pt x="109" y="180"/>
                  </a:cubicBezTo>
                  <a:cubicBezTo>
                    <a:pt x="1" y="301"/>
                    <a:pt x="61" y="469"/>
                    <a:pt x="121" y="589"/>
                  </a:cubicBezTo>
                  <a:cubicBezTo>
                    <a:pt x="143" y="622"/>
                    <a:pt x="165" y="724"/>
                    <a:pt x="214" y="724"/>
                  </a:cubicBezTo>
                  <a:cubicBezTo>
                    <a:pt x="218" y="724"/>
                    <a:pt x="224" y="723"/>
                    <a:pt x="229" y="721"/>
                  </a:cubicBezTo>
                  <a:cubicBezTo>
                    <a:pt x="277" y="673"/>
                    <a:pt x="241" y="565"/>
                    <a:pt x="289" y="529"/>
                  </a:cubicBezTo>
                  <a:cubicBezTo>
                    <a:pt x="337" y="452"/>
                    <a:pt x="424" y="414"/>
                    <a:pt x="506" y="414"/>
                  </a:cubicBezTo>
                  <a:cubicBezTo>
                    <a:pt x="526" y="414"/>
                    <a:pt x="546" y="416"/>
                    <a:pt x="566" y="421"/>
                  </a:cubicBezTo>
                  <a:cubicBezTo>
                    <a:pt x="650" y="433"/>
                    <a:pt x="722" y="493"/>
                    <a:pt x="782" y="553"/>
                  </a:cubicBezTo>
                  <a:cubicBezTo>
                    <a:pt x="789" y="556"/>
                    <a:pt x="796" y="557"/>
                    <a:pt x="801" y="557"/>
                  </a:cubicBezTo>
                  <a:cubicBezTo>
                    <a:pt x="842" y="557"/>
                    <a:pt x="841" y="489"/>
                    <a:pt x="830" y="457"/>
                  </a:cubicBezTo>
                  <a:cubicBezTo>
                    <a:pt x="818" y="325"/>
                    <a:pt x="794" y="192"/>
                    <a:pt x="710" y="96"/>
                  </a:cubicBezTo>
                  <a:cubicBezTo>
                    <a:pt x="638" y="36"/>
                    <a:pt x="542" y="0"/>
                    <a:pt x="445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3006720" y="3388919"/>
              <a:ext cx="446991" cy="242466"/>
            </a:xfrm>
            <a:custGeom>
              <a:avLst/>
              <a:gdLst/>
              <a:ahLst/>
              <a:cxnLst/>
              <a:rect l="l" t="t" r="r" b="b"/>
              <a:pathLst>
                <a:path w="15893" h="8621" extrusionOk="0">
                  <a:moveTo>
                    <a:pt x="13548" y="1"/>
                  </a:moveTo>
                  <a:cubicBezTo>
                    <a:pt x="13284" y="265"/>
                    <a:pt x="13008" y="518"/>
                    <a:pt x="12743" y="770"/>
                  </a:cubicBezTo>
                  <a:cubicBezTo>
                    <a:pt x="12719" y="758"/>
                    <a:pt x="12707" y="734"/>
                    <a:pt x="12695" y="710"/>
                  </a:cubicBezTo>
                  <a:cubicBezTo>
                    <a:pt x="12611" y="578"/>
                    <a:pt x="12539" y="434"/>
                    <a:pt x="12455" y="301"/>
                  </a:cubicBezTo>
                  <a:cubicBezTo>
                    <a:pt x="12446" y="289"/>
                    <a:pt x="12436" y="283"/>
                    <a:pt x="12427" y="283"/>
                  </a:cubicBezTo>
                  <a:cubicBezTo>
                    <a:pt x="12408" y="283"/>
                    <a:pt x="12390" y="302"/>
                    <a:pt x="12382" y="325"/>
                  </a:cubicBezTo>
                  <a:cubicBezTo>
                    <a:pt x="12178" y="578"/>
                    <a:pt x="11986" y="842"/>
                    <a:pt x="11781" y="1107"/>
                  </a:cubicBezTo>
                  <a:cubicBezTo>
                    <a:pt x="11769" y="1011"/>
                    <a:pt x="11757" y="926"/>
                    <a:pt x="11745" y="830"/>
                  </a:cubicBezTo>
                  <a:cubicBezTo>
                    <a:pt x="11745" y="806"/>
                    <a:pt x="11733" y="770"/>
                    <a:pt x="11697" y="770"/>
                  </a:cubicBezTo>
                  <a:cubicBezTo>
                    <a:pt x="11661" y="782"/>
                    <a:pt x="11649" y="818"/>
                    <a:pt x="11625" y="854"/>
                  </a:cubicBezTo>
                  <a:cubicBezTo>
                    <a:pt x="11565" y="950"/>
                    <a:pt x="11517" y="1047"/>
                    <a:pt x="11457" y="1131"/>
                  </a:cubicBezTo>
                  <a:cubicBezTo>
                    <a:pt x="11433" y="999"/>
                    <a:pt x="11409" y="854"/>
                    <a:pt x="11385" y="710"/>
                  </a:cubicBezTo>
                  <a:cubicBezTo>
                    <a:pt x="11379" y="694"/>
                    <a:pt x="11366" y="687"/>
                    <a:pt x="11353" y="687"/>
                  </a:cubicBezTo>
                  <a:cubicBezTo>
                    <a:pt x="11337" y="687"/>
                    <a:pt x="11319" y="697"/>
                    <a:pt x="11313" y="710"/>
                  </a:cubicBezTo>
                  <a:cubicBezTo>
                    <a:pt x="11204" y="854"/>
                    <a:pt x="11120" y="987"/>
                    <a:pt x="11012" y="1131"/>
                  </a:cubicBezTo>
                  <a:cubicBezTo>
                    <a:pt x="10988" y="974"/>
                    <a:pt x="10976" y="806"/>
                    <a:pt x="10952" y="650"/>
                  </a:cubicBezTo>
                  <a:cubicBezTo>
                    <a:pt x="10946" y="634"/>
                    <a:pt x="10934" y="627"/>
                    <a:pt x="10920" y="627"/>
                  </a:cubicBezTo>
                  <a:cubicBezTo>
                    <a:pt x="10904" y="627"/>
                    <a:pt x="10886" y="637"/>
                    <a:pt x="10880" y="650"/>
                  </a:cubicBezTo>
                  <a:cubicBezTo>
                    <a:pt x="10748" y="938"/>
                    <a:pt x="10639" y="1215"/>
                    <a:pt x="10507" y="1503"/>
                  </a:cubicBezTo>
                  <a:cubicBezTo>
                    <a:pt x="10507" y="1511"/>
                    <a:pt x="10503" y="1522"/>
                    <a:pt x="10499" y="1522"/>
                  </a:cubicBezTo>
                  <a:cubicBezTo>
                    <a:pt x="10497" y="1522"/>
                    <a:pt x="10495" y="1518"/>
                    <a:pt x="10495" y="1503"/>
                  </a:cubicBezTo>
                  <a:cubicBezTo>
                    <a:pt x="10459" y="1335"/>
                    <a:pt x="10435" y="1167"/>
                    <a:pt x="10387" y="999"/>
                  </a:cubicBezTo>
                  <a:cubicBezTo>
                    <a:pt x="10387" y="980"/>
                    <a:pt x="10375" y="971"/>
                    <a:pt x="10360" y="971"/>
                  </a:cubicBezTo>
                  <a:cubicBezTo>
                    <a:pt x="10345" y="971"/>
                    <a:pt x="10327" y="980"/>
                    <a:pt x="10315" y="999"/>
                  </a:cubicBezTo>
                  <a:cubicBezTo>
                    <a:pt x="10050" y="1263"/>
                    <a:pt x="9786" y="1527"/>
                    <a:pt x="9521" y="1780"/>
                  </a:cubicBezTo>
                  <a:cubicBezTo>
                    <a:pt x="9516" y="1786"/>
                    <a:pt x="9512" y="1788"/>
                    <a:pt x="9510" y="1788"/>
                  </a:cubicBezTo>
                  <a:cubicBezTo>
                    <a:pt x="9502" y="1788"/>
                    <a:pt x="9507" y="1765"/>
                    <a:pt x="9497" y="1756"/>
                  </a:cubicBezTo>
                  <a:cubicBezTo>
                    <a:pt x="9485" y="1648"/>
                    <a:pt x="9473" y="1527"/>
                    <a:pt x="9461" y="1419"/>
                  </a:cubicBezTo>
                  <a:cubicBezTo>
                    <a:pt x="9455" y="1399"/>
                    <a:pt x="9437" y="1390"/>
                    <a:pt x="9419" y="1390"/>
                  </a:cubicBezTo>
                  <a:cubicBezTo>
                    <a:pt x="9404" y="1390"/>
                    <a:pt x="9388" y="1396"/>
                    <a:pt x="9377" y="1407"/>
                  </a:cubicBezTo>
                  <a:cubicBezTo>
                    <a:pt x="9245" y="1551"/>
                    <a:pt x="9113" y="1684"/>
                    <a:pt x="8980" y="1816"/>
                  </a:cubicBezTo>
                  <a:cubicBezTo>
                    <a:pt x="8980" y="1732"/>
                    <a:pt x="8980" y="1648"/>
                    <a:pt x="8980" y="1551"/>
                  </a:cubicBezTo>
                  <a:cubicBezTo>
                    <a:pt x="8980" y="1455"/>
                    <a:pt x="8993" y="1347"/>
                    <a:pt x="8993" y="1251"/>
                  </a:cubicBezTo>
                  <a:cubicBezTo>
                    <a:pt x="8986" y="1231"/>
                    <a:pt x="8968" y="1222"/>
                    <a:pt x="8952" y="1222"/>
                  </a:cubicBezTo>
                  <a:cubicBezTo>
                    <a:pt x="8938" y="1222"/>
                    <a:pt x="8926" y="1228"/>
                    <a:pt x="8920" y="1239"/>
                  </a:cubicBezTo>
                  <a:cubicBezTo>
                    <a:pt x="8788" y="1443"/>
                    <a:pt x="8680" y="1660"/>
                    <a:pt x="8560" y="1864"/>
                  </a:cubicBezTo>
                  <a:lnTo>
                    <a:pt x="8500" y="1960"/>
                  </a:lnTo>
                  <a:cubicBezTo>
                    <a:pt x="8476" y="1924"/>
                    <a:pt x="8500" y="1852"/>
                    <a:pt x="8500" y="1792"/>
                  </a:cubicBezTo>
                  <a:cubicBezTo>
                    <a:pt x="8500" y="1624"/>
                    <a:pt x="8524" y="1455"/>
                    <a:pt x="8500" y="1287"/>
                  </a:cubicBezTo>
                  <a:cubicBezTo>
                    <a:pt x="8494" y="1281"/>
                    <a:pt x="8485" y="1278"/>
                    <a:pt x="8476" y="1278"/>
                  </a:cubicBezTo>
                  <a:cubicBezTo>
                    <a:pt x="8467" y="1278"/>
                    <a:pt x="8458" y="1281"/>
                    <a:pt x="8452" y="1287"/>
                  </a:cubicBezTo>
                  <a:cubicBezTo>
                    <a:pt x="8235" y="1551"/>
                    <a:pt x="8031" y="1816"/>
                    <a:pt x="7814" y="2068"/>
                  </a:cubicBezTo>
                  <a:cubicBezTo>
                    <a:pt x="7790" y="1924"/>
                    <a:pt x="7802" y="1792"/>
                    <a:pt x="7790" y="1648"/>
                  </a:cubicBezTo>
                  <a:lnTo>
                    <a:pt x="7790" y="1648"/>
                  </a:lnTo>
                  <a:lnTo>
                    <a:pt x="7802" y="1660"/>
                  </a:lnTo>
                  <a:lnTo>
                    <a:pt x="7790" y="1479"/>
                  </a:lnTo>
                  <a:lnTo>
                    <a:pt x="7742" y="1491"/>
                  </a:lnTo>
                  <a:lnTo>
                    <a:pt x="7694" y="1624"/>
                  </a:lnTo>
                  <a:cubicBezTo>
                    <a:pt x="7682" y="1660"/>
                    <a:pt x="7670" y="1720"/>
                    <a:pt x="7646" y="1744"/>
                  </a:cubicBezTo>
                  <a:cubicBezTo>
                    <a:pt x="7538" y="2020"/>
                    <a:pt x="7430" y="2309"/>
                    <a:pt x="7298" y="2573"/>
                  </a:cubicBezTo>
                  <a:cubicBezTo>
                    <a:pt x="7225" y="2465"/>
                    <a:pt x="7189" y="2309"/>
                    <a:pt x="7117" y="2201"/>
                  </a:cubicBezTo>
                  <a:lnTo>
                    <a:pt x="7069" y="2080"/>
                  </a:lnTo>
                  <a:lnTo>
                    <a:pt x="7009" y="2213"/>
                  </a:lnTo>
                  <a:lnTo>
                    <a:pt x="7021" y="2213"/>
                  </a:lnTo>
                  <a:cubicBezTo>
                    <a:pt x="6997" y="2249"/>
                    <a:pt x="6997" y="2321"/>
                    <a:pt x="6973" y="2357"/>
                  </a:cubicBezTo>
                  <a:cubicBezTo>
                    <a:pt x="6853" y="2706"/>
                    <a:pt x="6769" y="3066"/>
                    <a:pt x="6636" y="3403"/>
                  </a:cubicBezTo>
                  <a:cubicBezTo>
                    <a:pt x="6564" y="3162"/>
                    <a:pt x="6540" y="2910"/>
                    <a:pt x="6480" y="2669"/>
                  </a:cubicBezTo>
                  <a:lnTo>
                    <a:pt x="6444" y="2585"/>
                  </a:lnTo>
                  <a:lnTo>
                    <a:pt x="6396" y="2693"/>
                  </a:lnTo>
                  <a:lnTo>
                    <a:pt x="6408" y="2693"/>
                  </a:lnTo>
                  <a:cubicBezTo>
                    <a:pt x="6372" y="2730"/>
                    <a:pt x="6360" y="2778"/>
                    <a:pt x="6336" y="2814"/>
                  </a:cubicBezTo>
                  <a:cubicBezTo>
                    <a:pt x="6216" y="3042"/>
                    <a:pt x="6144" y="3307"/>
                    <a:pt x="5999" y="3523"/>
                  </a:cubicBezTo>
                  <a:cubicBezTo>
                    <a:pt x="5939" y="3391"/>
                    <a:pt x="5927" y="3234"/>
                    <a:pt x="5867" y="3102"/>
                  </a:cubicBezTo>
                  <a:lnTo>
                    <a:pt x="5855" y="2994"/>
                  </a:lnTo>
                  <a:lnTo>
                    <a:pt x="5831" y="2994"/>
                  </a:lnTo>
                  <a:lnTo>
                    <a:pt x="5807" y="3066"/>
                  </a:lnTo>
                  <a:cubicBezTo>
                    <a:pt x="5747" y="3114"/>
                    <a:pt x="5735" y="3234"/>
                    <a:pt x="5687" y="3307"/>
                  </a:cubicBezTo>
                  <a:cubicBezTo>
                    <a:pt x="5603" y="3487"/>
                    <a:pt x="5530" y="3703"/>
                    <a:pt x="5422" y="3872"/>
                  </a:cubicBezTo>
                  <a:cubicBezTo>
                    <a:pt x="5386" y="3811"/>
                    <a:pt x="5398" y="3739"/>
                    <a:pt x="5362" y="3691"/>
                  </a:cubicBezTo>
                  <a:lnTo>
                    <a:pt x="5374" y="3691"/>
                  </a:lnTo>
                  <a:lnTo>
                    <a:pt x="5350" y="3607"/>
                  </a:lnTo>
                  <a:lnTo>
                    <a:pt x="5326" y="3571"/>
                  </a:lnTo>
                  <a:lnTo>
                    <a:pt x="5266" y="3643"/>
                  </a:lnTo>
                  <a:lnTo>
                    <a:pt x="5290" y="3655"/>
                  </a:lnTo>
                  <a:cubicBezTo>
                    <a:pt x="5206" y="3727"/>
                    <a:pt x="5158" y="3848"/>
                    <a:pt x="5098" y="3932"/>
                  </a:cubicBezTo>
                  <a:cubicBezTo>
                    <a:pt x="4990" y="4076"/>
                    <a:pt x="4905" y="4232"/>
                    <a:pt x="4785" y="4364"/>
                  </a:cubicBezTo>
                  <a:cubicBezTo>
                    <a:pt x="4737" y="4292"/>
                    <a:pt x="4761" y="4136"/>
                    <a:pt x="4665" y="4124"/>
                  </a:cubicBezTo>
                  <a:cubicBezTo>
                    <a:pt x="4509" y="4316"/>
                    <a:pt x="4388" y="4545"/>
                    <a:pt x="4220" y="4725"/>
                  </a:cubicBezTo>
                  <a:cubicBezTo>
                    <a:pt x="4196" y="4605"/>
                    <a:pt x="4232" y="4473"/>
                    <a:pt x="4208" y="4340"/>
                  </a:cubicBezTo>
                  <a:cubicBezTo>
                    <a:pt x="4205" y="4340"/>
                    <a:pt x="4201" y="4340"/>
                    <a:pt x="4198" y="4340"/>
                  </a:cubicBezTo>
                  <a:cubicBezTo>
                    <a:pt x="4099" y="4340"/>
                    <a:pt x="4086" y="4511"/>
                    <a:pt x="4028" y="4581"/>
                  </a:cubicBezTo>
                  <a:cubicBezTo>
                    <a:pt x="3956" y="4689"/>
                    <a:pt x="3908" y="4821"/>
                    <a:pt x="3811" y="4917"/>
                  </a:cubicBezTo>
                  <a:cubicBezTo>
                    <a:pt x="3751" y="4701"/>
                    <a:pt x="3739" y="4461"/>
                    <a:pt x="3667" y="4244"/>
                  </a:cubicBezTo>
                  <a:cubicBezTo>
                    <a:pt x="3559" y="4268"/>
                    <a:pt x="3559" y="4437"/>
                    <a:pt x="3499" y="4521"/>
                  </a:cubicBezTo>
                  <a:cubicBezTo>
                    <a:pt x="3283" y="4977"/>
                    <a:pt x="3078" y="5434"/>
                    <a:pt x="2850" y="5891"/>
                  </a:cubicBezTo>
                  <a:cubicBezTo>
                    <a:pt x="2790" y="5783"/>
                    <a:pt x="2790" y="5651"/>
                    <a:pt x="2742" y="5542"/>
                  </a:cubicBezTo>
                  <a:lnTo>
                    <a:pt x="2706" y="5410"/>
                  </a:lnTo>
                  <a:lnTo>
                    <a:pt x="2609" y="5530"/>
                  </a:lnTo>
                  <a:lnTo>
                    <a:pt x="2621" y="5530"/>
                  </a:lnTo>
                  <a:cubicBezTo>
                    <a:pt x="2597" y="5579"/>
                    <a:pt x="2573" y="5639"/>
                    <a:pt x="2537" y="5663"/>
                  </a:cubicBezTo>
                  <a:cubicBezTo>
                    <a:pt x="2465" y="5783"/>
                    <a:pt x="2405" y="5927"/>
                    <a:pt x="2309" y="6011"/>
                  </a:cubicBezTo>
                  <a:cubicBezTo>
                    <a:pt x="2261" y="5903"/>
                    <a:pt x="2261" y="5771"/>
                    <a:pt x="2213" y="5663"/>
                  </a:cubicBezTo>
                  <a:lnTo>
                    <a:pt x="2237" y="5663"/>
                  </a:lnTo>
                  <a:lnTo>
                    <a:pt x="2189" y="5542"/>
                  </a:lnTo>
                  <a:lnTo>
                    <a:pt x="2117" y="5627"/>
                  </a:lnTo>
                  <a:lnTo>
                    <a:pt x="2129" y="5639"/>
                  </a:lnTo>
                  <a:cubicBezTo>
                    <a:pt x="2092" y="5675"/>
                    <a:pt x="2068" y="5735"/>
                    <a:pt x="2044" y="5771"/>
                  </a:cubicBezTo>
                  <a:cubicBezTo>
                    <a:pt x="1972" y="5867"/>
                    <a:pt x="1912" y="5999"/>
                    <a:pt x="1828" y="6083"/>
                  </a:cubicBezTo>
                  <a:cubicBezTo>
                    <a:pt x="1780" y="5879"/>
                    <a:pt x="1780" y="5663"/>
                    <a:pt x="1732" y="5470"/>
                  </a:cubicBezTo>
                  <a:lnTo>
                    <a:pt x="1708" y="5326"/>
                  </a:lnTo>
                  <a:lnTo>
                    <a:pt x="1660" y="5434"/>
                  </a:lnTo>
                  <a:cubicBezTo>
                    <a:pt x="1612" y="5494"/>
                    <a:pt x="1624" y="5615"/>
                    <a:pt x="1576" y="5675"/>
                  </a:cubicBezTo>
                  <a:cubicBezTo>
                    <a:pt x="1503" y="5939"/>
                    <a:pt x="1419" y="6204"/>
                    <a:pt x="1335" y="6456"/>
                  </a:cubicBezTo>
                  <a:cubicBezTo>
                    <a:pt x="1239" y="6312"/>
                    <a:pt x="1203" y="6131"/>
                    <a:pt x="1107" y="5975"/>
                  </a:cubicBezTo>
                  <a:lnTo>
                    <a:pt x="1119" y="5975"/>
                  </a:lnTo>
                  <a:lnTo>
                    <a:pt x="1047" y="5819"/>
                  </a:lnTo>
                  <a:lnTo>
                    <a:pt x="1011" y="5939"/>
                  </a:lnTo>
                  <a:cubicBezTo>
                    <a:pt x="987" y="5975"/>
                    <a:pt x="987" y="6047"/>
                    <a:pt x="975" y="6083"/>
                  </a:cubicBezTo>
                  <a:cubicBezTo>
                    <a:pt x="878" y="6384"/>
                    <a:pt x="830" y="6696"/>
                    <a:pt x="710" y="6997"/>
                  </a:cubicBezTo>
                  <a:cubicBezTo>
                    <a:pt x="708" y="6998"/>
                    <a:pt x="705" y="6998"/>
                    <a:pt x="703" y="6998"/>
                  </a:cubicBezTo>
                  <a:cubicBezTo>
                    <a:pt x="669" y="6998"/>
                    <a:pt x="636" y="6923"/>
                    <a:pt x="614" y="6901"/>
                  </a:cubicBezTo>
                  <a:cubicBezTo>
                    <a:pt x="581" y="6860"/>
                    <a:pt x="514" y="6768"/>
                    <a:pt x="468" y="6768"/>
                  </a:cubicBezTo>
                  <a:cubicBezTo>
                    <a:pt x="446" y="6768"/>
                    <a:pt x="429" y="6788"/>
                    <a:pt x="422" y="6841"/>
                  </a:cubicBezTo>
                  <a:cubicBezTo>
                    <a:pt x="277" y="7370"/>
                    <a:pt x="133" y="7911"/>
                    <a:pt x="1" y="8452"/>
                  </a:cubicBezTo>
                  <a:cubicBezTo>
                    <a:pt x="37" y="8548"/>
                    <a:pt x="181" y="8560"/>
                    <a:pt x="265" y="8596"/>
                  </a:cubicBezTo>
                  <a:cubicBezTo>
                    <a:pt x="347" y="8613"/>
                    <a:pt x="429" y="8620"/>
                    <a:pt x="510" y="8620"/>
                  </a:cubicBezTo>
                  <a:cubicBezTo>
                    <a:pt x="892" y="8620"/>
                    <a:pt x="1262" y="8450"/>
                    <a:pt x="1600" y="8271"/>
                  </a:cubicBezTo>
                  <a:cubicBezTo>
                    <a:pt x="2008" y="8007"/>
                    <a:pt x="2381" y="7670"/>
                    <a:pt x="2766" y="7370"/>
                  </a:cubicBezTo>
                  <a:cubicBezTo>
                    <a:pt x="4569" y="5951"/>
                    <a:pt x="6408" y="4593"/>
                    <a:pt x="8343" y="3367"/>
                  </a:cubicBezTo>
                  <a:cubicBezTo>
                    <a:pt x="8403" y="3331"/>
                    <a:pt x="8476" y="3295"/>
                    <a:pt x="8512" y="3234"/>
                  </a:cubicBezTo>
                  <a:cubicBezTo>
                    <a:pt x="8524" y="3246"/>
                    <a:pt x="8524" y="3246"/>
                    <a:pt x="8548" y="3246"/>
                  </a:cubicBezTo>
                  <a:cubicBezTo>
                    <a:pt x="8776" y="3102"/>
                    <a:pt x="8993" y="2958"/>
                    <a:pt x="9233" y="2826"/>
                  </a:cubicBezTo>
                  <a:cubicBezTo>
                    <a:pt x="10579" y="2032"/>
                    <a:pt x="12034" y="1395"/>
                    <a:pt x="13536" y="962"/>
                  </a:cubicBezTo>
                  <a:cubicBezTo>
                    <a:pt x="13572" y="950"/>
                    <a:pt x="13609" y="950"/>
                    <a:pt x="13645" y="926"/>
                  </a:cubicBezTo>
                  <a:cubicBezTo>
                    <a:pt x="13645" y="926"/>
                    <a:pt x="13650" y="932"/>
                    <a:pt x="13657" y="932"/>
                  </a:cubicBezTo>
                  <a:cubicBezTo>
                    <a:pt x="13661" y="932"/>
                    <a:pt x="13665" y="930"/>
                    <a:pt x="13669" y="926"/>
                  </a:cubicBezTo>
                  <a:cubicBezTo>
                    <a:pt x="13957" y="854"/>
                    <a:pt x="14246" y="782"/>
                    <a:pt x="14534" y="710"/>
                  </a:cubicBezTo>
                  <a:cubicBezTo>
                    <a:pt x="14751" y="662"/>
                    <a:pt x="14967" y="614"/>
                    <a:pt x="15183" y="578"/>
                  </a:cubicBezTo>
                  <a:cubicBezTo>
                    <a:pt x="15195" y="578"/>
                    <a:pt x="15207" y="566"/>
                    <a:pt x="15207" y="566"/>
                  </a:cubicBezTo>
                  <a:lnTo>
                    <a:pt x="15243" y="566"/>
                  </a:lnTo>
                  <a:cubicBezTo>
                    <a:pt x="15436" y="530"/>
                    <a:pt x="15616" y="506"/>
                    <a:pt x="15808" y="470"/>
                  </a:cubicBezTo>
                  <a:cubicBezTo>
                    <a:pt x="15881" y="446"/>
                    <a:pt x="15893" y="397"/>
                    <a:pt x="15808" y="397"/>
                  </a:cubicBezTo>
                  <a:lnTo>
                    <a:pt x="15796" y="397"/>
                  </a:lnTo>
                  <a:cubicBezTo>
                    <a:pt x="15652" y="397"/>
                    <a:pt x="15508" y="397"/>
                    <a:pt x="15364" y="422"/>
                  </a:cubicBezTo>
                  <a:cubicBezTo>
                    <a:pt x="15304" y="434"/>
                    <a:pt x="15255" y="434"/>
                    <a:pt x="15207" y="458"/>
                  </a:cubicBezTo>
                  <a:cubicBezTo>
                    <a:pt x="15195" y="458"/>
                    <a:pt x="15195" y="470"/>
                    <a:pt x="15195" y="470"/>
                  </a:cubicBezTo>
                  <a:cubicBezTo>
                    <a:pt x="15191" y="466"/>
                    <a:pt x="15187" y="464"/>
                    <a:pt x="15183" y="464"/>
                  </a:cubicBezTo>
                  <a:cubicBezTo>
                    <a:pt x="15175" y="464"/>
                    <a:pt x="15167" y="470"/>
                    <a:pt x="15159" y="470"/>
                  </a:cubicBezTo>
                  <a:cubicBezTo>
                    <a:pt x="15099" y="373"/>
                    <a:pt x="15039" y="277"/>
                    <a:pt x="14979" y="193"/>
                  </a:cubicBezTo>
                  <a:cubicBezTo>
                    <a:pt x="14972" y="179"/>
                    <a:pt x="14957" y="173"/>
                    <a:pt x="14943" y="173"/>
                  </a:cubicBezTo>
                  <a:cubicBezTo>
                    <a:pt x="14933" y="173"/>
                    <a:pt x="14924" y="176"/>
                    <a:pt x="14919" y="181"/>
                  </a:cubicBezTo>
                  <a:cubicBezTo>
                    <a:pt x="14751" y="277"/>
                    <a:pt x="14582" y="373"/>
                    <a:pt x="14426" y="470"/>
                  </a:cubicBezTo>
                  <a:cubicBezTo>
                    <a:pt x="14366" y="349"/>
                    <a:pt x="14330" y="229"/>
                    <a:pt x="14270" y="109"/>
                  </a:cubicBezTo>
                  <a:cubicBezTo>
                    <a:pt x="14270" y="97"/>
                    <a:pt x="14246" y="97"/>
                    <a:pt x="14234" y="97"/>
                  </a:cubicBezTo>
                  <a:lnTo>
                    <a:pt x="14222" y="97"/>
                  </a:lnTo>
                  <a:cubicBezTo>
                    <a:pt x="14077" y="205"/>
                    <a:pt x="13933" y="313"/>
                    <a:pt x="13789" y="422"/>
                  </a:cubicBezTo>
                  <a:cubicBezTo>
                    <a:pt x="13777" y="397"/>
                    <a:pt x="13765" y="373"/>
                    <a:pt x="13753" y="349"/>
                  </a:cubicBezTo>
                  <a:cubicBezTo>
                    <a:pt x="13741" y="313"/>
                    <a:pt x="13729" y="289"/>
                    <a:pt x="13705" y="265"/>
                  </a:cubicBezTo>
                  <a:cubicBezTo>
                    <a:pt x="13705" y="253"/>
                    <a:pt x="13693" y="253"/>
                    <a:pt x="13681" y="253"/>
                  </a:cubicBezTo>
                  <a:cubicBezTo>
                    <a:pt x="13681" y="241"/>
                    <a:pt x="13681" y="217"/>
                    <a:pt x="13681" y="205"/>
                  </a:cubicBezTo>
                  <a:cubicBezTo>
                    <a:pt x="13669" y="145"/>
                    <a:pt x="13633" y="85"/>
                    <a:pt x="13609" y="25"/>
                  </a:cubicBezTo>
                  <a:cubicBezTo>
                    <a:pt x="13597" y="13"/>
                    <a:pt x="13585" y="1"/>
                    <a:pt x="13572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140017" y="3677988"/>
              <a:ext cx="121697" cy="198844"/>
            </a:xfrm>
            <a:custGeom>
              <a:avLst/>
              <a:gdLst/>
              <a:ahLst/>
              <a:cxnLst/>
              <a:rect l="l" t="t" r="r" b="b"/>
              <a:pathLst>
                <a:path w="4327" h="7070" extrusionOk="0">
                  <a:moveTo>
                    <a:pt x="613" y="1"/>
                  </a:moveTo>
                  <a:lnTo>
                    <a:pt x="565" y="133"/>
                  </a:lnTo>
                  <a:lnTo>
                    <a:pt x="577" y="133"/>
                  </a:lnTo>
                  <a:cubicBezTo>
                    <a:pt x="553" y="169"/>
                    <a:pt x="565" y="229"/>
                    <a:pt x="541" y="265"/>
                  </a:cubicBezTo>
                  <a:cubicBezTo>
                    <a:pt x="493" y="458"/>
                    <a:pt x="457" y="662"/>
                    <a:pt x="409" y="854"/>
                  </a:cubicBezTo>
                  <a:cubicBezTo>
                    <a:pt x="361" y="830"/>
                    <a:pt x="373" y="770"/>
                    <a:pt x="349" y="734"/>
                  </a:cubicBezTo>
                  <a:cubicBezTo>
                    <a:pt x="325" y="698"/>
                    <a:pt x="313" y="638"/>
                    <a:pt x="301" y="602"/>
                  </a:cubicBezTo>
                  <a:lnTo>
                    <a:pt x="228" y="446"/>
                  </a:lnTo>
                  <a:lnTo>
                    <a:pt x="216" y="638"/>
                  </a:lnTo>
                  <a:cubicBezTo>
                    <a:pt x="216" y="674"/>
                    <a:pt x="228" y="722"/>
                    <a:pt x="216" y="746"/>
                  </a:cubicBezTo>
                  <a:cubicBezTo>
                    <a:pt x="253" y="1503"/>
                    <a:pt x="84" y="2237"/>
                    <a:pt x="0" y="2982"/>
                  </a:cubicBezTo>
                  <a:cubicBezTo>
                    <a:pt x="5" y="3008"/>
                    <a:pt x="17" y="3019"/>
                    <a:pt x="32" y="3019"/>
                  </a:cubicBezTo>
                  <a:cubicBezTo>
                    <a:pt x="57" y="3019"/>
                    <a:pt x="89" y="2988"/>
                    <a:pt x="96" y="2958"/>
                  </a:cubicBezTo>
                  <a:cubicBezTo>
                    <a:pt x="241" y="2802"/>
                    <a:pt x="373" y="2621"/>
                    <a:pt x="517" y="2465"/>
                  </a:cubicBezTo>
                  <a:lnTo>
                    <a:pt x="517" y="2465"/>
                  </a:lnTo>
                  <a:cubicBezTo>
                    <a:pt x="493" y="2705"/>
                    <a:pt x="469" y="2934"/>
                    <a:pt x="469" y="3162"/>
                  </a:cubicBezTo>
                  <a:cubicBezTo>
                    <a:pt x="445" y="3595"/>
                    <a:pt x="445" y="4028"/>
                    <a:pt x="529" y="4461"/>
                  </a:cubicBezTo>
                  <a:cubicBezTo>
                    <a:pt x="577" y="4677"/>
                    <a:pt x="637" y="4905"/>
                    <a:pt x="745" y="5122"/>
                  </a:cubicBezTo>
                  <a:lnTo>
                    <a:pt x="818" y="5290"/>
                  </a:lnTo>
                  <a:lnTo>
                    <a:pt x="854" y="5110"/>
                  </a:lnTo>
                  <a:lnTo>
                    <a:pt x="830" y="5110"/>
                  </a:lnTo>
                  <a:cubicBezTo>
                    <a:pt x="842" y="5086"/>
                    <a:pt x="842" y="5074"/>
                    <a:pt x="842" y="5062"/>
                  </a:cubicBezTo>
                  <a:cubicBezTo>
                    <a:pt x="902" y="4701"/>
                    <a:pt x="950" y="4352"/>
                    <a:pt x="1022" y="4004"/>
                  </a:cubicBezTo>
                  <a:cubicBezTo>
                    <a:pt x="1118" y="4388"/>
                    <a:pt x="1178" y="4785"/>
                    <a:pt x="1298" y="5170"/>
                  </a:cubicBezTo>
                  <a:cubicBezTo>
                    <a:pt x="1431" y="5615"/>
                    <a:pt x="1611" y="6083"/>
                    <a:pt x="1959" y="6396"/>
                  </a:cubicBezTo>
                  <a:cubicBezTo>
                    <a:pt x="1964" y="6397"/>
                    <a:pt x="1969" y="6397"/>
                    <a:pt x="1973" y="6397"/>
                  </a:cubicBezTo>
                  <a:cubicBezTo>
                    <a:pt x="2040" y="6397"/>
                    <a:pt x="2008" y="6309"/>
                    <a:pt x="2008" y="6264"/>
                  </a:cubicBezTo>
                  <a:cubicBezTo>
                    <a:pt x="1984" y="5927"/>
                    <a:pt x="1923" y="5591"/>
                    <a:pt x="1899" y="5242"/>
                  </a:cubicBezTo>
                  <a:lnTo>
                    <a:pt x="1899" y="5242"/>
                  </a:lnTo>
                  <a:cubicBezTo>
                    <a:pt x="2092" y="5591"/>
                    <a:pt x="2284" y="5939"/>
                    <a:pt x="2524" y="6252"/>
                  </a:cubicBezTo>
                  <a:cubicBezTo>
                    <a:pt x="2777" y="6564"/>
                    <a:pt x="3089" y="6829"/>
                    <a:pt x="3438" y="7009"/>
                  </a:cubicBezTo>
                  <a:lnTo>
                    <a:pt x="3546" y="7069"/>
                  </a:lnTo>
                  <a:lnTo>
                    <a:pt x="3498" y="6949"/>
                  </a:lnTo>
                  <a:lnTo>
                    <a:pt x="3498" y="6961"/>
                  </a:lnTo>
                  <a:cubicBezTo>
                    <a:pt x="3486" y="6937"/>
                    <a:pt x="3462" y="6901"/>
                    <a:pt x="3450" y="6889"/>
                  </a:cubicBezTo>
                  <a:cubicBezTo>
                    <a:pt x="3270" y="6540"/>
                    <a:pt x="3041" y="6204"/>
                    <a:pt x="2873" y="5843"/>
                  </a:cubicBezTo>
                  <a:cubicBezTo>
                    <a:pt x="2873" y="5842"/>
                    <a:pt x="2874" y="5841"/>
                    <a:pt x="2874" y="5841"/>
                  </a:cubicBezTo>
                  <a:cubicBezTo>
                    <a:pt x="2884" y="5841"/>
                    <a:pt x="2935" y="5892"/>
                    <a:pt x="2957" y="5903"/>
                  </a:cubicBezTo>
                  <a:cubicBezTo>
                    <a:pt x="3330" y="6228"/>
                    <a:pt x="3703" y="6600"/>
                    <a:pt x="4195" y="6720"/>
                  </a:cubicBezTo>
                  <a:cubicBezTo>
                    <a:pt x="4214" y="6725"/>
                    <a:pt x="4239" y="6730"/>
                    <a:pt x="4261" y="6730"/>
                  </a:cubicBezTo>
                  <a:cubicBezTo>
                    <a:pt x="4297" y="6730"/>
                    <a:pt x="4326" y="6717"/>
                    <a:pt x="4304" y="6672"/>
                  </a:cubicBezTo>
                  <a:cubicBezTo>
                    <a:pt x="3871" y="6288"/>
                    <a:pt x="3486" y="5855"/>
                    <a:pt x="3150" y="5386"/>
                  </a:cubicBezTo>
                  <a:cubicBezTo>
                    <a:pt x="2452" y="4412"/>
                    <a:pt x="1996" y="3294"/>
                    <a:pt x="1623" y="2152"/>
                  </a:cubicBezTo>
                  <a:cubicBezTo>
                    <a:pt x="1419" y="1527"/>
                    <a:pt x="1250" y="890"/>
                    <a:pt x="1046" y="277"/>
                  </a:cubicBezTo>
                  <a:lnTo>
                    <a:pt x="986" y="85"/>
                  </a:lnTo>
                  <a:lnTo>
                    <a:pt x="974" y="277"/>
                  </a:lnTo>
                  <a:cubicBezTo>
                    <a:pt x="974" y="301"/>
                    <a:pt x="974" y="313"/>
                    <a:pt x="974" y="325"/>
                  </a:cubicBezTo>
                  <a:cubicBezTo>
                    <a:pt x="974" y="470"/>
                    <a:pt x="998" y="650"/>
                    <a:pt x="986" y="782"/>
                  </a:cubicBezTo>
                  <a:cubicBezTo>
                    <a:pt x="866" y="578"/>
                    <a:pt x="793" y="349"/>
                    <a:pt x="673" y="145"/>
                  </a:cubicBezTo>
                  <a:lnTo>
                    <a:pt x="685" y="145"/>
                  </a:lnTo>
                  <a:lnTo>
                    <a:pt x="61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3290726" y="3976534"/>
              <a:ext cx="81844" cy="41259"/>
            </a:xfrm>
            <a:custGeom>
              <a:avLst/>
              <a:gdLst/>
              <a:ahLst/>
              <a:cxnLst/>
              <a:rect l="l" t="t" r="r" b="b"/>
              <a:pathLst>
                <a:path w="2910" h="1467" extrusionOk="0">
                  <a:moveTo>
                    <a:pt x="1106" y="0"/>
                  </a:moveTo>
                  <a:cubicBezTo>
                    <a:pt x="986" y="48"/>
                    <a:pt x="890" y="145"/>
                    <a:pt x="770" y="229"/>
                  </a:cubicBezTo>
                  <a:cubicBezTo>
                    <a:pt x="517" y="433"/>
                    <a:pt x="253" y="649"/>
                    <a:pt x="36" y="914"/>
                  </a:cubicBezTo>
                  <a:cubicBezTo>
                    <a:pt x="0" y="986"/>
                    <a:pt x="109" y="1010"/>
                    <a:pt x="145" y="1034"/>
                  </a:cubicBezTo>
                  <a:cubicBezTo>
                    <a:pt x="674" y="1299"/>
                    <a:pt x="1263" y="1455"/>
                    <a:pt x="1852" y="1455"/>
                  </a:cubicBezTo>
                  <a:cubicBezTo>
                    <a:pt x="1958" y="1462"/>
                    <a:pt x="2065" y="1466"/>
                    <a:pt x="2171" y="1466"/>
                  </a:cubicBezTo>
                  <a:cubicBezTo>
                    <a:pt x="2401" y="1466"/>
                    <a:pt x="2631" y="1448"/>
                    <a:pt x="2861" y="1407"/>
                  </a:cubicBezTo>
                  <a:cubicBezTo>
                    <a:pt x="2910" y="1347"/>
                    <a:pt x="2825" y="1287"/>
                    <a:pt x="2789" y="1250"/>
                  </a:cubicBezTo>
                  <a:cubicBezTo>
                    <a:pt x="2441" y="866"/>
                    <a:pt x="2080" y="445"/>
                    <a:pt x="1599" y="205"/>
                  </a:cubicBezTo>
                  <a:cubicBezTo>
                    <a:pt x="1443" y="133"/>
                    <a:pt x="1287" y="48"/>
                    <a:pt x="110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375917" y="3967394"/>
              <a:ext cx="15581" cy="22697"/>
            </a:xfrm>
            <a:custGeom>
              <a:avLst/>
              <a:gdLst/>
              <a:ahLst/>
              <a:cxnLst/>
              <a:rect l="l" t="t" r="r" b="b"/>
              <a:pathLst>
                <a:path w="554" h="807" extrusionOk="0">
                  <a:moveTo>
                    <a:pt x="349" y="1"/>
                  </a:moveTo>
                  <a:cubicBezTo>
                    <a:pt x="241" y="1"/>
                    <a:pt x="121" y="1"/>
                    <a:pt x="37" y="49"/>
                  </a:cubicBezTo>
                  <a:cubicBezTo>
                    <a:pt x="1" y="253"/>
                    <a:pt x="1" y="458"/>
                    <a:pt x="37" y="650"/>
                  </a:cubicBezTo>
                  <a:cubicBezTo>
                    <a:pt x="85" y="722"/>
                    <a:pt x="157" y="770"/>
                    <a:pt x="229" y="806"/>
                  </a:cubicBezTo>
                  <a:cubicBezTo>
                    <a:pt x="361" y="686"/>
                    <a:pt x="421" y="518"/>
                    <a:pt x="482" y="361"/>
                  </a:cubicBezTo>
                  <a:cubicBezTo>
                    <a:pt x="506" y="253"/>
                    <a:pt x="554" y="145"/>
                    <a:pt x="530" y="37"/>
                  </a:cubicBezTo>
                  <a:cubicBezTo>
                    <a:pt x="494" y="1"/>
                    <a:pt x="409" y="1"/>
                    <a:pt x="349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469236" y="3972484"/>
              <a:ext cx="68991" cy="33694"/>
            </a:xfrm>
            <a:custGeom>
              <a:avLst/>
              <a:gdLst/>
              <a:ahLst/>
              <a:cxnLst/>
              <a:rect l="l" t="t" r="r" b="b"/>
              <a:pathLst>
                <a:path w="2453" h="1198" extrusionOk="0">
                  <a:moveTo>
                    <a:pt x="806" y="0"/>
                  </a:moveTo>
                  <a:cubicBezTo>
                    <a:pt x="710" y="24"/>
                    <a:pt x="650" y="132"/>
                    <a:pt x="565" y="192"/>
                  </a:cubicBezTo>
                  <a:cubicBezTo>
                    <a:pt x="337" y="421"/>
                    <a:pt x="97" y="673"/>
                    <a:pt x="13" y="1010"/>
                  </a:cubicBezTo>
                  <a:cubicBezTo>
                    <a:pt x="1" y="1094"/>
                    <a:pt x="121" y="1082"/>
                    <a:pt x="181" y="1094"/>
                  </a:cubicBezTo>
                  <a:cubicBezTo>
                    <a:pt x="525" y="1161"/>
                    <a:pt x="877" y="1197"/>
                    <a:pt x="1225" y="1197"/>
                  </a:cubicBezTo>
                  <a:cubicBezTo>
                    <a:pt x="1314" y="1197"/>
                    <a:pt x="1403" y="1195"/>
                    <a:pt x="1491" y="1190"/>
                  </a:cubicBezTo>
                  <a:cubicBezTo>
                    <a:pt x="1804" y="1154"/>
                    <a:pt x="2116" y="1094"/>
                    <a:pt x="2405" y="962"/>
                  </a:cubicBezTo>
                  <a:cubicBezTo>
                    <a:pt x="2453" y="902"/>
                    <a:pt x="2333" y="866"/>
                    <a:pt x="2309" y="817"/>
                  </a:cubicBezTo>
                  <a:cubicBezTo>
                    <a:pt x="1888" y="421"/>
                    <a:pt x="1383" y="96"/>
                    <a:pt x="80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3539886" y="3944416"/>
              <a:ext cx="11531" cy="14822"/>
            </a:xfrm>
            <a:custGeom>
              <a:avLst/>
              <a:gdLst/>
              <a:ahLst/>
              <a:cxnLst/>
              <a:rect l="l" t="t" r="r" b="b"/>
              <a:pathLst>
                <a:path w="410" h="527" extrusionOk="0">
                  <a:moveTo>
                    <a:pt x="169" y="0"/>
                  </a:moveTo>
                  <a:cubicBezTo>
                    <a:pt x="109" y="12"/>
                    <a:pt x="37" y="48"/>
                    <a:pt x="1" y="108"/>
                  </a:cubicBezTo>
                  <a:cubicBezTo>
                    <a:pt x="37" y="241"/>
                    <a:pt x="85" y="385"/>
                    <a:pt x="133" y="517"/>
                  </a:cubicBezTo>
                  <a:cubicBezTo>
                    <a:pt x="143" y="524"/>
                    <a:pt x="152" y="527"/>
                    <a:pt x="161" y="527"/>
                  </a:cubicBezTo>
                  <a:cubicBezTo>
                    <a:pt x="212" y="527"/>
                    <a:pt x="234" y="416"/>
                    <a:pt x="265" y="385"/>
                  </a:cubicBezTo>
                  <a:cubicBezTo>
                    <a:pt x="313" y="289"/>
                    <a:pt x="386" y="193"/>
                    <a:pt x="410" y="96"/>
                  </a:cubicBezTo>
                  <a:cubicBezTo>
                    <a:pt x="374" y="24"/>
                    <a:pt x="265" y="24"/>
                    <a:pt x="205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3733611" y="3952516"/>
              <a:ext cx="88959" cy="45000"/>
            </a:xfrm>
            <a:custGeom>
              <a:avLst/>
              <a:gdLst/>
              <a:ahLst/>
              <a:cxnLst/>
              <a:rect l="l" t="t" r="r" b="b"/>
              <a:pathLst>
                <a:path w="3163" h="1600" extrusionOk="0">
                  <a:moveTo>
                    <a:pt x="1299" y="1"/>
                  </a:moveTo>
                  <a:cubicBezTo>
                    <a:pt x="1287" y="1"/>
                    <a:pt x="1287" y="13"/>
                    <a:pt x="1275" y="13"/>
                  </a:cubicBezTo>
                  <a:cubicBezTo>
                    <a:pt x="902" y="229"/>
                    <a:pt x="518" y="446"/>
                    <a:pt x="193" y="734"/>
                  </a:cubicBezTo>
                  <a:cubicBezTo>
                    <a:pt x="121" y="782"/>
                    <a:pt x="61" y="842"/>
                    <a:pt x="13" y="902"/>
                  </a:cubicBezTo>
                  <a:cubicBezTo>
                    <a:pt x="1" y="962"/>
                    <a:pt x="61" y="974"/>
                    <a:pt x="97" y="987"/>
                  </a:cubicBezTo>
                  <a:cubicBezTo>
                    <a:pt x="650" y="1263"/>
                    <a:pt x="1227" y="1503"/>
                    <a:pt x="1840" y="1576"/>
                  </a:cubicBezTo>
                  <a:cubicBezTo>
                    <a:pt x="1984" y="1600"/>
                    <a:pt x="2129" y="1600"/>
                    <a:pt x="2273" y="1600"/>
                  </a:cubicBezTo>
                  <a:cubicBezTo>
                    <a:pt x="2549" y="1588"/>
                    <a:pt x="2814" y="1551"/>
                    <a:pt x="3078" y="1491"/>
                  </a:cubicBezTo>
                  <a:cubicBezTo>
                    <a:pt x="3114" y="1491"/>
                    <a:pt x="3162" y="1467"/>
                    <a:pt x="3150" y="1419"/>
                  </a:cubicBezTo>
                  <a:cubicBezTo>
                    <a:pt x="3138" y="1347"/>
                    <a:pt x="3138" y="1275"/>
                    <a:pt x="3126" y="1191"/>
                  </a:cubicBezTo>
                  <a:cubicBezTo>
                    <a:pt x="3090" y="1155"/>
                    <a:pt x="3042" y="1143"/>
                    <a:pt x="2994" y="1119"/>
                  </a:cubicBezTo>
                  <a:cubicBezTo>
                    <a:pt x="2441" y="866"/>
                    <a:pt x="1900" y="542"/>
                    <a:pt x="1443" y="121"/>
                  </a:cubicBezTo>
                  <a:cubicBezTo>
                    <a:pt x="1395" y="85"/>
                    <a:pt x="1359" y="37"/>
                    <a:pt x="1299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3824904" y="3948128"/>
              <a:ext cx="17606" cy="23231"/>
            </a:xfrm>
            <a:custGeom>
              <a:avLst/>
              <a:gdLst/>
              <a:ahLst/>
              <a:cxnLst/>
              <a:rect l="l" t="t" r="r" b="b"/>
              <a:pathLst>
                <a:path w="626" h="826" extrusionOk="0">
                  <a:moveTo>
                    <a:pt x="277" y="1"/>
                  </a:moveTo>
                  <a:cubicBezTo>
                    <a:pt x="205" y="1"/>
                    <a:pt x="121" y="1"/>
                    <a:pt x="49" y="25"/>
                  </a:cubicBezTo>
                  <a:cubicBezTo>
                    <a:pt x="13" y="61"/>
                    <a:pt x="37" y="121"/>
                    <a:pt x="25" y="157"/>
                  </a:cubicBezTo>
                  <a:cubicBezTo>
                    <a:pt x="13" y="349"/>
                    <a:pt x="1" y="541"/>
                    <a:pt x="1" y="734"/>
                  </a:cubicBezTo>
                  <a:cubicBezTo>
                    <a:pt x="13" y="782"/>
                    <a:pt x="61" y="794"/>
                    <a:pt x="97" y="818"/>
                  </a:cubicBezTo>
                  <a:cubicBezTo>
                    <a:pt x="105" y="824"/>
                    <a:pt x="113" y="826"/>
                    <a:pt x="122" y="826"/>
                  </a:cubicBezTo>
                  <a:cubicBezTo>
                    <a:pt x="149" y="826"/>
                    <a:pt x="174" y="800"/>
                    <a:pt x="193" y="782"/>
                  </a:cubicBezTo>
                  <a:cubicBezTo>
                    <a:pt x="325" y="602"/>
                    <a:pt x="469" y="433"/>
                    <a:pt x="602" y="265"/>
                  </a:cubicBezTo>
                  <a:cubicBezTo>
                    <a:pt x="626" y="217"/>
                    <a:pt x="578" y="181"/>
                    <a:pt x="566" y="145"/>
                  </a:cubicBezTo>
                  <a:cubicBezTo>
                    <a:pt x="505" y="73"/>
                    <a:pt x="421" y="13"/>
                    <a:pt x="325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3913161" y="3987334"/>
              <a:ext cx="86794" cy="39263"/>
            </a:xfrm>
            <a:custGeom>
              <a:avLst/>
              <a:gdLst/>
              <a:ahLst/>
              <a:cxnLst/>
              <a:rect l="l" t="t" r="r" b="b"/>
              <a:pathLst>
                <a:path w="3086" h="1396" extrusionOk="0">
                  <a:moveTo>
                    <a:pt x="902" y="1"/>
                  </a:moveTo>
                  <a:cubicBezTo>
                    <a:pt x="517" y="265"/>
                    <a:pt x="192" y="614"/>
                    <a:pt x="0" y="1035"/>
                  </a:cubicBezTo>
                  <a:cubicBezTo>
                    <a:pt x="24" y="1155"/>
                    <a:pt x="204" y="1155"/>
                    <a:pt x="301" y="1203"/>
                  </a:cubicBezTo>
                  <a:cubicBezTo>
                    <a:pt x="784" y="1350"/>
                    <a:pt x="1285" y="1395"/>
                    <a:pt x="1787" y="1395"/>
                  </a:cubicBezTo>
                  <a:cubicBezTo>
                    <a:pt x="2146" y="1395"/>
                    <a:pt x="2505" y="1372"/>
                    <a:pt x="2861" y="1347"/>
                  </a:cubicBezTo>
                  <a:cubicBezTo>
                    <a:pt x="2865" y="1348"/>
                    <a:pt x="2869" y="1348"/>
                    <a:pt x="2873" y="1348"/>
                  </a:cubicBezTo>
                  <a:cubicBezTo>
                    <a:pt x="3010" y="1348"/>
                    <a:pt x="3086" y="1141"/>
                    <a:pt x="2957" y="1071"/>
                  </a:cubicBezTo>
                  <a:cubicBezTo>
                    <a:pt x="2392" y="518"/>
                    <a:pt x="1683" y="97"/>
                    <a:pt x="902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007464" y="3963344"/>
              <a:ext cx="18984" cy="25650"/>
            </a:xfrm>
            <a:custGeom>
              <a:avLst/>
              <a:gdLst/>
              <a:ahLst/>
              <a:cxnLst/>
              <a:rect l="l" t="t" r="r" b="b"/>
              <a:pathLst>
                <a:path w="675" h="912" extrusionOk="0">
                  <a:moveTo>
                    <a:pt x="349" y="0"/>
                  </a:moveTo>
                  <a:cubicBezTo>
                    <a:pt x="229" y="0"/>
                    <a:pt x="121" y="85"/>
                    <a:pt x="25" y="157"/>
                  </a:cubicBezTo>
                  <a:cubicBezTo>
                    <a:pt x="1" y="193"/>
                    <a:pt x="13" y="241"/>
                    <a:pt x="13" y="277"/>
                  </a:cubicBezTo>
                  <a:cubicBezTo>
                    <a:pt x="1" y="481"/>
                    <a:pt x="37" y="686"/>
                    <a:pt x="85" y="878"/>
                  </a:cubicBezTo>
                  <a:cubicBezTo>
                    <a:pt x="92" y="899"/>
                    <a:pt x="111" y="912"/>
                    <a:pt x="128" y="912"/>
                  </a:cubicBezTo>
                  <a:cubicBezTo>
                    <a:pt x="141" y="912"/>
                    <a:pt x="152" y="905"/>
                    <a:pt x="157" y="890"/>
                  </a:cubicBezTo>
                  <a:cubicBezTo>
                    <a:pt x="349" y="674"/>
                    <a:pt x="530" y="457"/>
                    <a:pt x="662" y="205"/>
                  </a:cubicBezTo>
                  <a:cubicBezTo>
                    <a:pt x="674" y="157"/>
                    <a:pt x="626" y="145"/>
                    <a:pt x="602" y="121"/>
                  </a:cubicBezTo>
                  <a:cubicBezTo>
                    <a:pt x="530" y="73"/>
                    <a:pt x="446" y="0"/>
                    <a:pt x="34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2988129" y="3650622"/>
              <a:ext cx="21319" cy="26522"/>
            </a:xfrm>
            <a:custGeom>
              <a:avLst/>
              <a:gdLst/>
              <a:ahLst/>
              <a:cxnLst/>
              <a:rect l="l" t="t" r="r" b="b"/>
              <a:pathLst>
                <a:path w="758" h="943" extrusionOk="0">
                  <a:moveTo>
                    <a:pt x="457" y="0"/>
                  </a:moveTo>
                  <a:cubicBezTo>
                    <a:pt x="313" y="36"/>
                    <a:pt x="169" y="60"/>
                    <a:pt x="25" y="96"/>
                  </a:cubicBezTo>
                  <a:cubicBezTo>
                    <a:pt x="1" y="108"/>
                    <a:pt x="1" y="144"/>
                    <a:pt x="13" y="156"/>
                  </a:cubicBezTo>
                  <a:cubicBezTo>
                    <a:pt x="73" y="277"/>
                    <a:pt x="121" y="397"/>
                    <a:pt x="181" y="505"/>
                  </a:cubicBezTo>
                  <a:cubicBezTo>
                    <a:pt x="301" y="637"/>
                    <a:pt x="421" y="781"/>
                    <a:pt x="554" y="914"/>
                  </a:cubicBezTo>
                  <a:cubicBezTo>
                    <a:pt x="562" y="931"/>
                    <a:pt x="578" y="942"/>
                    <a:pt x="595" y="942"/>
                  </a:cubicBezTo>
                  <a:cubicBezTo>
                    <a:pt x="601" y="942"/>
                    <a:pt x="607" y="941"/>
                    <a:pt x="614" y="938"/>
                  </a:cubicBezTo>
                  <a:cubicBezTo>
                    <a:pt x="638" y="914"/>
                    <a:pt x="638" y="878"/>
                    <a:pt x="638" y="854"/>
                  </a:cubicBezTo>
                  <a:cubicBezTo>
                    <a:pt x="686" y="661"/>
                    <a:pt x="722" y="469"/>
                    <a:pt x="758" y="277"/>
                  </a:cubicBezTo>
                  <a:cubicBezTo>
                    <a:pt x="758" y="204"/>
                    <a:pt x="746" y="132"/>
                    <a:pt x="734" y="72"/>
                  </a:cubicBezTo>
                  <a:cubicBezTo>
                    <a:pt x="734" y="36"/>
                    <a:pt x="698" y="24"/>
                    <a:pt x="674" y="24"/>
                  </a:cubicBezTo>
                  <a:cubicBezTo>
                    <a:pt x="602" y="12"/>
                    <a:pt x="530" y="12"/>
                    <a:pt x="45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2902939" y="3386894"/>
              <a:ext cx="1361166" cy="641391"/>
            </a:xfrm>
            <a:custGeom>
              <a:avLst/>
              <a:gdLst/>
              <a:ahLst/>
              <a:cxnLst/>
              <a:rect l="l" t="t" r="r" b="b"/>
              <a:pathLst>
                <a:path w="48397" h="22805" fill="none" extrusionOk="0">
                  <a:moveTo>
                    <a:pt x="22095" y="61"/>
                  </a:moveTo>
                  <a:cubicBezTo>
                    <a:pt x="21338" y="1"/>
                    <a:pt x="20725" y="265"/>
                    <a:pt x="20087" y="457"/>
                  </a:cubicBezTo>
                  <a:cubicBezTo>
                    <a:pt x="19667" y="481"/>
                    <a:pt x="19162" y="421"/>
                    <a:pt x="18849" y="542"/>
                  </a:cubicBezTo>
                  <a:lnTo>
                    <a:pt x="18645" y="229"/>
                  </a:lnTo>
                  <a:lnTo>
                    <a:pt x="18116" y="542"/>
                  </a:lnTo>
                  <a:lnTo>
                    <a:pt x="17948" y="145"/>
                  </a:lnTo>
                  <a:lnTo>
                    <a:pt x="17479" y="494"/>
                  </a:lnTo>
                  <a:lnTo>
                    <a:pt x="17275" y="37"/>
                  </a:lnTo>
                  <a:lnTo>
                    <a:pt x="16433" y="842"/>
                  </a:lnTo>
                  <a:lnTo>
                    <a:pt x="16121" y="325"/>
                  </a:lnTo>
                  <a:lnTo>
                    <a:pt x="15471" y="1179"/>
                  </a:lnTo>
                  <a:lnTo>
                    <a:pt x="15411" y="758"/>
                  </a:lnTo>
                  <a:lnTo>
                    <a:pt x="15147" y="1215"/>
                  </a:lnTo>
                  <a:lnTo>
                    <a:pt x="15063" y="686"/>
                  </a:lnTo>
                  <a:lnTo>
                    <a:pt x="14702" y="1203"/>
                  </a:lnTo>
                  <a:lnTo>
                    <a:pt x="14630" y="566"/>
                  </a:lnTo>
                  <a:lnTo>
                    <a:pt x="14185" y="1599"/>
                  </a:lnTo>
                  <a:lnTo>
                    <a:pt x="14077" y="998"/>
                  </a:lnTo>
                  <a:lnTo>
                    <a:pt x="13199" y="1864"/>
                  </a:lnTo>
                  <a:lnTo>
                    <a:pt x="13139" y="1407"/>
                  </a:lnTo>
                  <a:lnTo>
                    <a:pt x="12670" y="1888"/>
                  </a:lnTo>
                  <a:lnTo>
                    <a:pt x="12683" y="1167"/>
                  </a:lnTo>
                  <a:lnTo>
                    <a:pt x="12178" y="2044"/>
                  </a:lnTo>
                  <a:lnTo>
                    <a:pt x="12226" y="1239"/>
                  </a:lnTo>
                  <a:lnTo>
                    <a:pt x="11504" y="2128"/>
                  </a:lnTo>
                  <a:lnTo>
                    <a:pt x="11480" y="1431"/>
                  </a:lnTo>
                  <a:lnTo>
                    <a:pt x="11000" y="2645"/>
                  </a:lnTo>
                  <a:lnTo>
                    <a:pt x="10747" y="2104"/>
                  </a:lnTo>
                  <a:lnTo>
                    <a:pt x="10326" y="3475"/>
                  </a:lnTo>
                  <a:lnTo>
                    <a:pt x="10146" y="2573"/>
                  </a:lnTo>
                  <a:lnTo>
                    <a:pt x="9689" y="3607"/>
                  </a:lnTo>
                  <a:lnTo>
                    <a:pt x="9533" y="3006"/>
                  </a:lnTo>
                  <a:lnTo>
                    <a:pt x="9112" y="3944"/>
                  </a:lnTo>
                  <a:lnTo>
                    <a:pt x="9028" y="3607"/>
                  </a:lnTo>
                  <a:lnTo>
                    <a:pt x="8475" y="4436"/>
                  </a:lnTo>
                  <a:lnTo>
                    <a:pt x="8391" y="4112"/>
                  </a:lnTo>
                  <a:lnTo>
                    <a:pt x="7910" y="4809"/>
                  </a:lnTo>
                  <a:lnTo>
                    <a:pt x="7910" y="4268"/>
                  </a:lnTo>
                  <a:lnTo>
                    <a:pt x="7513" y="4989"/>
                  </a:lnTo>
                  <a:lnTo>
                    <a:pt x="7357" y="4208"/>
                  </a:lnTo>
                  <a:lnTo>
                    <a:pt x="6540" y="5963"/>
                  </a:lnTo>
                  <a:lnTo>
                    <a:pt x="6396" y="5446"/>
                  </a:lnTo>
                  <a:lnTo>
                    <a:pt x="6011" y="6083"/>
                  </a:lnTo>
                  <a:lnTo>
                    <a:pt x="5879" y="5578"/>
                  </a:lnTo>
                  <a:lnTo>
                    <a:pt x="5530" y="6155"/>
                  </a:lnTo>
                  <a:lnTo>
                    <a:pt x="5398" y="5302"/>
                  </a:lnTo>
                  <a:lnTo>
                    <a:pt x="5025" y="6528"/>
                  </a:lnTo>
                  <a:lnTo>
                    <a:pt x="4737" y="5843"/>
                  </a:lnTo>
                  <a:lnTo>
                    <a:pt x="4412" y="7081"/>
                  </a:lnTo>
                  <a:lnTo>
                    <a:pt x="4136" y="6756"/>
                  </a:lnTo>
                  <a:lnTo>
                    <a:pt x="3667" y="8560"/>
                  </a:lnTo>
                  <a:cubicBezTo>
                    <a:pt x="2681" y="8331"/>
                    <a:pt x="2008" y="8331"/>
                    <a:pt x="1335" y="8343"/>
                  </a:cubicBezTo>
                  <a:cubicBezTo>
                    <a:pt x="998" y="8307"/>
                    <a:pt x="385" y="8091"/>
                    <a:pt x="686" y="8512"/>
                  </a:cubicBezTo>
                  <a:cubicBezTo>
                    <a:pt x="1323" y="9113"/>
                    <a:pt x="1972" y="9726"/>
                    <a:pt x="3006" y="9485"/>
                  </a:cubicBezTo>
                  <a:lnTo>
                    <a:pt x="3210" y="9882"/>
                  </a:lnTo>
                  <a:cubicBezTo>
                    <a:pt x="2549" y="9894"/>
                    <a:pt x="1912" y="9954"/>
                    <a:pt x="1190" y="9798"/>
                  </a:cubicBezTo>
                  <a:cubicBezTo>
                    <a:pt x="481" y="9726"/>
                    <a:pt x="0" y="9774"/>
                    <a:pt x="145" y="10098"/>
                  </a:cubicBezTo>
                  <a:cubicBezTo>
                    <a:pt x="902" y="10988"/>
                    <a:pt x="1731" y="11000"/>
                    <a:pt x="2609" y="10507"/>
                  </a:cubicBezTo>
                  <a:lnTo>
                    <a:pt x="3643" y="10375"/>
                  </a:lnTo>
                  <a:lnTo>
                    <a:pt x="3559" y="11745"/>
                  </a:lnTo>
                  <a:cubicBezTo>
                    <a:pt x="3438" y="12238"/>
                    <a:pt x="3498" y="12707"/>
                    <a:pt x="3727" y="13140"/>
                  </a:cubicBezTo>
                  <a:lnTo>
                    <a:pt x="3931" y="16457"/>
                  </a:lnTo>
                  <a:cubicBezTo>
                    <a:pt x="3354" y="17744"/>
                    <a:pt x="4088" y="18814"/>
                    <a:pt x="5927" y="19066"/>
                  </a:cubicBezTo>
                  <a:cubicBezTo>
                    <a:pt x="6143" y="19246"/>
                    <a:pt x="6756" y="19342"/>
                    <a:pt x="6732" y="18525"/>
                  </a:cubicBezTo>
                  <a:cubicBezTo>
                    <a:pt x="6936" y="18441"/>
                    <a:pt x="7201" y="18717"/>
                    <a:pt x="7285" y="17996"/>
                  </a:cubicBezTo>
                  <a:cubicBezTo>
                    <a:pt x="7898" y="17623"/>
                    <a:pt x="8259" y="17107"/>
                    <a:pt x="7958" y="16193"/>
                  </a:cubicBezTo>
                  <a:cubicBezTo>
                    <a:pt x="8355" y="14690"/>
                    <a:pt x="8668" y="13560"/>
                    <a:pt x="8968" y="12539"/>
                  </a:cubicBezTo>
                  <a:cubicBezTo>
                    <a:pt x="9377" y="12298"/>
                    <a:pt x="9761" y="12058"/>
                    <a:pt x="9930" y="11529"/>
                  </a:cubicBezTo>
                  <a:cubicBezTo>
                    <a:pt x="11781" y="10723"/>
                    <a:pt x="14029" y="8824"/>
                    <a:pt x="17275" y="9966"/>
                  </a:cubicBezTo>
                  <a:cubicBezTo>
                    <a:pt x="17587" y="10603"/>
                    <a:pt x="17864" y="11228"/>
                    <a:pt x="18477" y="11865"/>
                  </a:cubicBezTo>
                  <a:cubicBezTo>
                    <a:pt x="18344" y="12755"/>
                    <a:pt x="18260" y="13644"/>
                    <a:pt x="17936" y="14510"/>
                  </a:cubicBezTo>
                  <a:cubicBezTo>
                    <a:pt x="17575" y="14762"/>
                    <a:pt x="17359" y="15075"/>
                    <a:pt x="17359" y="15472"/>
                  </a:cubicBezTo>
                  <a:cubicBezTo>
                    <a:pt x="17275" y="15772"/>
                    <a:pt x="17046" y="15916"/>
                    <a:pt x="17311" y="16602"/>
                  </a:cubicBezTo>
                  <a:cubicBezTo>
                    <a:pt x="17190" y="17491"/>
                    <a:pt x="16962" y="18357"/>
                    <a:pt x="16469" y="19222"/>
                  </a:cubicBezTo>
                  <a:cubicBezTo>
                    <a:pt x="16133" y="19475"/>
                    <a:pt x="15712" y="19535"/>
                    <a:pt x="15640" y="20304"/>
                  </a:cubicBezTo>
                  <a:cubicBezTo>
                    <a:pt x="15279" y="20460"/>
                    <a:pt x="15075" y="20701"/>
                    <a:pt x="14882" y="20941"/>
                  </a:cubicBezTo>
                  <a:cubicBezTo>
                    <a:pt x="14402" y="21266"/>
                    <a:pt x="14053" y="21590"/>
                    <a:pt x="13764" y="21915"/>
                  </a:cubicBezTo>
                  <a:cubicBezTo>
                    <a:pt x="14666" y="22420"/>
                    <a:pt x="15664" y="22540"/>
                    <a:pt x="16746" y="22372"/>
                  </a:cubicBezTo>
                  <a:cubicBezTo>
                    <a:pt x="16746" y="22023"/>
                    <a:pt x="16770" y="21675"/>
                    <a:pt x="16854" y="21326"/>
                  </a:cubicBezTo>
                  <a:lnTo>
                    <a:pt x="17058" y="21470"/>
                  </a:lnTo>
                  <a:cubicBezTo>
                    <a:pt x="17214" y="21278"/>
                    <a:pt x="17335" y="21037"/>
                    <a:pt x="17371" y="20665"/>
                  </a:cubicBezTo>
                  <a:cubicBezTo>
                    <a:pt x="17599" y="20388"/>
                    <a:pt x="17635" y="20100"/>
                    <a:pt x="17467" y="19811"/>
                  </a:cubicBezTo>
                  <a:cubicBezTo>
                    <a:pt x="17623" y="18729"/>
                    <a:pt x="18008" y="17696"/>
                    <a:pt x="18693" y="16698"/>
                  </a:cubicBezTo>
                  <a:cubicBezTo>
                    <a:pt x="18981" y="16457"/>
                    <a:pt x="19294" y="16133"/>
                    <a:pt x="19222" y="15760"/>
                  </a:cubicBezTo>
                  <a:cubicBezTo>
                    <a:pt x="19390" y="15568"/>
                    <a:pt x="19462" y="15255"/>
                    <a:pt x="19402" y="14811"/>
                  </a:cubicBezTo>
                  <a:cubicBezTo>
                    <a:pt x="19991" y="13524"/>
                    <a:pt x="20592" y="12262"/>
                    <a:pt x="21446" y="11853"/>
                  </a:cubicBezTo>
                  <a:cubicBezTo>
                    <a:pt x="21891" y="12803"/>
                    <a:pt x="22215" y="13789"/>
                    <a:pt x="22107" y="14919"/>
                  </a:cubicBezTo>
                  <a:cubicBezTo>
                    <a:pt x="21794" y="15051"/>
                    <a:pt x="21806" y="15351"/>
                    <a:pt x="21770" y="15604"/>
                  </a:cubicBezTo>
                  <a:cubicBezTo>
                    <a:pt x="21746" y="15941"/>
                    <a:pt x="21830" y="16217"/>
                    <a:pt x="22119" y="16373"/>
                  </a:cubicBezTo>
                  <a:lnTo>
                    <a:pt x="22047" y="18477"/>
                  </a:lnTo>
                  <a:cubicBezTo>
                    <a:pt x="21734" y="18741"/>
                    <a:pt x="21374" y="18970"/>
                    <a:pt x="21734" y="19511"/>
                  </a:cubicBezTo>
                  <a:lnTo>
                    <a:pt x="21746" y="19907"/>
                  </a:lnTo>
                  <a:lnTo>
                    <a:pt x="20905" y="20809"/>
                  </a:lnTo>
                  <a:cubicBezTo>
                    <a:pt x="20520" y="21158"/>
                    <a:pt x="20172" y="21518"/>
                    <a:pt x="20123" y="21891"/>
                  </a:cubicBezTo>
                  <a:cubicBezTo>
                    <a:pt x="20941" y="22059"/>
                    <a:pt x="21758" y="22143"/>
                    <a:pt x="22600" y="21771"/>
                  </a:cubicBezTo>
                  <a:cubicBezTo>
                    <a:pt x="22672" y="21494"/>
                    <a:pt x="22660" y="21218"/>
                    <a:pt x="22419" y="20965"/>
                  </a:cubicBezTo>
                  <a:lnTo>
                    <a:pt x="22636" y="19931"/>
                  </a:lnTo>
                  <a:lnTo>
                    <a:pt x="22792" y="20436"/>
                  </a:lnTo>
                  <a:lnTo>
                    <a:pt x="23081" y="19907"/>
                  </a:lnTo>
                  <a:cubicBezTo>
                    <a:pt x="23237" y="19499"/>
                    <a:pt x="23333" y="19090"/>
                    <a:pt x="22996" y="18814"/>
                  </a:cubicBezTo>
                  <a:lnTo>
                    <a:pt x="23201" y="16433"/>
                  </a:lnTo>
                  <a:cubicBezTo>
                    <a:pt x="23369" y="16229"/>
                    <a:pt x="23525" y="16001"/>
                    <a:pt x="23513" y="15592"/>
                  </a:cubicBezTo>
                  <a:cubicBezTo>
                    <a:pt x="23513" y="15388"/>
                    <a:pt x="23501" y="15171"/>
                    <a:pt x="23285" y="14666"/>
                  </a:cubicBezTo>
                  <a:cubicBezTo>
                    <a:pt x="23501" y="13572"/>
                    <a:pt x="23970" y="12587"/>
                    <a:pt x="24415" y="11601"/>
                  </a:cubicBezTo>
                  <a:cubicBezTo>
                    <a:pt x="26747" y="11913"/>
                    <a:pt x="28983" y="11637"/>
                    <a:pt x="31159" y="11000"/>
                  </a:cubicBezTo>
                  <a:cubicBezTo>
                    <a:pt x="31507" y="12178"/>
                    <a:pt x="31688" y="13344"/>
                    <a:pt x="32842" y="14606"/>
                  </a:cubicBezTo>
                  <a:cubicBezTo>
                    <a:pt x="33274" y="15123"/>
                    <a:pt x="33839" y="15664"/>
                    <a:pt x="33827" y="16169"/>
                  </a:cubicBezTo>
                  <a:cubicBezTo>
                    <a:pt x="33419" y="17491"/>
                    <a:pt x="32770" y="17972"/>
                    <a:pt x="32229" y="18826"/>
                  </a:cubicBezTo>
                  <a:cubicBezTo>
                    <a:pt x="31363" y="19186"/>
                    <a:pt x="31051" y="19643"/>
                    <a:pt x="30834" y="20100"/>
                  </a:cubicBezTo>
                  <a:cubicBezTo>
                    <a:pt x="30293" y="20412"/>
                    <a:pt x="29788" y="20725"/>
                    <a:pt x="29512" y="21049"/>
                  </a:cubicBezTo>
                  <a:cubicBezTo>
                    <a:pt x="30437" y="21506"/>
                    <a:pt x="31387" y="21927"/>
                    <a:pt x="32685" y="21590"/>
                  </a:cubicBezTo>
                  <a:lnTo>
                    <a:pt x="32661" y="21290"/>
                  </a:lnTo>
                  <a:lnTo>
                    <a:pt x="32770" y="20713"/>
                  </a:lnTo>
                  <a:lnTo>
                    <a:pt x="32926" y="20797"/>
                  </a:lnTo>
                  <a:lnTo>
                    <a:pt x="33407" y="20208"/>
                  </a:lnTo>
                  <a:cubicBezTo>
                    <a:pt x="33623" y="19980"/>
                    <a:pt x="33984" y="19871"/>
                    <a:pt x="33743" y="19330"/>
                  </a:cubicBezTo>
                  <a:cubicBezTo>
                    <a:pt x="34044" y="18176"/>
                    <a:pt x="34873" y="17251"/>
                    <a:pt x="35474" y="16229"/>
                  </a:cubicBezTo>
                  <a:cubicBezTo>
                    <a:pt x="35631" y="15989"/>
                    <a:pt x="35775" y="15736"/>
                    <a:pt x="35751" y="15508"/>
                  </a:cubicBezTo>
                  <a:cubicBezTo>
                    <a:pt x="35655" y="15351"/>
                    <a:pt x="35631" y="15195"/>
                    <a:pt x="35354" y="15027"/>
                  </a:cubicBezTo>
                  <a:cubicBezTo>
                    <a:pt x="35126" y="14919"/>
                    <a:pt x="34909" y="14799"/>
                    <a:pt x="34909" y="14678"/>
                  </a:cubicBezTo>
                  <a:cubicBezTo>
                    <a:pt x="34789" y="13596"/>
                    <a:pt x="34933" y="12539"/>
                    <a:pt x="35126" y="11481"/>
                  </a:cubicBezTo>
                  <a:cubicBezTo>
                    <a:pt x="35498" y="11853"/>
                    <a:pt x="35823" y="12226"/>
                    <a:pt x="36472" y="12611"/>
                  </a:cubicBezTo>
                  <a:cubicBezTo>
                    <a:pt x="37518" y="13116"/>
                    <a:pt x="38275" y="14029"/>
                    <a:pt x="38467" y="15832"/>
                  </a:cubicBezTo>
                  <a:lnTo>
                    <a:pt x="38407" y="18934"/>
                  </a:lnTo>
                  <a:cubicBezTo>
                    <a:pt x="37999" y="19138"/>
                    <a:pt x="37710" y="19415"/>
                    <a:pt x="37999" y="19956"/>
                  </a:cubicBezTo>
                  <a:cubicBezTo>
                    <a:pt x="38035" y="20136"/>
                    <a:pt x="38047" y="20316"/>
                    <a:pt x="37878" y="20508"/>
                  </a:cubicBezTo>
                  <a:cubicBezTo>
                    <a:pt x="37494" y="20761"/>
                    <a:pt x="37037" y="20953"/>
                    <a:pt x="36821" y="21326"/>
                  </a:cubicBezTo>
                  <a:cubicBezTo>
                    <a:pt x="36183" y="21747"/>
                    <a:pt x="36099" y="22071"/>
                    <a:pt x="35847" y="22420"/>
                  </a:cubicBezTo>
                  <a:cubicBezTo>
                    <a:pt x="36616" y="22804"/>
                    <a:pt x="37722" y="22792"/>
                    <a:pt x="38876" y="22708"/>
                  </a:cubicBezTo>
                  <a:lnTo>
                    <a:pt x="38984" y="22516"/>
                  </a:lnTo>
                  <a:cubicBezTo>
                    <a:pt x="39261" y="22191"/>
                    <a:pt x="39225" y="21855"/>
                    <a:pt x="39056" y="21518"/>
                  </a:cubicBezTo>
                  <a:cubicBezTo>
                    <a:pt x="39105" y="21230"/>
                    <a:pt x="39081" y="20929"/>
                    <a:pt x="39285" y="20665"/>
                  </a:cubicBezTo>
                  <a:cubicBezTo>
                    <a:pt x="39261" y="20929"/>
                    <a:pt x="39297" y="21194"/>
                    <a:pt x="39381" y="21458"/>
                  </a:cubicBezTo>
                  <a:cubicBezTo>
                    <a:pt x="39573" y="21230"/>
                    <a:pt x="39778" y="21001"/>
                    <a:pt x="39946" y="20677"/>
                  </a:cubicBezTo>
                  <a:cubicBezTo>
                    <a:pt x="40331" y="20016"/>
                    <a:pt x="40283" y="19523"/>
                    <a:pt x="39754" y="19210"/>
                  </a:cubicBezTo>
                  <a:cubicBezTo>
                    <a:pt x="39682" y="17960"/>
                    <a:pt x="39898" y="16698"/>
                    <a:pt x="40126" y="15448"/>
                  </a:cubicBezTo>
                  <a:cubicBezTo>
                    <a:pt x="40439" y="14907"/>
                    <a:pt x="40739" y="14354"/>
                    <a:pt x="40788" y="13608"/>
                  </a:cubicBezTo>
                  <a:cubicBezTo>
                    <a:pt x="40775" y="13476"/>
                    <a:pt x="40727" y="13332"/>
                    <a:pt x="39910" y="12887"/>
                  </a:cubicBezTo>
                  <a:cubicBezTo>
                    <a:pt x="39670" y="12346"/>
                    <a:pt x="39465" y="11793"/>
                    <a:pt x="39117" y="11276"/>
                  </a:cubicBezTo>
                  <a:cubicBezTo>
                    <a:pt x="38708" y="8680"/>
                    <a:pt x="40295" y="7225"/>
                    <a:pt x="40559" y="5542"/>
                  </a:cubicBezTo>
                  <a:cubicBezTo>
                    <a:pt x="40547" y="5254"/>
                    <a:pt x="40451" y="4905"/>
                    <a:pt x="40283" y="4521"/>
                  </a:cubicBezTo>
                  <a:cubicBezTo>
                    <a:pt x="41713" y="4929"/>
                    <a:pt x="42831" y="7105"/>
                    <a:pt x="43877" y="9714"/>
                  </a:cubicBezTo>
                  <a:cubicBezTo>
                    <a:pt x="44466" y="11000"/>
                    <a:pt x="44105" y="12238"/>
                    <a:pt x="43949" y="13500"/>
                  </a:cubicBezTo>
                  <a:lnTo>
                    <a:pt x="44502" y="12827"/>
                  </a:lnTo>
                  <a:cubicBezTo>
                    <a:pt x="44334" y="14113"/>
                    <a:pt x="44454" y="15015"/>
                    <a:pt x="44803" y="15640"/>
                  </a:cubicBezTo>
                  <a:lnTo>
                    <a:pt x="45007" y="14342"/>
                  </a:lnTo>
                  <a:cubicBezTo>
                    <a:pt x="45211" y="15556"/>
                    <a:pt x="45524" y="16481"/>
                    <a:pt x="46029" y="16830"/>
                  </a:cubicBezTo>
                  <a:lnTo>
                    <a:pt x="45884" y="15604"/>
                  </a:lnTo>
                  <a:cubicBezTo>
                    <a:pt x="46485" y="16818"/>
                    <a:pt x="47038" y="17191"/>
                    <a:pt x="47579" y="17455"/>
                  </a:cubicBezTo>
                  <a:lnTo>
                    <a:pt x="46834" y="16169"/>
                  </a:lnTo>
                  <a:cubicBezTo>
                    <a:pt x="47351" y="16638"/>
                    <a:pt x="47856" y="17095"/>
                    <a:pt x="48397" y="17095"/>
                  </a:cubicBezTo>
                  <a:cubicBezTo>
                    <a:pt x="46449" y="15460"/>
                    <a:pt x="45812" y="13200"/>
                    <a:pt x="45151" y="10952"/>
                  </a:cubicBezTo>
                  <a:cubicBezTo>
                    <a:pt x="44622" y="9329"/>
                    <a:pt x="44262" y="7670"/>
                    <a:pt x="43276" y="6107"/>
                  </a:cubicBezTo>
                  <a:cubicBezTo>
                    <a:pt x="41857" y="4256"/>
                    <a:pt x="40343" y="2717"/>
                    <a:pt x="38528" y="2225"/>
                  </a:cubicBezTo>
                  <a:cubicBezTo>
                    <a:pt x="38407" y="2116"/>
                    <a:pt x="38287" y="2008"/>
                    <a:pt x="38167" y="1900"/>
                  </a:cubicBezTo>
                  <a:cubicBezTo>
                    <a:pt x="36388" y="866"/>
                    <a:pt x="34404" y="469"/>
                    <a:pt x="32108" y="1071"/>
                  </a:cubicBezTo>
                  <a:cubicBezTo>
                    <a:pt x="29235" y="1924"/>
                    <a:pt x="26110" y="1311"/>
                    <a:pt x="22900" y="241"/>
                  </a:cubicBezTo>
                  <a:cubicBezTo>
                    <a:pt x="22612" y="133"/>
                    <a:pt x="22335" y="73"/>
                    <a:pt x="22095" y="6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3037489" y="3721609"/>
              <a:ext cx="23372" cy="31472"/>
            </a:xfrm>
            <a:custGeom>
              <a:avLst/>
              <a:gdLst/>
              <a:ahLst/>
              <a:cxnLst/>
              <a:rect l="l" t="t" r="r" b="b"/>
              <a:pathLst>
                <a:path w="831" h="1119" fill="none" extrusionOk="0">
                  <a:moveTo>
                    <a:pt x="1" y="614"/>
                  </a:moveTo>
                  <a:lnTo>
                    <a:pt x="698" y="0"/>
                  </a:lnTo>
                  <a:cubicBezTo>
                    <a:pt x="806" y="193"/>
                    <a:pt x="830" y="409"/>
                    <a:pt x="830" y="638"/>
                  </a:cubicBezTo>
                  <a:lnTo>
                    <a:pt x="325" y="1118"/>
                  </a:lnTo>
                  <a:lnTo>
                    <a:pt x="421" y="842"/>
                  </a:lnTo>
                  <a:cubicBezTo>
                    <a:pt x="229" y="734"/>
                    <a:pt x="241" y="626"/>
                    <a:pt x="193" y="517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3030401" y="3715534"/>
              <a:ext cx="22669" cy="19294"/>
            </a:xfrm>
            <a:custGeom>
              <a:avLst/>
              <a:gdLst/>
              <a:ahLst/>
              <a:cxnLst/>
              <a:rect l="l" t="t" r="r" b="b"/>
              <a:pathLst>
                <a:path w="806" h="686" fill="none" extrusionOk="0">
                  <a:moveTo>
                    <a:pt x="0" y="685"/>
                  </a:moveTo>
                  <a:cubicBezTo>
                    <a:pt x="217" y="433"/>
                    <a:pt x="469" y="192"/>
                    <a:pt x="80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3054392" y="3670563"/>
              <a:ext cx="703" cy="34847"/>
            </a:xfrm>
            <a:custGeom>
              <a:avLst/>
              <a:gdLst/>
              <a:ahLst/>
              <a:cxnLst/>
              <a:rect l="l" t="t" r="r" b="b"/>
              <a:pathLst>
                <a:path w="25" h="1239" fill="none" extrusionOk="0">
                  <a:moveTo>
                    <a:pt x="25" y="0"/>
                  </a:moveTo>
                  <a:lnTo>
                    <a:pt x="1" y="123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077398" y="3720934"/>
              <a:ext cx="32484" cy="29784"/>
            </a:xfrm>
            <a:custGeom>
              <a:avLst/>
              <a:gdLst/>
              <a:ahLst/>
              <a:cxnLst/>
              <a:rect l="l" t="t" r="r" b="b"/>
              <a:pathLst>
                <a:path w="1155" h="1059" fill="none" extrusionOk="0">
                  <a:moveTo>
                    <a:pt x="0" y="0"/>
                  </a:moveTo>
                  <a:cubicBezTo>
                    <a:pt x="301" y="433"/>
                    <a:pt x="673" y="794"/>
                    <a:pt x="1154" y="105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038164" y="3762869"/>
              <a:ext cx="4106" cy="61200"/>
            </a:xfrm>
            <a:custGeom>
              <a:avLst/>
              <a:gdLst/>
              <a:ahLst/>
              <a:cxnLst/>
              <a:rect l="l" t="t" r="r" b="b"/>
              <a:pathLst>
                <a:path w="146" h="2176" fill="none" extrusionOk="0">
                  <a:moveTo>
                    <a:pt x="133" y="0"/>
                  </a:moveTo>
                  <a:cubicBezTo>
                    <a:pt x="145" y="733"/>
                    <a:pt x="85" y="1455"/>
                    <a:pt x="1" y="217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027026" y="3867325"/>
              <a:ext cx="11166" cy="27422"/>
            </a:xfrm>
            <a:custGeom>
              <a:avLst/>
              <a:gdLst/>
              <a:ahLst/>
              <a:cxnLst/>
              <a:rect l="l" t="t" r="r" b="b"/>
              <a:pathLst>
                <a:path w="397" h="975" fill="none" extrusionOk="0">
                  <a:moveTo>
                    <a:pt x="84" y="974"/>
                  </a:moveTo>
                  <a:cubicBezTo>
                    <a:pt x="0" y="541"/>
                    <a:pt x="60" y="193"/>
                    <a:pt x="397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053042" y="3863613"/>
              <a:ext cx="13219" cy="17944"/>
            </a:xfrm>
            <a:custGeom>
              <a:avLst/>
              <a:gdLst/>
              <a:ahLst/>
              <a:cxnLst/>
              <a:rect l="l" t="t" r="r" b="b"/>
              <a:pathLst>
                <a:path w="470" h="638" fill="none" extrusionOk="0">
                  <a:moveTo>
                    <a:pt x="1" y="0"/>
                  </a:moveTo>
                  <a:cubicBezTo>
                    <a:pt x="193" y="72"/>
                    <a:pt x="361" y="229"/>
                    <a:pt x="470" y="63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032764" y="3874750"/>
              <a:ext cx="26747" cy="26409"/>
            </a:xfrm>
            <a:custGeom>
              <a:avLst/>
              <a:gdLst/>
              <a:ahLst/>
              <a:cxnLst/>
              <a:rect l="l" t="t" r="r" b="b"/>
              <a:pathLst>
                <a:path w="951" h="939" fill="none" extrusionOk="0">
                  <a:moveTo>
                    <a:pt x="385" y="939"/>
                  </a:moveTo>
                  <a:cubicBezTo>
                    <a:pt x="133" y="614"/>
                    <a:pt x="0" y="314"/>
                    <a:pt x="301" y="133"/>
                  </a:cubicBezTo>
                  <a:cubicBezTo>
                    <a:pt x="481" y="1"/>
                    <a:pt x="650" y="61"/>
                    <a:pt x="806" y="145"/>
                  </a:cubicBezTo>
                  <a:cubicBezTo>
                    <a:pt x="950" y="362"/>
                    <a:pt x="926" y="602"/>
                    <a:pt x="938" y="842"/>
                  </a:cubicBezTo>
                  <a:cubicBezTo>
                    <a:pt x="866" y="289"/>
                    <a:pt x="145" y="410"/>
                    <a:pt x="385" y="939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086848" y="3861250"/>
              <a:ext cx="5456" cy="46688"/>
            </a:xfrm>
            <a:custGeom>
              <a:avLst/>
              <a:gdLst/>
              <a:ahLst/>
              <a:cxnLst/>
              <a:rect l="l" t="t" r="r" b="b"/>
              <a:pathLst>
                <a:path w="194" h="1660" fill="none" extrusionOk="0">
                  <a:moveTo>
                    <a:pt x="61" y="0"/>
                  </a:moveTo>
                  <a:cubicBezTo>
                    <a:pt x="1" y="565"/>
                    <a:pt x="73" y="1118"/>
                    <a:pt x="193" y="165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081448" y="3849409"/>
              <a:ext cx="14569" cy="7791"/>
            </a:xfrm>
            <a:custGeom>
              <a:avLst/>
              <a:gdLst/>
              <a:ahLst/>
              <a:cxnLst/>
              <a:rect l="l" t="t" r="r" b="b"/>
              <a:pathLst>
                <a:path w="518" h="277" fill="none" extrusionOk="0">
                  <a:moveTo>
                    <a:pt x="0" y="277"/>
                  </a:moveTo>
                  <a:cubicBezTo>
                    <a:pt x="205" y="0"/>
                    <a:pt x="313" y="0"/>
                    <a:pt x="517" y="2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123720" y="3739525"/>
              <a:ext cx="31472" cy="13894"/>
            </a:xfrm>
            <a:custGeom>
              <a:avLst/>
              <a:gdLst/>
              <a:ahLst/>
              <a:cxnLst/>
              <a:rect l="l" t="t" r="r" b="b"/>
              <a:pathLst>
                <a:path w="1119" h="494" fill="none" extrusionOk="0">
                  <a:moveTo>
                    <a:pt x="0" y="493"/>
                  </a:moveTo>
                  <a:cubicBezTo>
                    <a:pt x="361" y="409"/>
                    <a:pt x="733" y="289"/>
                    <a:pt x="1118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137220" y="3747316"/>
              <a:ext cx="5456" cy="16931"/>
            </a:xfrm>
            <a:custGeom>
              <a:avLst/>
              <a:gdLst/>
              <a:ahLst/>
              <a:cxnLst/>
              <a:rect l="l" t="t" r="r" b="b"/>
              <a:pathLst>
                <a:path w="194" h="602" fill="none" extrusionOk="0">
                  <a:moveTo>
                    <a:pt x="1" y="601"/>
                  </a:moveTo>
                  <a:lnTo>
                    <a:pt x="193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122004" y="3777719"/>
              <a:ext cx="10856" cy="53128"/>
            </a:xfrm>
            <a:custGeom>
              <a:avLst/>
              <a:gdLst/>
              <a:ahLst/>
              <a:cxnLst/>
              <a:rect l="l" t="t" r="r" b="b"/>
              <a:pathLst>
                <a:path w="386" h="1889" fill="none" extrusionOk="0">
                  <a:moveTo>
                    <a:pt x="1" y="1888"/>
                  </a:moveTo>
                  <a:cubicBezTo>
                    <a:pt x="49" y="1263"/>
                    <a:pt x="157" y="626"/>
                    <a:pt x="386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2913429" y="3662772"/>
              <a:ext cx="62888" cy="19631"/>
            </a:xfrm>
            <a:custGeom>
              <a:avLst/>
              <a:gdLst/>
              <a:ahLst/>
              <a:cxnLst/>
              <a:rect l="l" t="t" r="r" b="b"/>
              <a:pathLst>
                <a:path w="2236" h="698" fill="none" extrusionOk="0">
                  <a:moveTo>
                    <a:pt x="0" y="1"/>
                  </a:moveTo>
                  <a:cubicBezTo>
                    <a:pt x="902" y="157"/>
                    <a:pt x="1262" y="554"/>
                    <a:pt x="2236" y="69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935058" y="3620528"/>
              <a:ext cx="98409" cy="33159"/>
            </a:xfrm>
            <a:custGeom>
              <a:avLst/>
              <a:gdLst/>
              <a:ahLst/>
              <a:cxnLst/>
              <a:rect l="l" t="t" r="r" b="b"/>
              <a:pathLst>
                <a:path w="3499" h="1179" fill="none" extrusionOk="0">
                  <a:moveTo>
                    <a:pt x="0" y="0"/>
                  </a:moveTo>
                  <a:cubicBezTo>
                    <a:pt x="866" y="301"/>
                    <a:pt x="1623" y="673"/>
                    <a:pt x="2356" y="1070"/>
                  </a:cubicBezTo>
                  <a:cubicBezTo>
                    <a:pt x="2813" y="1130"/>
                    <a:pt x="3270" y="1178"/>
                    <a:pt x="3498" y="103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2987454" y="3650622"/>
              <a:ext cx="13894" cy="3066"/>
            </a:xfrm>
            <a:custGeom>
              <a:avLst/>
              <a:gdLst/>
              <a:ahLst/>
              <a:cxnLst/>
              <a:rect l="l" t="t" r="r" b="b"/>
              <a:pathLst>
                <a:path w="494" h="109" fill="none" extrusionOk="0">
                  <a:moveTo>
                    <a:pt x="1" y="108"/>
                  </a:moveTo>
                  <a:lnTo>
                    <a:pt x="493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993192" y="3651634"/>
              <a:ext cx="16622" cy="27056"/>
            </a:xfrm>
            <a:custGeom>
              <a:avLst/>
              <a:gdLst/>
              <a:ahLst/>
              <a:cxnLst/>
              <a:rect l="l" t="t" r="r" b="b"/>
              <a:pathLst>
                <a:path w="591" h="962" fill="none" extrusionOk="0">
                  <a:moveTo>
                    <a:pt x="1" y="469"/>
                  </a:moveTo>
                  <a:lnTo>
                    <a:pt x="434" y="962"/>
                  </a:lnTo>
                  <a:lnTo>
                    <a:pt x="590" y="229"/>
                  </a:lnTo>
                  <a:lnTo>
                    <a:pt x="542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3006045" y="3399747"/>
              <a:ext cx="461869" cy="236700"/>
            </a:xfrm>
            <a:custGeom>
              <a:avLst/>
              <a:gdLst/>
              <a:ahLst/>
              <a:cxnLst/>
              <a:rect l="l" t="t" r="r" b="b"/>
              <a:pathLst>
                <a:path w="16422" h="8416" fill="none" extrusionOk="0">
                  <a:moveTo>
                    <a:pt x="1" y="8103"/>
                  </a:moveTo>
                  <a:cubicBezTo>
                    <a:pt x="518" y="8415"/>
                    <a:pt x="1131" y="8187"/>
                    <a:pt x="1780" y="7814"/>
                  </a:cubicBezTo>
                  <a:cubicBezTo>
                    <a:pt x="3860" y="6143"/>
                    <a:pt x="5987" y="4484"/>
                    <a:pt x="8391" y="2970"/>
                  </a:cubicBezTo>
                  <a:cubicBezTo>
                    <a:pt x="10651" y="1491"/>
                    <a:pt x="13236" y="409"/>
                    <a:pt x="16421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3043254" y="3627953"/>
              <a:ext cx="60188" cy="17944"/>
            </a:xfrm>
            <a:custGeom>
              <a:avLst/>
              <a:gdLst/>
              <a:ahLst/>
              <a:cxnLst/>
              <a:rect l="l" t="t" r="r" b="b"/>
              <a:pathLst>
                <a:path w="2140" h="638" fill="none" extrusionOk="0">
                  <a:moveTo>
                    <a:pt x="0" y="638"/>
                  </a:moveTo>
                  <a:cubicBezTo>
                    <a:pt x="926" y="518"/>
                    <a:pt x="1563" y="265"/>
                    <a:pt x="214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3125408" y="3630991"/>
              <a:ext cx="60525" cy="80156"/>
            </a:xfrm>
            <a:custGeom>
              <a:avLst/>
              <a:gdLst/>
              <a:ahLst/>
              <a:cxnLst/>
              <a:rect l="l" t="t" r="r" b="b"/>
              <a:pathLst>
                <a:path w="2152" h="2850" fill="none" extrusionOk="0">
                  <a:moveTo>
                    <a:pt x="0" y="1"/>
                  </a:moveTo>
                  <a:cubicBezTo>
                    <a:pt x="1142" y="686"/>
                    <a:pt x="2152" y="1371"/>
                    <a:pt x="2020" y="285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3143998" y="3628628"/>
              <a:ext cx="47363" cy="64603"/>
            </a:xfrm>
            <a:custGeom>
              <a:avLst/>
              <a:gdLst/>
              <a:ahLst/>
              <a:cxnLst/>
              <a:rect l="l" t="t" r="r" b="b"/>
              <a:pathLst>
                <a:path w="1684" h="2297" fill="none" extrusionOk="0">
                  <a:moveTo>
                    <a:pt x="0" y="1"/>
                  </a:moveTo>
                  <a:cubicBezTo>
                    <a:pt x="722" y="650"/>
                    <a:pt x="1659" y="1179"/>
                    <a:pt x="1683" y="22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3151086" y="3621203"/>
              <a:ext cx="38925" cy="5091"/>
            </a:xfrm>
            <a:custGeom>
              <a:avLst/>
              <a:gdLst/>
              <a:ahLst/>
              <a:cxnLst/>
              <a:rect l="l" t="t" r="r" b="b"/>
              <a:pathLst>
                <a:path w="1384" h="181" fill="none" extrusionOk="0">
                  <a:moveTo>
                    <a:pt x="1" y="0"/>
                  </a:moveTo>
                  <a:lnTo>
                    <a:pt x="1383" y="18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3206211" y="3627616"/>
              <a:ext cx="165347" cy="11194"/>
            </a:xfrm>
            <a:custGeom>
              <a:avLst/>
              <a:gdLst/>
              <a:ahLst/>
              <a:cxnLst/>
              <a:rect l="l" t="t" r="r" b="b"/>
              <a:pathLst>
                <a:path w="5879" h="398" fill="none" extrusionOk="0">
                  <a:moveTo>
                    <a:pt x="0" y="1"/>
                  </a:moveTo>
                  <a:cubicBezTo>
                    <a:pt x="1900" y="217"/>
                    <a:pt x="3883" y="325"/>
                    <a:pt x="5878" y="3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3376592" y="3585709"/>
              <a:ext cx="12206" cy="81506"/>
            </a:xfrm>
            <a:custGeom>
              <a:avLst/>
              <a:gdLst/>
              <a:ahLst/>
              <a:cxnLst/>
              <a:rect l="l" t="t" r="r" b="b"/>
              <a:pathLst>
                <a:path w="434" h="2898" fill="none" extrusionOk="0">
                  <a:moveTo>
                    <a:pt x="313" y="0"/>
                  </a:moveTo>
                  <a:cubicBezTo>
                    <a:pt x="97" y="962"/>
                    <a:pt x="1" y="1911"/>
                    <a:pt x="434" y="28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391132" y="3532272"/>
              <a:ext cx="30797" cy="39600"/>
            </a:xfrm>
            <a:custGeom>
              <a:avLst/>
              <a:gdLst/>
              <a:ahLst/>
              <a:cxnLst/>
              <a:rect l="l" t="t" r="r" b="b"/>
              <a:pathLst>
                <a:path w="1095" h="1408" fill="none" extrusionOk="0">
                  <a:moveTo>
                    <a:pt x="1" y="1407"/>
                  </a:moveTo>
                  <a:cubicBezTo>
                    <a:pt x="205" y="938"/>
                    <a:pt x="481" y="482"/>
                    <a:pt x="1095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426626" y="3452144"/>
              <a:ext cx="53466" cy="68653"/>
            </a:xfrm>
            <a:custGeom>
              <a:avLst/>
              <a:gdLst/>
              <a:ahLst/>
              <a:cxnLst/>
              <a:rect l="l" t="t" r="r" b="b"/>
              <a:pathLst>
                <a:path w="1901" h="2441" fill="none" extrusionOk="0">
                  <a:moveTo>
                    <a:pt x="746" y="674"/>
                  </a:moveTo>
                  <a:cubicBezTo>
                    <a:pt x="422" y="1119"/>
                    <a:pt x="217" y="1792"/>
                    <a:pt x="1" y="2441"/>
                  </a:cubicBezTo>
                  <a:cubicBezTo>
                    <a:pt x="530" y="1612"/>
                    <a:pt x="1215" y="806"/>
                    <a:pt x="190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506079" y="3695903"/>
              <a:ext cx="83531" cy="24384"/>
            </a:xfrm>
            <a:custGeom>
              <a:avLst/>
              <a:gdLst/>
              <a:ahLst/>
              <a:cxnLst/>
              <a:rect l="l" t="t" r="r" b="b"/>
              <a:pathLst>
                <a:path w="2970" h="867" fill="none" extrusionOk="0">
                  <a:moveTo>
                    <a:pt x="1" y="866"/>
                  </a:moveTo>
                  <a:lnTo>
                    <a:pt x="1047" y="1"/>
                  </a:lnTo>
                  <a:cubicBezTo>
                    <a:pt x="1600" y="349"/>
                    <a:pt x="2321" y="422"/>
                    <a:pt x="2970" y="61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3532798" y="3547825"/>
              <a:ext cx="40584" cy="134944"/>
            </a:xfrm>
            <a:custGeom>
              <a:avLst/>
              <a:gdLst/>
              <a:ahLst/>
              <a:cxnLst/>
              <a:rect l="l" t="t" r="r" b="b"/>
              <a:pathLst>
                <a:path w="1443" h="4798" fill="none" extrusionOk="0">
                  <a:moveTo>
                    <a:pt x="157" y="4797"/>
                  </a:moveTo>
                  <a:cubicBezTo>
                    <a:pt x="0" y="3607"/>
                    <a:pt x="61" y="2597"/>
                    <a:pt x="133" y="1587"/>
                  </a:cubicBezTo>
                  <a:cubicBezTo>
                    <a:pt x="361" y="1046"/>
                    <a:pt x="938" y="518"/>
                    <a:pt x="1443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3812726" y="3573531"/>
              <a:ext cx="78131" cy="136266"/>
            </a:xfrm>
            <a:custGeom>
              <a:avLst/>
              <a:gdLst/>
              <a:ahLst/>
              <a:cxnLst/>
              <a:rect l="l" t="t" r="r" b="b"/>
              <a:pathLst>
                <a:path w="2778" h="4845" fill="none" extrusionOk="0">
                  <a:moveTo>
                    <a:pt x="1" y="0"/>
                  </a:moveTo>
                  <a:lnTo>
                    <a:pt x="1179" y="758"/>
                  </a:lnTo>
                  <a:cubicBezTo>
                    <a:pt x="1335" y="2416"/>
                    <a:pt x="1624" y="3967"/>
                    <a:pt x="2778" y="48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3779258" y="3656359"/>
              <a:ext cx="77456" cy="39909"/>
            </a:xfrm>
            <a:custGeom>
              <a:avLst/>
              <a:gdLst/>
              <a:ahLst/>
              <a:cxnLst/>
              <a:rect l="l" t="t" r="r" b="b"/>
              <a:pathLst>
                <a:path w="2754" h="1419" fill="none" extrusionOk="0">
                  <a:moveTo>
                    <a:pt x="1" y="1419"/>
                  </a:moveTo>
                  <a:cubicBezTo>
                    <a:pt x="1119" y="1034"/>
                    <a:pt x="1984" y="541"/>
                    <a:pt x="275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3986511" y="3449444"/>
              <a:ext cx="49388" cy="64603"/>
            </a:xfrm>
            <a:custGeom>
              <a:avLst/>
              <a:gdLst/>
              <a:ahLst/>
              <a:cxnLst/>
              <a:rect l="l" t="t" r="r" b="b"/>
              <a:pathLst>
                <a:path w="1756" h="2297" fill="none" extrusionOk="0">
                  <a:moveTo>
                    <a:pt x="1" y="1"/>
                  </a:moveTo>
                  <a:cubicBezTo>
                    <a:pt x="782" y="794"/>
                    <a:pt x="1311" y="1551"/>
                    <a:pt x="1756" y="229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4143729" y="3674950"/>
              <a:ext cx="24019" cy="27084"/>
            </a:xfrm>
            <a:custGeom>
              <a:avLst/>
              <a:gdLst/>
              <a:ahLst/>
              <a:cxnLst/>
              <a:rect l="l" t="t" r="r" b="b"/>
              <a:pathLst>
                <a:path w="854" h="963" fill="none" extrusionOk="0">
                  <a:moveTo>
                    <a:pt x="0" y="277"/>
                  </a:moveTo>
                  <a:lnTo>
                    <a:pt x="265" y="962"/>
                  </a:lnTo>
                  <a:lnTo>
                    <a:pt x="469" y="61"/>
                  </a:lnTo>
                  <a:lnTo>
                    <a:pt x="854" y="890"/>
                  </a:lnTo>
                  <a:lnTo>
                    <a:pt x="818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4000376" y="3937975"/>
              <a:ext cx="25734" cy="30122"/>
            </a:xfrm>
            <a:custGeom>
              <a:avLst/>
              <a:gdLst/>
              <a:ahLst/>
              <a:cxnLst/>
              <a:rect l="l" t="t" r="r" b="b"/>
              <a:pathLst>
                <a:path w="915" h="1071" fill="none" extrusionOk="0">
                  <a:moveTo>
                    <a:pt x="121" y="1"/>
                  </a:moveTo>
                  <a:cubicBezTo>
                    <a:pt x="0" y="349"/>
                    <a:pt x="85" y="866"/>
                    <a:pt x="265" y="1071"/>
                  </a:cubicBezTo>
                  <a:cubicBezTo>
                    <a:pt x="626" y="734"/>
                    <a:pt x="734" y="963"/>
                    <a:pt x="914" y="105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3938501" y="3986659"/>
              <a:ext cx="60891" cy="33497"/>
            </a:xfrm>
            <a:custGeom>
              <a:avLst/>
              <a:gdLst/>
              <a:ahLst/>
              <a:cxnLst/>
              <a:rect l="l" t="t" r="r" b="b"/>
              <a:pathLst>
                <a:path w="2165" h="1191" fill="none" extrusionOk="0">
                  <a:moveTo>
                    <a:pt x="1" y="1"/>
                  </a:moveTo>
                  <a:cubicBezTo>
                    <a:pt x="782" y="121"/>
                    <a:pt x="1503" y="482"/>
                    <a:pt x="2164" y="11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3820854" y="3936625"/>
              <a:ext cx="4753" cy="32822"/>
            </a:xfrm>
            <a:custGeom>
              <a:avLst/>
              <a:gdLst/>
              <a:ahLst/>
              <a:cxnLst/>
              <a:rect l="l" t="t" r="r" b="b"/>
              <a:pathLst>
                <a:path w="169" h="1167" fill="none" extrusionOk="0">
                  <a:moveTo>
                    <a:pt x="24" y="1"/>
                  </a:moveTo>
                  <a:cubicBezTo>
                    <a:pt x="0" y="157"/>
                    <a:pt x="60" y="301"/>
                    <a:pt x="169" y="434"/>
                  </a:cubicBezTo>
                  <a:lnTo>
                    <a:pt x="133" y="1167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3825579" y="3946103"/>
              <a:ext cx="16931" cy="9141"/>
            </a:xfrm>
            <a:custGeom>
              <a:avLst/>
              <a:gdLst/>
              <a:ahLst/>
              <a:cxnLst/>
              <a:rect l="l" t="t" r="r" b="b"/>
              <a:pathLst>
                <a:path w="602" h="325" fill="none" extrusionOk="0">
                  <a:moveTo>
                    <a:pt x="1" y="97"/>
                  </a:moveTo>
                  <a:cubicBezTo>
                    <a:pt x="421" y="0"/>
                    <a:pt x="517" y="157"/>
                    <a:pt x="602" y="3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3770145" y="3952178"/>
              <a:ext cx="51413" cy="33497"/>
            </a:xfrm>
            <a:custGeom>
              <a:avLst/>
              <a:gdLst/>
              <a:ahLst/>
              <a:cxnLst/>
              <a:rect l="l" t="t" r="r" b="b"/>
              <a:pathLst>
                <a:path w="1828" h="1191" fill="none" extrusionOk="0">
                  <a:moveTo>
                    <a:pt x="0" y="1"/>
                  </a:moveTo>
                  <a:cubicBezTo>
                    <a:pt x="445" y="446"/>
                    <a:pt x="1046" y="842"/>
                    <a:pt x="1827" y="11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3842483" y="3917022"/>
              <a:ext cx="9506" cy="13556"/>
            </a:xfrm>
            <a:custGeom>
              <a:avLst/>
              <a:gdLst/>
              <a:ahLst/>
              <a:cxnLst/>
              <a:rect l="l" t="t" r="r" b="b"/>
              <a:pathLst>
                <a:path w="338" h="482" fill="none" extrusionOk="0">
                  <a:moveTo>
                    <a:pt x="1" y="1"/>
                  </a:moveTo>
                  <a:lnTo>
                    <a:pt x="337" y="48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974333" y="3732100"/>
              <a:ext cx="36900" cy="76416"/>
            </a:xfrm>
            <a:custGeom>
              <a:avLst/>
              <a:gdLst/>
              <a:ahLst/>
              <a:cxnLst/>
              <a:rect l="l" t="t" r="r" b="b"/>
              <a:pathLst>
                <a:path w="1312" h="2717" fill="none" extrusionOk="0">
                  <a:moveTo>
                    <a:pt x="1" y="0"/>
                  </a:moveTo>
                  <a:cubicBezTo>
                    <a:pt x="1083" y="938"/>
                    <a:pt x="1311" y="1839"/>
                    <a:pt x="1227" y="271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3430029" y="3736825"/>
              <a:ext cx="26719" cy="58528"/>
            </a:xfrm>
            <a:custGeom>
              <a:avLst/>
              <a:gdLst/>
              <a:ahLst/>
              <a:cxnLst/>
              <a:rect l="l" t="t" r="r" b="b"/>
              <a:pathLst>
                <a:path w="950" h="2081" fill="none" extrusionOk="0">
                  <a:moveTo>
                    <a:pt x="0" y="2080"/>
                  </a:moveTo>
                  <a:cubicBezTo>
                    <a:pt x="96" y="1431"/>
                    <a:pt x="457" y="734"/>
                    <a:pt x="95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3866839" y="3805113"/>
              <a:ext cx="20981" cy="63253"/>
            </a:xfrm>
            <a:custGeom>
              <a:avLst/>
              <a:gdLst/>
              <a:ahLst/>
              <a:cxnLst/>
              <a:rect l="l" t="t" r="r" b="b"/>
              <a:pathLst>
                <a:path w="746" h="2249" fill="none" extrusionOk="0">
                  <a:moveTo>
                    <a:pt x="156" y="1"/>
                  </a:moveTo>
                  <a:cubicBezTo>
                    <a:pt x="745" y="506"/>
                    <a:pt x="541" y="1311"/>
                    <a:pt x="0" y="224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4002401" y="3826741"/>
              <a:ext cx="4078" cy="81872"/>
            </a:xfrm>
            <a:custGeom>
              <a:avLst/>
              <a:gdLst/>
              <a:ahLst/>
              <a:cxnLst/>
              <a:rect l="l" t="t" r="r" b="b"/>
              <a:pathLst>
                <a:path w="145" h="2911" fill="none" extrusionOk="0">
                  <a:moveTo>
                    <a:pt x="145" y="1"/>
                  </a:moveTo>
                  <a:lnTo>
                    <a:pt x="1" y="291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3383370" y="3865638"/>
              <a:ext cx="21319" cy="57825"/>
            </a:xfrm>
            <a:custGeom>
              <a:avLst/>
              <a:gdLst/>
              <a:ahLst/>
              <a:cxnLst/>
              <a:rect l="l" t="t" r="r" b="b"/>
              <a:pathLst>
                <a:path w="758" h="2056" fill="none" extrusionOk="0">
                  <a:moveTo>
                    <a:pt x="0" y="2056"/>
                  </a:moveTo>
                  <a:lnTo>
                    <a:pt x="75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3533473" y="3931563"/>
              <a:ext cx="6103" cy="15919"/>
            </a:xfrm>
            <a:custGeom>
              <a:avLst/>
              <a:gdLst/>
              <a:ahLst/>
              <a:cxnLst/>
              <a:rect l="l" t="t" r="r" b="b"/>
              <a:pathLst>
                <a:path w="217" h="566" fill="none" extrusionOk="0">
                  <a:moveTo>
                    <a:pt x="0" y="0"/>
                  </a:moveTo>
                  <a:cubicBezTo>
                    <a:pt x="13" y="205"/>
                    <a:pt x="49" y="397"/>
                    <a:pt x="217" y="56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3539548" y="3942053"/>
              <a:ext cx="12544" cy="5428"/>
            </a:xfrm>
            <a:custGeom>
              <a:avLst/>
              <a:gdLst/>
              <a:ahLst/>
              <a:cxnLst/>
              <a:rect l="l" t="t" r="r" b="b"/>
              <a:pathLst>
                <a:path w="446" h="193" fill="none" extrusionOk="0">
                  <a:moveTo>
                    <a:pt x="1" y="192"/>
                  </a:moveTo>
                  <a:cubicBezTo>
                    <a:pt x="145" y="0"/>
                    <a:pt x="301" y="84"/>
                    <a:pt x="446" y="16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3490864" y="3972147"/>
              <a:ext cx="47700" cy="27056"/>
            </a:xfrm>
            <a:custGeom>
              <a:avLst/>
              <a:gdLst/>
              <a:ahLst/>
              <a:cxnLst/>
              <a:rect l="l" t="t" r="r" b="b"/>
              <a:pathLst>
                <a:path w="1696" h="962" fill="none" extrusionOk="0">
                  <a:moveTo>
                    <a:pt x="1" y="0"/>
                  </a:moveTo>
                  <a:cubicBezTo>
                    <a:pt x="746" y="120"/>
                    <a:pt x="1227" y="529"/>
                    <a:pt x="1696" y="96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3387757" y="3937300"/>
              <a:ext cx="6441" cy="6806"/>
            </a:xfrm>
            <a:custGeom>
              <a:avLst/>
              <a:gdLst/>
              <a:ahLst/>
              <a:cxnLst/>
              <a:rect l="l" t="t" r="r" b="b"/>
              <a:pathLst>
                <a:path w="229" h="242" fill="none" extrusionOk="0">
                  <a:moveTo>
                    <a:pt x="0" y="1"/>
                  </a:moveTo>
                  <a:lnTo>
                    <a:pt x="229" y="24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3368492" y="3950491"/>
              <a:ext cx="8466" cy="36197"/>
            </a:xfrm>
            <a:custGeom>
              <a:avLst/>
              <a:gdLst/>
              <a:ahLst/>
              <a:cxnLst/>
              <a:rect l="l" t="t" r="r" b="b"/>
              <a:pathLst>
                <a:path w="301" h="1287" fill="none" extrusionOk="0">
                  <a:moveTo>
                    <a:pt x="0" y="1"/>
                  </a:moveTo>
                  <a:cubicBezTo>
                    <a:pt x="60" y="217"/>
                    <a:pt x="96" y="433"/>
                    <a:pt x="289" y="638"/>
                  </a:cubicBezTo>
                  <a:cubicBezTo>
                    <a:pt x="241" y="854"/>
                    <a:pt x="265" y="1071"/>
                    <a:pt x="301" y="128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3321495" y="3975859"/>
              <a:ext cx="52425" cy="40247"/>
            </a:xfrm>
            <a:custGeom>
              <a:avLst/>
              <a:gdLst/>
              <a:ahLst/>
              <a:cxnLst/>
              <a:rect l="l" t="t" r="r" b="b"/>
              <a:pathLst>
                <a:path w="1864" h="1431" fill="none" extrusionOk="0">
                  <a:moveTo>
                    <a:pt x="0" y="0"/>
                  </a:moveTo>
                  <a:cubicBezTo>
                    <a:pt x="1022" y="361"/>
                    <a:pt x="1359" y="926"/>
                    <a:pt x="1864" y="143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3376592" y="3966381"/>
              <a:ext cx="14906" cy="2053"/>
            </a:xfrm>
            <a:custGeom>
              <a:avLst/>
              <a:gdLst/>
              <a:ahLst/>
              <a:cxnLst/>
              <a:rect l="l" t="t" r="r" b="b"/>
              <a:pathLst>
                <a:path w="530" h="73" fill="none" extrusionOk="0">
                  <a:moveTo>
                    <a:pt x="1" y="73"/>
                  </a:moveTo>
                  <a:cubicBezTo>
                    <a:pt x="181" y="13"/>
                    <a:pt x="361" y="1"/>
                    <a:pt x="530" y="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3536173" y="3854472"/>
              <a:ext cx="3066" cy="52763"/>
            </a:xfrm>
            <a:custGeom>
              <a:avLst/>
              <a:gdLst/>
              <a:ahLst/>
              <a:cxnLst/>
              <a:rect l="l" t="t" r="r" b="b"/>
              <a:pathLst>
                <a:path w="109" h="1876" fill="none" extrusionOk="0">
                  <a:moveTo>
                    <a:pt x="109" y="1"/>
                  </a:moveTo>
                  <a:lnTo>
                    <a:pt x="1" y="1876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3182529" y="4407944"/>
              <a:ext cx="935522" cy="563963"/>
            </a:xfrm>
            <a:custGeom>
              <a:avLst/>
              <a:gdLst/>
              <a:ahLst/>
              <a:cxnLst/>
              <a:rect l="l" t="t" r="r" b="b"/>
              <a:pathLst>
                <a:path w="33263" h="20052" extrusionOk="0">
                  <a:moveTo>
                    <a:pt x="3920" y="0"/>
                  </a:moveTo>
                  <a:cubicBezTo>
                    <a:pt x="3691" y="349"/>
                    <a:pt x="3487" y="697"/>
                    <a:pt x="3595" y="1166"/>
                  </a:cubicBezTo>
                  <a:lnTo>
                    <a:pt x="3475" y="1118"/>
                  </a:lnTo>
                  <a:lnTo>
                    <a:pt x="3463" y="1322"/>
                  </a:lnTo>
                  <a:cubicBezTo>
                    <a:pt x="3234" y="938"/>
                    <a:pt x="3090" y="553"/>
                    <a:pt x="2922" y="168"/>
                  </a:cubicBezTo>
                  <a:lnTo>
                    <a:pt x="2922" y="168"/>
                  </a:lnTo>
                  <a:cubicBezTo>
                    <a:pt x="2585" y="757"/>
                    <a:pt x="2621" y="1310"/>
                    <a:pt x="3138" y="1791"/>
                  </a:cubicBezTo>
                  <a:lnTo>
                    <a:pt x="2766" y="1863"/>
                  </a:lnTo>
                  <a:lnTo>
                    <a:pt x="3186" y="2296"/>
                  </a:lnTo>
                  <a:cubicBezTo>
                    <a:pt x="2802" y="2561"/>
                    <a:pt x="2633" y="2825"/>
                    <a:pt x="2417" y="3077"/>
                  </a:cubicBezTo>
                  <a:cubicBezTo>
                    <a:pt x="2044" y="3330"/>
                    <a:pt x="1768" y="3594"/>
                    <a:pt x="1924" y="3991"/>
                  </a:cubicBezTo>
                  <a:cubicBezTo>
                    <a:pt x="1527" y="4340"/>
                    <a:pt x="1275" y="4736"/>
                    <a:pt x="1083" y="5169"/>
                  </a:cubicBezTo>
                  <a:cubicBezTo>
                    <a:pt x="710" y="5578"/>
                    <a:pt x="1" y="5698"/>
                    <a:pt x="482" y="6828"/>
                  </a:cubicBezTo>
                  <a:cubicBezTo>
                    <a:pt x="530" y="7008"/>
                    <a:pt x="674" y="7129"/>
                    <a:pt x="794" y="7249"/>
                  </a:cubicBezTo>
                  <a:cubicBezTo>
                    <a:pt x="837" y="7479"/>
                    <a:pt x="937" y="7554"/>
                    <a:pt x="1066" y="7554"/>
                  </a:cubicBezTo>
                  <a:cubicBezTo>
                    <a:pt x="1153" y="7554"/>
                    <a:pt x="1253" y="7521"/>
                    <a:pt x="1359" y="7477"/>
                  </a:cubicBezTo>
                  <a:cubicBezTo>
                    <a:pt x="1408" y="7491"/>
                    <a:pt x="1458" y="7497"/>
                    <a:pt x="1507" y="7497"/>
                  </a:cubicBezTo>
                  <a:cubicBezTo>
                    <a:pt x="1542" y="7497"/>
                    <a:pt x="1577" y="7494"/>
                    <a:pt x="1612" y="7489"/>
                  </a:cubicBezTo>
                  <a:cubicBezTo>
                    <a:pt x="1708" y="7546"/>
                    <a:pt x="1798" y="7571"/>
                    <a:pt x="1884" y="7571"/>
                  </a:cubicBezTo>
                  <a:cubicBezTo>
                    <a:pt x="2267" y="7571"/>
                    <a:pt x="2538" y="7073"/>
                    <a:pt x="2705" y="6768"/>
                  </a:cubicBezTo>
                  <a:cubicBezTo>
                    <a:pt x="3186" y="6467"/>
                    <a:pt x="3643" y="6191"/>
                    <a:pt x="3992" y="5914"/>
                  </a:cubicBezTo>
                  <a:cubicBezTo>
                    <a:pt x="4139" y="5950"/>
                    <a:pt x="4287" y="5989"/>
                    <a:pt x="4445" y="5989"/>
                  </a:cubicBezTo>
                  <a:cubicBezTo>
                    <a:pt x="4556" y="5989"/>
                    <a:pt x="4673" y="5969"/>
                    <a:pt x="4797" y="5914"/>
                  </a:cubicBezTo>
                  <a:cubicBezTo>
                    <a:pt x="5578" y="5950"/>
                    <a:pt x="5903" y="6684"/>
                    <a:pt x="6336" y="7249"/>
                  </a:cubicBezTo>
                  <a:cubicBezTo>
                    <a:pt x="7141" y="8246"/>
                    <a:pt x="7682" y="9449"/>
                    <a:pt x="8343" y="10567"/>
                  </a:cubicBezTo>
                  <a:cubicBezTo>
                    <a:pt x="8500" y="10975"/>
                    <a:pt x="8704" y="11168"/>
                    <a:pt x="8908" y="11360"/>
                  </a:cubicBezTo>
                  <a:cubicBezTo>
                    <a:pt x="8295" y="11889"/>
                    <a:pt x="7670" y="12286"/>
                    <a:pt x="7045" y="12442"/>
                  </a:cubicBezTo>
                  <a:cubicBezTo>
                    <a:pt x="6696" y="12694"/>
                    <a:pt x="6300" y="12923"/>
                    <a:pt x="6528" y="13584"/>
                  </a:cubicBezTo>
                  <a:cubicBezTo>
                    <a:pt x="6576" y="14173"/>
                    <a:pt x="6540" y="14762"/>
                    <a:pt x="6312" y="15375"/>
                  </a:cubicBezTo>
                  <a:cubicBezTo>
                    <a:pt x="5999" y="16096"/>
                    <a:pt x="6047" y="16613"/>
                    <a:pt x="6420" y="16950"/>
                  </a:cubicBezTo>
                  <a:lnTo>
                    <a:pt x="6660" y="17214"/>
                  </a:lnTo>
                  <a:cubicBezTo>
                    <a:pt x="6793" y="17575"/>
                    <a:pt x="6997" y="17911"/>
                    <a:pt x="7249" y="18224"/>
                  </a:cubicBezTo>
                  <a:cubicBezTo>
                    <a:pt x="7466" y="17899"/>
                    <a:pt x="7634" y="17527"/>
                    <a:pt x="7694" y="17070"/>
                  </a:cubicBezTo>
                  <a:lnTo>
                    <a:pt x="7802" y="16457"/>
                  </a:lnTo>
                  <a:lnTo>
                    <a:pt x="7442" y="16072"/>
                  </a:lnTo>
                  <a:cubicBezTo>
                    <a:pt x="7382" y="15880"/>
                    <a:pt x="7297" y="15699"/>
                    <a:pt x="7165" y="15543"/>
                  </a:cubicBezTo>
                  <a:cubicBezTo>
                    <a:pt x="7153" y="14954"/>
                    <a:pt x="7273" y="14401"/>
                    <a:pt x="7550" y="13872"/>
                  </a:cubicBezTo>
                  <a:cubicBezTo>
                    <a:pt x="7898" y="13704"/>
                    <a:pt x="7995" y="13403"/>
                    <a:pt x="8103" y="13103"/>
                  </a:cubicBezTo>
                  <a:cubicBezTo>
                    <a:pt x="8152" y="13105"/>
                    <a:pt x="8201" y="13106"/>
                    <a:pt x="8251" y="13106"/>
                  </a:cubicBezTo>
                  <a:cubicBezTo>
                    <a:pt x="9102" y="13106"/>
                    <a:pt x="9942" y="12817"/>
                    <a:pt x="10772" y="12442"/>
                  </a:cubicBezTo>
                  <a:lnTo>
                    <a:pt x="12070" y="14329"/>
                  </a:lnTo>
                  <a:cubicBezTo>
                    <a:pt x="12022" y="14642"/>
                    <a:pt x="11962" y="14954"/>
                    <a:pt x="12130" y="15267"/>
                  </a:cubicBezTo>
                  <a:cubicBezTo>
                    <a:pt x="12274" y="15495"/>
                    <a:pt x="12515" y="15615"/>
                    <a:pt x="12815" y="15687"/>
                  </a:cubicBezTo>
                  <a:cubicBezTo>
                    <a:pt x="13284" y="16385"/>
                    <a:pt x="13632" y="17070"/>
                    <a:pt x="13933" y="17767"/>
                  </a:cubicBezTo>
                  <a:cubicBezTo>
                    <a:pt x="13620" y="18092"/>
                    <a:pt x="13512" y="18416"/>
                    <a:pt x="13344" y="18753"/>
                  </a:cubicBezTo>
                  <a:cubicBezTo>
                    <a:pt x="12983" y="19125"/>
                    <a:pt x="12851" y="19498"/>
                    <a:pt x="12695" y="19883"/>
                  </a:cubicBezTo>
                  <a:cubicBezTo>
                    <a:pt x="12818" y="19890"/>
                    <a:pt x="12941" y="19898"/>
                    <a:pt x="13069" y="19898"/>
                  </a:cubicBezTo>
                  <a:cubicBezTo>
                    <a:pt x="13377" y="19898"/>
                    <a:pt x="13718" y="19851"/>
                    <a:pt x="14185" y="19630"/>
                  </a:cubicBezTo>
                  <a:lnTo>
                    <a:pt x="14161" y="19113"/>
                  </a:lnTo>
                  <a:cubicBezTo>
                    <a:pt x="14270" y="19053"/>
                    <a:pt x="14330" y="18861"/>
                    <a:pt x="14378" y="18657"/>
                  </a:cubicBezTo>
                  <a:lnTo>
                    <a:pt x="14438" y="18789"/>
                  </a:lnTo>
                  <a:lnTo>
                    <a:pt x="14402" y="19570"/>
                  </a:lnTo>
                  <a:cubicBezTo>
                    <a:pt x="14433" y="19580"/>
                    <a:pt x="14463" y="19585"/>
                    <a:pt x="14494" y="19585"/>
                  </a:cubicBezTo>
                  <a:cubicBezTo>
                    <a:pt x="14571" y="19585"/>
                    <a:pt x="14649" y="19557"/>
                    <a:pt x="14726" y="19522"/>
                  </a:cubicBezTo>
                  <a:lnTo>
                    <a:pt x="14871" y="18609"/>
                  </a:lnTo>
                  <a:cubicBezTo>
                    <a:pt x="15111" y="18080"/>
                    <a:pt x="15003" y="17791"/>
                    <a:pt x="14774" y="17575"/>
                  </a:cubicBezTo>
                  <a:lnTo>
                    <a:pt x="13608" y="15291"/>
                  </a:lnTo>
                  <a:cubicBezTo>
                    <a:pt x="13608" y="15050"/>
                    <a:pt x="13669" y="14846"/>
                    <a:pt x="13536" y="14521"/>
                  </a:cubicBezTo>
                  <a:cubicBezTo>
                    <a:pt x="13524" y="14245"/>
                    <a:pt x="13308" y="14233"/>
                    <a:pt x="13152" y="14137"/>
                  </a:cubicBezTo>
                  <a:lnTo>
                    <a:pt x="13272" y="12790"/>
                  </a:lnTo>
                  <a:cubicBezTo>
                    <a:pt x="13392" y="12478"/>
                    <a:pt x="13464" y="12177"/>
                    <a:pt x="13212" y="11817"/>
                  </a:cubicBezTo>
                  <a:lnTo>
                    <a:pt x="13212" y="11817"/>
                  </a:lnTo>
                  <a:cubicBezTo>
                    <a:pt x="13656" y="11848"/>
                    <a:pt x="14097" y="11863"/>
                    <a:pt x="14534" y="11863"/>
                  </a:cubicBezTo>
                  <a:cubicBezTo>
                    <a:pt x="16310" y="11863"/>
                    <a:pt x="18030" y="11609"/>
                    <a:pt x="19679" y="11107"/>
                  </a:cubicBezTo>
                  <a:lnTo>
                    <a:pt x="19871" y="11107"/>
                  </a:lnTo>
                  <a:cubicBezTo>
                    <a:pt x="19655" y="11696"/>
                    <a:pt x="19571" y="12334"/>
                    <a:pt x="19559" y="12995"/>
                  </a:cubicBezTo>
                  <a:cubicBezTo>
                    <a:pt x="19571" y="13680"/>
                    <a:pt x="19451" y="14389"/>
                    <a:pt x="20352" y="14978"/>
                  </a:cubicBezTo>
                  <a:cubicBezTo>
                    <a:pt x="20641" y="15387"/>
                    <a:pt x="20941" y="15796"/>
                    <a:pt x="20713" y="16228"/>
                  </a:cubicBezTo>
                  <a:lnTo>
                    <a:pt x="19547" y="18597"/>
                  </a:lnTo>
                  <a:cubicBezTo>
                    <a:pt x="18826" y="18933"/>
                    <a:pt x="18597" y="19342"/>
                    <a:pt x="18212" y="19727"/>
                  </a:cubicBezTo>
                  <a:cubicBezTo>
                    <a:pt x="18537" y="19895"/>
                    <a:pt x="18898" y="20039"/>
                    <a:pt x="19379" y="20051"/>
                  </a:cubicBezTo>
                  <a:lnTo>
                    <a:pt x="19511" y="19919"/>
                  </a:lnTo>
                  <a:cubicBezTo>
                    <a:pt x="19643" y="19979"/>
                    <a:pt x="19763" y="20051"/>
                    <a:pt x="20076" y="20051"/>
                  </a:cubicBezTo>
                  <a:lnTo>
                    <a:pt x="20388" y="19234"/>
                  </a:lnTo>
                  <a:cubicBezTo>
                    <a:pt x="20605" y="18897"/>
                    <a:pt x="20881" y="18801"/>
                    <a:pt x="20953" y="18020"/>
                  </a:cubicBezTo>
                  <a:lnTo>
                    <a:pt x="20965" y="17695"/>
                  </a:lnTo>
                  <a:cubicBezTo>
                    <a:pt x="21278" y="16926"/>
                    <a:pt x="21735" y="16505"/>
                    <a:pt x="22131" y="15976"/>
                  </a:cubicBezTo>
                  <a:lnTo>
                    <a:pt x="22083" y="15724"/>
                  </a:lnTo>
                  <a:cubicBezTo>
                    <a:pt x="21001" y="14630"/>
                    <a:pt x="22095" y="13572"/>
                    <a:pt x="22853" y="12514"/>
                  </a:cubicBezTo>
                  <a:cubicBezTo>
                    <a:pt x="23898" y="13019"/>
                    <a:pt x="25125" y="13187"/>
                    <a:pt x="26339" y="13391"/>
                  </a:cubicBezTo>
                  <a:cubicBezTo>
                    <a:pt x="27625" y="13500"/>
                    <a:pt x="27877" y="14257"/>
                    <a:pt x="28070" y="15038"/>
                  </a:cubicBezTo>
                  <a:cubicBezTo>
                    <a:pt x="28274" y="15796"/>
                    <a:pt x="28346" y="16541"/>
                    <a:pt x="29079" y="17334"/>
                  </a:cubicBezTo>
                  <a:cubicBezTo>
                    <a:pt x="29344" y="17611"/>
                    <a:pt x="29705" y="17767"/>
                    <a:pt x="30089" y="17899"/>
                  </a:cubicBezTo>
                  <a:cubicBezTo>
                    <a:pt x="30101" y="17418"/>
                    <a:pt x="30077" y="16998"/>
                    <a:pt x="29921" y="16721"/>
                  </a:cubicBezTo>
                  <a:lnTo>
                    <a:pt x="29921" y="16721"/>
                  </a:lnTo>
                  <a:lnTo>
                    <a:pt x="30077" y="16781"/>
                  </a:lnTo>
                  <a:cubicBezTo>
                    <a:pt x="30125" y="16601"/>
                    <a:pt x="30089" y="16433"/>
                    <a:pt x="30053" y="16252"/>
                  </a:cubicBezTo>
                  <a:lnTo>
                    <a:pt x="29596" y="15928"/>
                  </a:lnTo>
                  <a:cubicBezTo>
                    <a:pt x="29512" y="15603"/>
                    <a:pt x="29428" y="15291"/>
                    <a:pt x="29164" y="15219"/>
                  </a:cubicBezTo>
                  <a:cubicBezTo>
                    <a:pt x="28839" y="14425"/>
                    <a:pt x="28731" y="13632"/>
                    <a:pt x="28635" y="12838"/>
                  </a:cubicBezTo>
                  <a:cubicBezTo>
                    <a:pt x="28656" y="12570"/>
                    <a:pt x="28533" y="12474"/>
                    <a:pt x="28335" y="12474"/>
                  </a:cubicBezTo>
                  <a:cubicBezTo>
                    <a:pt x="28312" y="12474"/>
                    <a:pt x="28287" y="12475"/>
                    <a:pt x="28262" y="12478"/>
                  </a:cubicBezTo>
                  <a:cubicBezTo>
                    <a:pt x="28210" y="12495"/>
                    <a:pt x="28125" y="12505"/>
                    <a:pt x="28017" y="12505"/>
                  </a:cubicBezTo>
                  <a:cubicBezTo>
                    <a:pt x="27372" y="12505"/>
                    <a:pt x="25921" y="12146"/>
                    <a:pt x="26014" y="10807"/>
                  </a:cubicBezTo>
                  <a:cubicBezTo>
                    <a:pt x="26086" y="9449"/>
                    <a:pt x="26158" y="8090"/>
                    <a:pt x="25750" y="6732"/>
                  </a:cubicBezTo>
                  <a:lnTo>
                    <a:pt x="25750" y="6732"/>
                  </a:lnTo>
                  <a:cubicBezTo>
                    <a:pt x="27469" y="6876"/>
                    <a:pt x="29152" y="7249"/>
                    <a:pt x="30726" y="8355"/>
                  </a:cubicBezTo>
                  <a:cubicBezTo>
                    <a:pt x="30570" y="9220"/>
                    <a:pt x="30522" y="10062"/>
                    <a:pt x="31039" y="10783"/>
                  </a:cubicBezTo>
                  <a:cubicBezTo>
                    <a:pt x="31652" y="11348"/>
                    <a:pt x="31460" y="12201"/>
                    <a:pt x="31424" y="12995"/>
                  </a:cubicBezTo>
                  <a:cubicBezTo>
                    <a:pt x="31772" y="12562"/>
                    <a:pt x="32157" y="12189"/>
                    <a:pt x="32181" y="11408"/>
                  </a:cubicBezTo>
                  <a:lnTo>
                    <a:pt x="32181" y="11408"/>
                  </a:lnTo>
                  <a:cubicBezTo>
                    <a:pt x="32445" y="12189"/>
                    <a:pt x="32193" y="12983"/>
                    <a:pt x="31892" y="13764"/>
                  </a:cubicBezTo>
                  <a:cubicBezTo>
                    <a:pt x="32758" y="13151"/>
                    <a:pt x="33022" y="12129"/>
                    <a:pt x="32710" y="10723"/>
                  </a:cubicBezTo>
                  <a:lnTo>
                    <a:pt x="32710" y="10723"/>
                  </a:lnTo>
                  <a:cubicBezTo>
                    <a:pt x="32926" y="11011"/>
                    <a:pt x="33082" y="10963"/>
                    <a:pt x="33263" y="11023"/>
                  </a:cubicBezTo>
                  <a:cubicBezTo>
                    <a:pt x="32974" y="10771"/>
                    <a:pt x="32830" y="10518"/>
                    <a:pt x="32686" y="10266"/>
                  </a:cubicBezTo>
                  <a:cubicBezTo>
                    <a:pt x="32590" y="9497"/>
                    <a:pt x="32073" y="8811"/>
                    <a:pt x="31460" y="8150"/>
                  </a:cubicBezTo>
                  <a:cubicBezTo>
                    <a:pt x="29440" y="6407"/>
                    <a:pt x="27000" y="5830"/>
                    <a:pt x="24439" y="5542"/>
                  </a:cubicBezTo>
                  <a:cubicBezTo>
                    <a:pt x="22782" y="4892"/>
                    <a:pt x="21120" y="4726"/>
                    <a:pt x="19459" y="4726"/>
                  </a:cubicBezTo>
                  <a:cubicBezTo>
                    <a:pt x="18325" y="4726"/>
                    <a:pt x="17192" y="4803"/>
                    <a:pt x="16061" y="4857"/>
                  </a:cubicBezTo>
                  <a:cubicBezTo>
                    <a:pt x="15540" y="4745"/>
                    <a:pt x="15044" y="4694"/>
                    <a:pt x="14568" y="4694"/>
                  </a:cubicBezTo>
                  <a:cubicBezTo>
                    <a:pt x="13502" y="4694"/>
                    <a:pt x="12535" y="4947"/>
                    <a:pt x="11613" y="5337"/>
                  </a:cubicBezTo>
                  <a:lnTo>
                    <a:pt x="11445" y="5193"/>
                  </a:lnTo>
                  <a:lnTo>
                    <a:pt x="11433" y="4965"/>
                  </a:lnTo>
                  <a:lnTo>
                    <a:pt x="11084" y="4893"/>
                  </a:lnTo>
                  <a:lnTo>
                    <a:pt x="11132" y="4580"/>
                  </a:lnTo>
                  <a:lnTo>
                    <a:pt x="10868" y="4640"/>
                  </a:lnTo>
                  <a:lnTo>
                    <a:pt x="10820" y="4292"/>
                  </a:lnTo>
                  <a:lnTo>
                    <a:pt x="10555" y="4304"/>
                  </a:lnTo>
                  <a:lnTo>
                    <a:pt x="10567" y="4123"/>
                  </a:lnTo>
                  <a:lnTo>
                    <a:pt x="10567" y="4123"/>
                  </a:lnTo>
                  <a:lnTo>
                    <a:pt x="10098" y="4207"/>
                  </a:lnTo>
                  <a:lnTo>
                    <a:pt x="10158" y="3943"/>
                  </a:lnTo>
                  <a:lnTo>
                    <a:pt x="9762" y="4015"/>
                  </a:lnTo>
                  <a:lnTo>
                    <a:pt x="9714" y="3703"/>
                  </a:lnTo>
                  <a:lnTo>
                    <a:pt x="9413" y="3703"/>
                  </a:lnTo>
                  <a:lnTo>
                    <a:pt x="9642" y="3354"/>
                  </a:lnTo>
                  <a:lnTo>
                    <a:pt x="9101" y="3486"/>
                  </a:lnTo>
                  <a:lnTo>
                    <a:pt x="9113" y="3198"/>
                  </a:lnTo>
                  <a:lnTo>
                    <a:pt x="8692" y="3246"/>
                  </a:lnTo>
                  <a:lnTo>
                    <a:pt x="8692" y="3246"/>
                  </a:lnTo>
                  <a:lnTo>
                    <a:pt x="8836" y="2909"/>
                  </a:lnTo>
                  <a:lnTo>
                    <a:pt x="8403" y="2909"/>
                  </a:lnTo>
                  <a:lnTo>
                    <a:pt x="8427" y="2705"/>
                  </a:lnTo>
                  <a:lnTo>
                    <a:pt x="8139" y="2729"/>
                  </a:lnTo>
                  <a:lnTo>
                    <a:pt x="8139" y="2729"/>
                  </a:lnTo>
                  <a:lnTo>
                    <a:pt x="8259" y="2452"/>
                  </a:lnTo>
                  <a:lnTo>
                    <a:pt x="8259" y="2452"/>
                  </a:lnTo>
                  <a:lnTo>
                    <a:pt x="7706" y="2633"/>
                  </a:lnTo>
                  <a:lnTo>
                    <a:pt x="7862" y="2320"/>
                  </a:lnTo>
                  <a:lnTo>
                    <a:pt x="7406" y="2296"/>
                  </a:lnTo>
                  <a:lnTo>
                    <a:pt x="7670" y="1972"/>
                  </a:lnTo>
                  <a:lnTo>
                    <a:pt x="7165" y="2092"/>
                  </a:lnTo>
                  <a:lnTo>
                    <a:pt x="7334" y="1719"/>
                  </a:lnTo>
                  <a:lnTo>
                    <a:pt x="6841" y="1899"/>
                  </a:lnTo>
                  <a:lnTo>
                    <a:pt x="6961" y="1419"/>
                  </a:lnTo>
                  <a:lnTo>
                    <a:pt x="6420" y="1587"/>
                  </a:lnTo>
                  <a:lnTo>
                    <a:pt x="6420" y="1587"/>
                  </a:lnTo>
                  <a:lnTo>
                    <a:pt x="6564" y="1106"/>
                  </a:lnTo>
                  <a:lnTo>
                    <a:pt x="6564" y="1106"/>
                  </a:lnTo>
                  <a:lnTo>
                    <a:pt x="6035" y="1238"/>
                  </a:lnTo>
                  <a:lnTo>
                    <a:pt x="6035" y="1238"/>
                  </a:lnTo>
                  <a:lnTo>
                    <a:pt x="6167" y="793"/>
                  </a:lnTo>
                  <a:lnTo>
                    <a:pt x="6167" y="793"/>
                  </a:lnTo>
                  <a:lnTo>
                    <a:pt x="5615" y="1118"/>
                  </a:lnTo>
                  <a:lnTo>
                    <a:pt x="5663" y="721"/>
                  </a:lnTo>
                  <a:lnTo>
                    <a:pt x="5001" y="1130"/>
                  </a:lnTo>
                  <a:cubicBezTo>
                    <a:pt x="4977" y="998"/>
                    <a:pt x="4917" y="878"/>
                    <a:pt x="4809" y="757"/>
                  </a:cubicBezTo>
                  <a:cubicBezTo>
                    <a:pt x="4713" y="890"/>
                    <a:pt x="4665" y="1046"/>
                    <a:pt x="4653" y="1214"/>
                  </a:cubicBezTo>
                  <a:cubicBezTo>
                    <a:pt x="4545" y="1154"/>
                    <a:pt x="4497" y="1070"/>
                    <a:pt x="4280" y="1034"/>
                  </a:cubicBezTo>
                  <a:cubicBezTo>
                    <a:pt x="4232" y="817"/>
                    <a:pt x="4112" y="649"/>
                    <a:pt x="4016" y="469"/>
                  </a:cubicBezTo>
                  <a:cubicBezTo>
                    <a:pt x="4016" y="289"/>
                    <a:pt x="4064" y="96"/>
                    <a:pt x="392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260632" y="4440063"/>
              <a:ext cx="38559" cy="35859"/>
            </a:xfrm>
            <a:custGeom>
              <a:avLst/>
              <a:gdLst/>
              <a:ahLst/>
              <a:cxnLst/>
              <a:rect l="l" t="t" r="r" b="b"/>
              <a:pathLst>
                <a:path w="1371" h="1275" extrusionOk="0">
                  <a:moveTo>
                    <a:pt x="734" y="0"/>
                  </a:moveTo>
                  <a:cubicBezTo>
                    <a:pt x="662" y="24"/>
                    <a:pt x="698" y="120"/>
                    <a:pt x="686" y="168"/>
                  </a:cubicBezTo>
                  <a:cubicBezTo>
                    <a:pt x="686" y="228"/>
                    <a:pt x="686" y="301"/>
                    <a:pt x="674" y="361"/>
                  </a:cubicBezTo>
                  <a:cubicBezTo>
                    <a:pt x="554" y="337"/>
                    <a:pt x="445" y="301"/>
                    <a:pt x="337" y="277"/>
                  </a:cubicBezTo>
                  <a:cubicBezTo>
                    <a:pt x="277" y="313"/>
                    <a:pt x="325" y="397"/>
                    <a:pt x="325" y="457"/>
                  </a:cubicBezTo>
                  <a:cubicBezTo>
                    <a:pt x="337" y="517"/>
                    <a:pt x="349" y="589"/>
                    <a:pt x="361" y="649"/>
                  </a:cubicBezTo>
                  <a:cubicBezTo>
                    <a:pt x="253" y="673"/>
                    <a:pt x="145" y="685"/>
                    <a:pt x="49" y="721"/>
                  </a:cubicBezTo>
                  <a:cubicBezTo>
                    <a:pt x="1" y="769"/>
                    <a:pt x="97" y="817"/>
                    <a:pt x="121" y="854"/>
                  </a:cubicBezTo>
                  <a:cubicBezTo>
                    <a:pt x="253" y="998"/>
                    <a:pt x="385" y="1130"/>
                    <a:pt x="529" y="1274"/>
                  </a:cubicBezTo>
                  <a:cubicBezTo>
                    <a:pt x="602" y="1274"/>
                    <a:pt x="650" y="1202"/>
                    <a:pt x="710" y="1178"/>
                  </a:cubicBezTo>
                  <a:cubicBezTo>
                    <a:pt x="902" y="1058"/>
                    <a:pt x="1106" y="962"/>
                    <a:pt x="1335" y="902"/>
                  </a:cubicBezTo>
                  <a:cubicBezTo>
                    <a:pt x="1371" y="866"/>
                    <a:pt x="1335" y="781"/>
                    <a:pt x="1323" y="733"/>
                  </a:cubicBezTo>
                  <a:cubicBezTo>
                    <a:pt x="1299" y="673"/>
                    <a:pt x="1227" y="697"/>
                    <a:pt x="1191" y="649"/>
                  </a:cubicBezTo>
                  <a:cubicBezTo>
                    <a:pt x="998" y="505"/>
                    <a:pt x="914" y="277"/>
                    <a:pt x="818" y="60"/>
                  </a:cubicBezTo>
                  <a:cubicBezTo>
                    <a:pt x="806" y="36"/>
                    <a:pt x="770" y="0"/>
                    <a:pt x="734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302904" y="4429572"/>
              <a:ext cx="206944" cy="132806"/>
            </a:xfrm>
            <a:custGeom>
              <a:avLst/>
              <a:gdLst/>
              <a:ahLst/>
              <a:cxnLst/>
              <a:rect l="l" t="t" r="r" b="b"/>
              <a:pathLst>
                <a:path w="7358" h="4722" extrusionOk="0">
                  <a:moveTo>
                    <a:pt x="1322" y="0"/>
                  </a:moveTo>
                  <a:cubicBezTo>
                    <a:pt x="1118" y="109"/>
                    <a:pt x="914" y="253"/>
                    <a:pt x="721" y="361"/>
                  </a:cubicBezTo>
                  <a:cubicBezTo>
                    <a:pt x="685" y="241"/>
                    <a:pt x="649" y="109"/>
                    <a:pt x="553" y="24"/>
                  </a:cubicBezTo>
                  <a:cubicBezTo>
                    <a:pt x="549" y="24"/>
                    <a:pt x="545" y="23"/>
                    <a:pt x="541" y="23"/>
                  </a:cubicBezTo>
                  <a:cubicBezTo>
                    <a:pt x="480" y="23"/>
                    <a:pt x="468" y="111"/>
                    <a:pt x="445" y="157"/>
                  </a:cubicBezTo>
                  <a:cubicBezTo>
                    <a:pt x="409" y="241"/>
                    <a:pt x="385" y="349"/>
                    <a:pt x="373" y="433"/>
                  </a:cubicBezTo>
                  <a:cubicBezTo>
                    <a:pt x="265" y="397"/>
                    <a:pt x="181" y="301"/>
                    <a:pt x="72" y="289"/>
                  </a:cubicBezTo>
                  <a:lnTo>
                    <a:pt x="72" y="289"/>
                  </a:lnTo>
                  <a:cubicBezTo>
                    <a:pt x="0" y="313"/>
                    <a:pt x="72" y="397"/>
                    <a:pt x="84" y="445"/>
                  </a:cubicBezTo>
                  <a:cubicBezTo>
                    <a:pt x="181" y="698"/>
                    <a:pt x="241" y="950"/>
                    <a:pt x="277" y="1215"/>
                  </a:cubicBezTo>
                  <a:cubicBezTo>
                    <a:pt x="349" y="1251"/>
                    <a:pt x="445" y="1227"/>
                    <a:pt x="517" y="1251"/>
                  </a:cubicBezTo>
                  <a:cubicBezTo>
                    <a:pt x="1058" y="1335"/>
                    <a:pt x="1551" y="1611"/>
                    <a:pt x="2032" y="1852"/>
                  </a:cubicBezTo>
                  <a:cubicBezTo>
                    <a:pt x="2693" y="2212"/>
                    <a:pt x="3330" y="2585"/>
                    <a:pt x="3967" y="2946"/>
                  </a:cubicBezTo>
                  <a:cubicBezTo>
                    <a:pt x="4340" y="3186"/>
                    <a:pt x="4688" y="3450"/>
                    <a:pt x="5061" y="3667"/>
                  </a:cubicBezTo>
                  <a:cubicBezTo>
                    <a:pt x="5698" y="4051"/>
                    <a:pt x="6359" y="4400"/>
                    <a:pt x="7032" y="4701"/>
                  </a:cubicBezTo>
                  <a:cubicBezTo>
                    <a:pt x="7059" y="4715"/>
                    <a:pt x="7084" y="4721"/>
                    <a:pt x="7109" y="4721"/>
                  </a:cubicBezTo>
                  <a:cubicBezTo>
                    <a:pt x="7186" y="4721"/>
                    <a:pt x="7254" y="4662"/>
                    <a:pt x="7309" y="4616"/>
                  </a:cubicBezTo>
                  <a:cubicBezTo>
                    <a:pt x="7357" y="4544"/>
                    <a:pt x="7237" y="4508"/>
                    <a:pt x="7201" y="4460"/>
                  </a:cubicBezTo>
                  <a:cubicBezTo>
                    <a:pt x="7117" y="4412"/>
                    <a:pt x="7177" y="4316"/>
                    <a:pt x="7153" y="4232"/>
                  </a:cubicBezTo>
                  <a:cubicBezTo>
                    <a:pt x="7129" y="4160"/>
                    <a:pt x="7020" y="4184"/>
                    <a:pt x="6960" y="4160"/>
                  </a:cubicBezTo>
                  <a:cubicBezTo>
                    <a:pt x="6912" y="4148"/>
                    <a:pt x="6852" y="4148"/>
                    <a:pt x="6804" y="4124"/>
                  </a:cubicBezTo>
                  <a:cubicBezTo>
                    <a:pt x="6816" y="4027"/>
                    <a:pt x="6840" y="3943"/>
                    <a:pt x="6840" y="3859"/>
                  </a:cubicBezTo>
                  <a:cubicBezTo>
                    <a:pt x="6824" y="3839"/>
                    <a:pt x="6805" y="3832"/>
                    <a:pt x="6785" y="3832"/>
                  </a:cubicBezTo>
                  <a:cubicBezTo>
                    <a:pt x="6745" y="3832"/>
                    <a:pt x="6700" y="3859"/>
                    <a:pt x="6660" y="3859"/>
                  </a:cubicBezTo>
                  <a:cubicBezTo>
                    <a:pt x="6644" y="3865"/>
                    <a:pt x="6631" y="3868"/>
                    <a:pt x="6620" y="3868"/>
                  </a:cubicBezTo>
                  <a:cubicBezTo>
                    <a:pt x="6589" y="3868"/>
                    <a:pt x="6576" y="3844"/>
                    <a:pt x="6576" y="3799"/>
                  </a:cubicBezTo>
                  <a:cubicBezTo>
                    <a:pt x="6552" y="3715"/>
                    <a:pt x="6564" y="3619"/>
                    <a:pt x="6528" y="3535"/>
                  </a:cubicBezTo>
                  <a:cubicBezTo>
                    <a:pt x="6500" y="3531"/>
                    <a:pt x="6471" y="3529"/>
                    <a:pt x="6443" y="3529"/>
                  </a:cubicBezTo>
                  <a:cubicBezTo>
                    <a:pt x="6387" y="3529"/>
                    <a:pt x="6331" y="3535"/>
                    <a:pt x="6275" y="3535"/>
                  </a:cubicBezTo>
                  <a:cubicBezTo>
                    <a:pt x="6275" y="3479"/>
                    <a:pt x="6316" y="3363"/>
                    <a:pt x="6248" y="3363"/>
                  </a:cubicBezTo>
                  <a:cubicBezTo>
                    <a:pt x="6242" y="3363"/>
                    <a:pt x="6235" y="3364"/>
                    <a:pt x="6227" y="3366"/>
                  </a:cubicBezTo>
                  <a:cubicBezTo>
                    <a:pt x="6095" y="3390"/>
                    <a:pt x="5951" y="3426"/>
                    <a:pt x="5830" y="3426"/>
                  </a:cubicBezTo>
                  <a:cubicBezTo>
                    <a:pt x="5830" y="3354"/>
                    <a:pt x="5866" y="3282"/>
                    <a:pt x="5854" y="3210"/>
                  </a:cubicBezTo>
                  <a:cubicBezTo>
                    <a:pt x="5842" y="3194"/>
                    <a:pt x="5825" y="3189"/>
                    <a:pt x="5805" y="3189"/>
                  </a:cubicBezTo>
                  <a:cubicBezTo>
                    <a:pt x="5766" y="3189"/>
                    <a:pt x="5718" y="3210"/>
                    <a:pt x="5686" y="3210"/>
                  </a:cubicBezTo>
                  <a:cubicBezTo>
                    <a:pt x="5614" y="3222"/>
                    <a:pt x="5542" y="3246"/>
                    <a:pt x="5482" y="3246"/>
                  </a:cubicBezTo>
                  <a:cubicBezTo>
                    <a:pt x="5446" y="3138"/>
                    <a:pt x="5458" y="3030"/>
                    <a:pt x="5422" y="2934"/>
                  </a:cubicBezTo>
                  <a:cubicBezTo>
                    <a:pt x="5374" y="2928"/>
                    <a:pt x="5325" y="2928"/>
                    <a:pt x="5279" y="2928"/>
                  </a:cubicBezTo>
                  <a:cubicBezTo>
                    <a:pt x="5232" y="2928"/>
                    <a:pt x="5187" y="2928"/>
                    <a:pt x="5145" y="2922"/>
                  </a:cubicBezTo>
                  <a:cubicBezTo>
                    <a:pt x="5181" y="2825"/>
                    <a:pt x="5265" y="2741"/>
                    <a:pt x="5301" y="2645"/>
                  </a:cubicBezTo>
                  <a:cubicBezTo>
                    <a:pt x="5292" y="2618"/>
                    <a:pt x="5275" y="2610"/>
                    <a:pt x="5254" y="2610"/>
                  </a:cubicBezTo>
                  <a:cubicBezTo>
                    <a:pt x="5219" y="2610"/>
                    <a:pt x="5175" y="2633"/>
                    <a:pt x="5145" y="2633"/>
                  </a:cubicBezTo>
                  <a:cubicBezTo>
                    <a:pt x="5037" y="2657"/>
                    <a:pt x="4929" y="2693"/>
                    <a:pt x="4833" y="2705"/>
                  </a:cubicBezTo>
                  <a:cubicBezTo>
                    <a:pt x="4821" y="2621"/>
                    <a:pt x="4845" y="2537"/>
                    <a:pt x="4833" y="2453"/>
                  </a:cubicBezTo>
                  <a:cubicBezTo>
                    <a:pt x="4804" y="2447"/>
                    <a:pt x="4775" y="2445"/>
                    <a:pt x="4746" y="2445"/>
                  </a:cubicBezTo>
                  <a:cubicBezTo>
                    <a:pt x="4655" y="2445"/>
                    <a:pt x="4566" y="2468"/>
                    <a:pt x="4484" y="2477"/>
                  </a:cubicBezTo>
                  <a:cubicBezTo>
                    <a:pt x="4472" y="2479"/>
                    <a:pt x="4461" y="2480"/>
                    <a:pt x="4452" y="2480"/>
                  </a:cubicBezTo>
                  <a:cubicBezTo>
                    <a:pt x="4409" y="2480"/>
                    <a:pt x="4406" y="2456"/>
                    <a:pt x="4436" y="2417"/>
                  </a:cubicBezTo>
                  <a:cubicBezTo>
                    <a:pt x="4460" y="2332"/>
                    <a:pt x="4520" y="2248"/>
                    <a:pt x="4520" y="2164"/>
                  </a:cubicBezTo>
                  <a:cubicBezTo>
                    <a:pt x="4488" y="2132"/>
                    <a:pt x="4435" y="2132"/>
                    <a:pt x="4385" y="2132"/>
                  </a:cubicBezTo>
                  <a:lnTo>
                    <a:pt x="4385" y="2132"/>
                  </a:lnTo>
                  <a:cubicBezTo>
                    <a:pt x="4360" y="2132"/>
                    <a:pt x="4336" y="2132"/>
                    <a:pt x="4316" y="2128"/>
                  </a:cubicBezTo>
                  <a:cubicBezTo>
                    <a:pt x="4276" y="2128"/>
                    <a:pt x="4225" y="2133"/>
                    <a:pt x="4181" y="2133"/>
                  </a:cubicBezTo>
                  <a:cubicBezTo>
                    <a:pt x="4159" y="2133"/>
                    <a:pt x="4139" y="2132"/>
                    <a:pt x="4123" y="2128"/>
                  </a:cubicBezTo>
                  <a:cubicBezTo>
                    <a:pt x="4111" y="2056"/>
                    <a:pt x="4171" y="1972"/>
                    <a:pt x="4111" y="1936"/>
                  </a:cubicBezTo>
                  <a:cubicBezTo>
                    <a:pt x="4027" y="1948"/>
                    <a:pt x="3943" y="1960"/>
                    <a:pt x="3859" y="1960"/>
                  </a:cubicBezTo>
                  <a:cubicBezTo>
                    <a:pt x="3883" y="1888"/>
                    <a:pt x="3931" y="1816"/>
                    <a:pt x="3931" y="1743"/>
                  </a:cubicBezTo>
                  <a:cubicBezTo>
                    <a:pt x="3921" y="1730"/>
                    <a:pt x="3907" y="1725"/>
                    <a:pt x="3892" y="1725"/>
                  </a:cubicBezTo>
                  <a:cubicBezTo>
                    <a:pt x="3855" y="1725"/>
                    <a:pt x="3806" y="1755"/>
                    <a:pt x="3763" y="1755"/>
                  </a:cubicBezTo>
                  <a:cubicBezTo>
                    <a:pt x="3655" y="1792"/>
                    <a:pt x="3546" y="1828"/>
                    <a:pt x="3426" y="1852"/>
                  </a:cubicBezTo>
                  <a:cubicBezTo>
                    <a:pt x="3462" y="1755"/>
                    <a:pt x="3534" y="1671"/>
                    <a:pt x="3558" y="1563"/>
                  </a:cubicBezTo>
                  <a:cubicBezTo>
                    <a:pt x="3528" y="1545"/>
                    <a:pt x="3492" y="1542"/>
                    <a:pt x="3453" y="1542"/>
                  </a:cubicBezTo>
                  <a:cubicBezTo>
                    <a:pt x="3434" y="1542"/>
                    <a:pt x="3413" y="1543"/>
                    <a:pt x="3393" y="1543"/>
                  </a:cubicBezTo>
                  <a:cubicBezTo>
                    <a:pt x="3372" y="1543"/>
                    <a:pt x="3351" y="1542"/>
                    <a:pt x="3330" y="1539"/>
                  </a:cubicBezTo>
                  <a:cubicBezTo>
                    <a:pt x="3270" y="1527"/>
                    <a:pt x="3186" y="1539"/>
                    <a:pt x="3150" y="1515"/>
                  </a:cubicBezTo>
                  <a:cubicBezTo>
                    <a:pt x="3186" y="1431"/>
                    <a:pt x="3282" y="1359"/>
                    <a:pt x="3306" y="1275"/>
                  </a:cubicBezTo>
                  <a:cubicBezTo>
                    <a:pt x="3345" y="1232"/>
                    <a:pt x="3342" y="1218"/>
                    <a:pt x="3320" y="1218"/>
                  </a:cubicBezTo>
                  <a:cubicBezTo>
                    <a:pt x="3281" y="1218"/>
                    <a:pt x="3181" y="1263"/>
                    <a:pt x="3150" y="1263"/>
                  </a:cubicBezTo>
                  <a:cubicBezTo>
                    <a:pt x="3066" y="1275"/>
                    <a:pt x="2981" y="1311"/>
                    <a:pt x="2897" y="1311"/>
                  </a:cubicBezTo>
                  <a:cubicBezTo>
                    <a:pt x="2921" y="1203"/>
                    <a:pt x="2993" y="1106"/>
                    <a:pt x="3005" y="998"/>
                  </a:cubicBezTo>
                  <a:cubicBezTo>
                    <a:pt x="2995" y="990"/>
                    <a:pt x="2982" y="987"/>
                    <a:pt x="2970" y="987"/>
                  </a:cubicBezTo>
                  <a:cubicBezTo>
                    <a:pt x="2925" y="987"/>
                    <a:pt x="2872" y="1025"/>
                    <a:pt x="2825" y="1034"/>
                  </a:cubicBezTo>
                  <a:cubicBezTo>
                    <a:pt x="2741" y="1058"/>
                    <a:pt x="2657" y="1094"/>
                    <a:pt x="2561" y="1118"/>
                  </a:cubicBezTo>
                  <a:cubicBezTo>
                    <a:pt x="2585" y="986"/>
                    <a:pt x="2633" y="842"/>
                    <a:pt x="2657" y="710"/>
                  </a:cubicBezTo>
                  <a:cubicBezTo>
                    <a:pt x="2648" y="684"/>
                    <a:pt x="2633" y="675"/>
                    <a:pt x="2615" y="675"/>
                  </a:cubicBezTo>
                  <a:cubicBezTo>
                    <a:pt x="2584" y="675"/>
                    <a:pt x="2543" y="702"/>
                    <a:pt x="2513" y="710"/>
                  </a:cubicBezTo>
                  <a:cubicBezTo>
                    <a:pt x="2392" y="734"/>
                    <a:pt x="2272" y="794"/>
                    <a:pt x="2152" y="818"/>
                  </a:cubicBezTo>
                  <a:cubicBezTo>
                    <a:pt x="2176" y="674"/>
                    <a:pt x="2236" y="529"/>
                    <a:pt x="2260" y="385"/>
                  </a:cubicBezTo>
                  <a:cubicBezTo>
                    <a:pt x="2248" y="369"/>
                    <a:pt x="2232" y="364"/>
                    <a:pt x="2214" y="364"/>
                  </a:cubicBezTo>
                  <a:cubicBezTo>
                    <a:pt x="2177" y="364"/>
                    <a:pt x="2132" y="385"/>
                    <a:pt x="2092" y="385"/>
                  </a:cubicBezTo>
                  <a:cubicBezTo>
                    <a:pt x="1984" y="409"/>
                    <a:pt x="1875" y="445"/>
                    <a:pt x="1755" y="469"/>
                  </a:cubicBezTo>
                  <a:cubicBezTo>
                    <a:pt x="1779" y="337"/>
                    <a:pt x="1839" y="229"/>
                    <a:pt x="1851" y="109"/>
                  </a:cubicBezTo>
                  <a:cubicBezTo>
                    <a:pt x="1839" y="93"/>
                    <a:pt x="1826" y="87"/>
                    <a:pt x="1812" y="87"/>
                  </a:cubicBezTo>
                  <a:cubicBezTo>
                    <a:pt x="1773" y="87"/>
                    <a:pt x="1731" y="136"/>
                    <a:pt x="1695" y="145"/>
                  </a:cubicBezTo>
                  <a:cubicBezTo>
                    <a:pt x="1575" y="205"/>
                    <a:pt x="1455" y="277"/>
                    <a:pt x="1335" y="337"/>
                  </a:cubicBezTo>
                  <a:cubicBezTo>
                    <a:pt x="1335" y="229"/>
                    <a:pt x="1371" y="133"/>
                    <a:pt x="1371" y="24"/>
                  </a:cubicBezTo>
                  <a:cubicBezTo>
                    <a:pt x="1359" y="12"/>
                    <a:pt x="1347" y="0"/>
                    <a:pt x="132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3202808" y="4577313"/>
              <a:ext cx="10519" cy="11194"/>
            </a:xfrm>
            <a:custGeom>
              <a:avLst/>
              <a:gdLst/>
              <a:ahLst/>
              <a:cxnLst/>
              <a:rect l="l" t="t" r="r" b="b"/>
              <a:pathLst>
                <a:path w="374" h="398" extrusionOk="0">
                  <a:moveTo>
                    <a:pt x="289" y="1"/>
                  </a:moveTo>
                  <a:cubicBezTo>
                    <a:pt x="145" y="25"/>
                    <a:pt x="37" y="145"/>
                    <a:pt x="13" y="289"/>
                  </a:cubicBezTo>
                  <a:cubicBezTo>
                    <a:pt x="1" y="325"/>
                    <a:pt x="13" y="397"/>
                    <a:pt x="73" y="397"/>
                  </a:cubicBezTo>
                  <a:cubicBezTo>
                    <a:pt x="205" y="397"/>
                    <a:pt x="326" y="289"/>
                    <a:pt x="362" y="157"/>
                  </a:cubicBezTo>
                  <a:cubicBezTo>
                    <a:pt x="374" y="97"/>
                    <a:pt x="362" y="1"/>
                    <a:pt x="289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3256245" y="4511725"/>
              <a:ext cx="16594" cy="15272"/>
            </a:xfrm>
            <a:custGeom>
              <a:avLst/>
              <a:gdLst/>
              <a:ahLst/>
              <a:cxnLst/>
              <a:rect l="l" t="t" r="r" b="b"/>
              <a:pathLst>
                <a:path w="590" h="543" extrusionOk="0">
                  <a:moveTo>
                    <a:pt x="277" y="1"/>
                  </a:moveTo>
                  <a:cubicBezTo>
                    <a:pt x="181" y="1"/>
                    <a:pt x="108" y="61"/>
                    <a:pt x="60" y="133"/>
                  </a:cubicBezTo>
                  <a:cubicBezTo>
                    <a:pt x="0" y="241"/>
                    <a:pt x="12" y="373"/>
                    <a:pt x="12" y="493"/>
                  </a:cubicBezTo>
                  <a:cubicBezTo>
                    <a:pt x="12" y="536"/>
                    <a:pt x="55" y="542"/>
                    <a:pt x="97" y="542"/>
                  </a:cubicBezTo>
                  <a:cubicBezTo>
                    <a:pt x="114" y="542"/>
                    <a:pt x="131" y="541"/>
                    <a:pt x="145" y="541"/>
                  </a:cubicBezTo>
                  <a:cubicBezTo>
                    <a:pt x="253" y="541"/>
                    <a:pt x="385" y="529"/>
                    <a:pt x="457" y="445"/>
                  </a:cubicBezTo>
                  <a:cubicBezTo>
                    <a:pt x="553" y="361"/>
                    <a:pt x="589" y="205"/>
                    <a:pt x="517" y="97"/>
                  </a:cubicBezTo>
                  <a:cubicBezTo>
                    <a:pt x="469" y="25"/>
                    <a:pt x="361" y="1"/>
                    <a:pt x="27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3231608" y="4588478"/>
              <a:ext cx="11813" cy="11756"/>
            </a:xfrm>
            <a:custGeom>
              <a:avLst/>
              <a:gdLst/>
              <a:ahLst/>
              <a:cxnLst/>
              <a:rect l="l" t="t" r="r" b="b"/>
              <a:pathLst>
                <a:path w="420" h="418" extrusionOk="0">
                  <a:moveTo>
                    <a:pt x="359" y="0"/>
                  </a:moveTo>
                  <a:cubicBezTo>
                    <a:pt x="287" y="24"/>
                    <a:pt x="251" y="96"/>
                    <a:pt x="191" y="145"/>
                  </a:cubicBezTo>
                  <a:cubicBezTo>
                    <a:pt x="155" y="193"/>
                    <a:pt x="107" y="229"/>
                    <a:pt x="83" y="289"/>
                  </a:cubicBezTo>
                  <a:cubicBezTo>
                    <a:pt x="13" y="385"/>
                    <a:pt x="0" y="418"/>
                    <a:pt x="14" y="418"/>
                  </a:cubicBezTo>
                  <a:cubicBezTo>
                    <a:pt x="39" y="418"/>
                    <a:pt x="144" y="319"/>
                    <a:pt x="167" y="289"/>
                  </a:cubicBezTo>
                  <a:cubicBezTo>
                    <a:pt x="227" y="229"/>
                    <a:pt x="311" y="169"/>
                    <a:pt x="383" y="120"/>
                  </a:cubicBezTo>
                  <a:cubicBezTo>
                    <a:pt x="420" y="84"/>
                    <a:pt x="420" y="0"/>
                    <a:pt x="35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3370179" y="4860644"/>
              <a:ext cx="31809" cy="59175"/>
            </a:xfrm>
            <a:custGeom>
              <a:avLst/>
              <a:gdLst/>
              <a:ahLst/>
              <a:cxnLst/>
              <a:rect l="l" t="t" r="r" b="b"/>
              <a:pathLst>
                <a:path w="1131" h="2104" extrusionOk="0">
                  <a:moveTo>
                    <a:pt x="722" y="0"/>
                  </a:moveTo>
                  <a:cubicBezTo>
                    <a:pt x="517" y="24"/>
                    <a:pt x="397" y="229"/>
                    <a:pt x="337" y="409"/>
                  </a:cubicBezTo>
                  <a:cubicBezTo>
                    <a:pt x="361" y="457"/>
                    <a:pt x="457" y="505"/>
                    <a:pt x="421" y="553"/>
                  </a:cubicBezTo>
                  <a:cubicBezTo>
                    <a:pt x="217" y="673"/>
                    <a:pt x="72" y="890"/>
                    <a:pt x="0" y="1118"/>
                  </a:cubicBezTo>
                  <a:cubicBezTo>
                    <a:pt x="36" y="1310"/>
                    <a:pt x="169" y="1491"/>
                    <a:pt x="265" y="1671"/>
                  </a:cubicBezTo>
                  <a:cubicBezTo>
                    <a:pt x="361" y="1815"/>
                    <a:pt x="445" y="1972"/>
                    <a:pt x="577" y="2104"/>
                  </a:cubicBezTo>
                  <a:cubicBezTo>
                    <a:pt x="686" y="1996"/>
                    <a:pt x="746" y="1827"/>
                    <a:pt x="806" y="1695"/>
                  </a:cubicBezTo>
                  <a:cubicBezTo>
                    <a:pt x="998" y="1274"/>
                    <a:pt x="1034" y="818"/>
                    <a:pt x="1130" y="373"/>
                  </a:cubicBezTo>
                  <a:cubicBezTo>
                    <a:pt x="1034" y="241"/>
                    <a:pt x="902" y="108"/>
                    <a:pt x="758" y="12"/>
                  </a:cubicBezTo>
                  <a:cubicBezTo>
                    <a:pt x="746" y="0"/>
                    <a:pt x="734" y="0"/>
                    <a:pt x="72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3539886" y="4935344"/>
              <a:ext cx="41963" cy="31922"/>
            </a:xfrm>
            <a:custGeom>
              <a:avLst/>
              <a:gdLst/>
              <a:ahLst/>
              <a:cxnLst/>
              <a:rect l="l" t="t" r="r" b="b"/>
              <a:pathLst>
                <a:path w="1492" h="1135" extrusionOk="0">
                  <a:moveTo>
                    <a:pt x="674" y="1"/>
                  </a:moveTo>
                  <a:lnTo>
                    <a:pt x="650" y="13"/>
                  </a:lnTo>
                  <a:lnTo>
                    <a:pt x="638" y="13"/>
                  </a:lnTo>
                  <a:cubicBezTo>
                    <a:pt x="374" y="265"/>
                    <a:pt x="217" y="614"/>
                    <a:pt x="73" y="950"/>
                  </a:cubicBezTo>
                  <a:cubicBezTo>
                    <a:pt x="37" y="1011"/>
                    <a:pt x="1" y="1131"/>
                    <a:pt x="109" y="1131"/>
                  </a:cubicBezTo>
                  <a:cubicBezTo>
                    <a:pt x="175" y="1133"/>
                    <a:pt x="241" y="1134"/>
                    <a:pt x="307" y="1134"/>
                  </a:cubicBezTo>
                  <a:cubicBezTo>
                    <a:pt x="601" y="1134"/>
                    <a:pt x="892" y="1107"/>
                    <a:pt x="1167" y="999"/>
                  </a:cubicBezTo>
                  <a:cubicBezTo>
                    <a:pt x="1275" y="950"/>
                    <a:pt x="1407" y="926"/>
                    <a:pt x="1479" y="854"/>
                  </a:cubicBezTo>
                  <a:cubicBezTo>
                    <a:pt x="1455" y="686"/>
                    <a:pt x="1491" y="506"/>
                    <a:pt x="1419" y="349"/>
                  </a:cubicBezTo>
                  <a:cubicBezTo>
                    <a:pt x="1203" y="181"/>
                    <a:pt x="926" y="97"/>
                    <a:pt x="674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3587557" y="4931969"/>
              <a:ext cx="12544" cy="26522"/>
            </a:xfrm>
            <a:custGeom>
              <a:avLst/>
              <a:gdLst/>
              <a:ahLst/>
              <a:cxnLst/>
              <a:rect l="l" t="t" r="r" b="b"/>
              <a:pathLst>
                <a:path w="446" h="943" extrusionOk="0">
                  <a:moveTo>
                    <a:pt x="398" y="1"/>
                  </a:moveTo>
                  <a:cubicBezTo>
                    <a:pt x="277" y="25"/>
                    <a:pt x="133" y="85"/>
                    <a:pt x="49" y="169"/>
                  </a:cubicBezTo>
                  <a:cubicBezTo>
                    <a:pt x="37" y="433"/>
                    <a:pt x="1" y="686"/>
                    <a:pt x="13" y="938"/>
                  </a:cubicBezTo>
                  <a:cubicBezTo>
                    <a:pt x="34" y="941"/>
                    <a:pt x="56" y="942"/>
                    <a:pt x="79" y="942"/>
                  </a:cubicBezTo>
                  <a:cubicBezTo>
                    <a:pt x="163" y="942"/>
                    <a:pt x="257" y="923"/>
                    <a:pt x="313" y="866"/>
                  </a:cubicBezTo>
                  <a:cubicBezTo>
                    <a:pt x="373" y="590"/>
                    <a:pt x="422" y="301"/>
                    <a:pt x="446" y="25"/>
                  </a:cubicBezTo>
                  <a:cubicBezTo>
                    <a:pt x="434" y="1"/>
                    <a:pt x="422" y="1"/>
                    <a:pt x="398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3696092" y="4943781"/>
              <a:ext cx="56166" cy="27788"/>
            </a:xfrm>
            <a:custGeom>
              <a:avLst/>
              <a:gdLst/>
              <a:ahLst/>
              <a:cxnLst/>
              <a:rect l="l" t="t" r="r" b="b"/>
              <a:pathLst>
                <a:path w="1997" h="988" extrusionOk="0">
                  <a:moveTo>
                    <a:pt x="650" y="0"/>
                  </a:moveTo>
                  <a:cubicBezTo>
                    <a:pt x="630" y="0"/>
                    <a:pt x="610" y="0"/>
                    <a:pt x="590" y="1"/>
                  </a:cubicBezTo>
                  <a:cubicBezTo>
                    <a:pt x="397" y="218"/>
                    <a:pt x="181" y="422"/>
                    <a:pt x="1" y="663"/>
                  </a:cubicBezTo>
                  <a:cubicBezTo>
                    <a:pt x="13" y="735"/>
                    <a:pt x="121" y="735"/>
                    <a:pt x="181" y="783"/>
                  </a:cubicBezTo>
                  <a:cubicBezTo>
                    <a:pt x="457" y="891"/>
                    <a:pt x="758" y="987"/>
                    <a:pt x="1070" y="987"/>
                  </a:cubicBezTo>
                  <a:cubicBezTo>
                    <a:pt x="1155" y="975"/>
                    <a:pt x="1203" y="879"/>
                    <a:pt x="1263" y="867"/>
                  </a:cubicBezTo>
                  <a:cubicBezTo>
                    <a:pt x="1400" y="926"/>
                    <a:pt x="1554" y="985"/>
                    <a:pt x="1710" y="985"/>
                  </a:cubicBezTo>
                  <a:cubicBezTo>
                    <a:pt x="1745" y="985"/>
                    <a:pt x="1780" y="982"/>
                    <a:pt x="1816" y="975"/>
                  </a:cubicBezTo>
                  <a:cubicBezTo>
                    <a:pt x="1864" y="807"/>
                    <a:pt x="1972" y="638"/>
                    <a:pt x="1996" y="458"/>
                  </a:cubicBezTo>
                  <a:cubicBezTo>
                    <a:pt x="1948" y="362"/>
                    <a:pt x="1816" y="350"/>
                    <a:pt x="1720" y="302"/>
                  </a:cubicBezTo>
                  <a:cubicBezTo>
                    <a:pt x="1611" y="290"/>
                    <a:pt x="1503" y="254"/>
                    <a:pt x="1419" y="182"/>
                  </a:cubicBezTo>
                  <a:cubicBezTo>
                    <a:pt x="1185" y="70"/>
                    <a:pt x="909" y="0"/>
                    <a:pt x="65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4000376" y="4853866"/>
              <a:ext cx="28772" cy="56503"/>
            </a:xfrm>
            <a:custGeom>
              <a:avLst/>
              <a:gdLst/>
              <a:ahLst/>
              <a:cxnLst/>
              <a:rect l="l" t="t" r="r" b="b"/>
              <a:pathLst>
                <a:path w="1023" h="2009" extrusionOk="0">
                  <a:moveTo>
                    <a:pt x="325" y="1"/>
                  </a:moveTo>
                  <a:cubicBezTo>
                    <a:pt x="169" y="25"/>
                    <a:pt x="157" y="229"/>
                    <a:pt x="145" y="349"/>
                  </a:cubicBezTo>
                  <a:cubicBezTo>
                    <a:pt x="181" y="446"/>
                    <a:pt x="313" y="482"/>
                    <a:pt x="373" y="566"/>
                  </a:cubicBezTo>
                  <a:cubicBezTo>
                    <a:pt x="241" y="746"/>
                    <a:pt x="109" y="926"/>
                    <a:pt x="73" y="1155"/>
                  </a:cubicBezTo>
                  <a:cubicBezTo>
                    <a:pt x="61" y="1275"/>
                    <a:pt x="0" y="1407"/>
                    <a:pt x="49" y="1515"/>
                  </a:cubicBezTo>
                  <a:cubicBezTo>
                    <a:pt x="277" y="1732"/>
                    <a:pt x="577" y="1864"/>
                    <a:pt x="854" y="1984"/>
                  </a:cubicBezTo>
                  <a:cubicBezTo>
                    <a:pt x="878" y="1996"/>
                    <a:pt x="914" y="2008"/>
                    <a:pt x="944" y="2008"/>
                  </a:cubicBezTo>
                  <a:cubicBezTo>
                    <a:pt x="974" y="2008"/>
                    <a:pt x="998" y="1996"/>
                    <a:pt x="998" y="1960"/>
                  </a:cubicBezTo>
                  <a:cubicBezTo>
                    <a:pt x="1010" y="1588"/>
                    <a:pt x="998" y="1215"/>
                    <a:pt x="842" y="878"/>
                  </a:cubicBezTo>
                  <a:cubicBezTo>
                    <a:pt x="877" y="878"/>
                    <a:pt x="925" y="899"/>
                    <a:pt x="961" y="899"/>
                  </a:cubicBezTo>
                  <a:cubicBezTo>
                    <a:pt x="986" y="899"/>
                    <a:pt x="1005" y="889"/>
                    <a:pt x="1010" y="854"/>
                  </a:cubicBezTo>
                  <a:cubicBezTo>
                    <a:pt x="998" y="698"/>
                    <a:pt x="1022" y="542"/>
                    <a:pt x="962" y="397"/>
                  </a:cubicBezTo>
                  <a:cubicBezTo>
                    <a:pt x="782" y="265"/>
                    <a:pt x="589" y="121"/>
                    <a:pt x="397" y="13"/>
                  </a:cubicBezTo>
                  <a:cubicBezTo>
                    <a:pt x="373" y="13"/>
                    <a:pt x="349" y="1"/>
                    <a:pt x="325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4042311" y="4638372"/>
              <a:ext cx="75769" cy="155025"/>
            </a:xfrm>
            <a:custGeom>
              <a:avLst/>
              <a:gdLst/>
              <a:ahLst/>
              <a:cxnLst/>
              <a:rect l="l" t="t" r="r" b="b"/>
              <a:pathLst>
                <a:path w="2694" h="5512" extrusionOk="0">
                  <a:moveTo>
                    <a:pt x="915" y="0"/>
                  </a:moveTo>
                  <a:cubicBezTo>
                    <a:pt x="906" y="0"/>
                    <a:pt x="895" y="9"/>
                    <a:pt x="878" y="17"/>
                  </a:cubicBezTo>
                  <a:cubicBezTo>
                    <a:pt x="845" y="50"/>
                    <a:pt x="852" y="191"/>
                    <a:pt x="800" y="191"/>
                  </a:cubicBezTo>
                  <a:cubicBezTo>
                    <a:pt x="794" y="191"/>
                    <a:pt x="788" y="189"/>
                    <a:pt x="781" y="186"/>
                  </a:cubicBezTo>
                  <a:cubicBezTo>
                    <a:pt x="709" y="150"/>
                    <a:pt x="661" y="65"/>
                    <a:pt x="589" y="53"/>
                  </a:cubicBezTo>
                  <a:cubicBezTo>
                    <a:pt x="541" y="102"/>
                    <a:pt x="589" y="198"/>
                    <a:pt x="565" y="234"/>
                  </a:cubicBezTo>
                  <a:cubicBezTo>
                    <a:pt x="501" y="213"/>
                    <a:pt x="457" y="107"/>
                    <a:pt x="389" y="107"/>
                  </a:cubicBezTo>
                  <a:cubicBezTo>
                    <a:pt x="380" y="107"/>
                    <a:pt x="371" y="109"/>
                    <a:pt x="361" y="114"/>
                  </a:cubicBezTo>
                  <a:cubicBezTo>
                    <a:pt x="313" y="162"/>
                    <a:pt x="361" y="258"/>
                    <a:pt x="325" y="294"/>
                  </a:cubicBezTo>
                  <a:cubicBezTo>
                    <a:pt x="282" y="277"/>
                    <a:pt x="226" y="204"/>
                    <a:pt x="189" y="204"/>
                  </a:cubicBezTo>
                  <a:cubicBezTo>
                    <a:pt x="175" y="204"/>
                    <a:pt x="163" y="215"/>
                    <a:pt x="156" y="246"/>
                  </a:cubicBezTo>
                  <a:cubicBezTo>
                    <a:pt x="72" y="763"/>
                    <a:pt x="0" y="1304"/>
                    <a:pt x="132" y="1809"/>
                  </a:cubicBezTo>
                  <a:cubicBezTo>
                    <a:pt x="216" y="2157"/>
                    <a:pt x="385" y="2482"/>
                    <a:pt x="625" y="2758"/>
                  </a:cubicBezTo>
                  <a:cubicBezTo>
                    <a:pt x="829" y="3011"/>
                    <a:pt x="902" y="3335"/>
                    <a:pt x="902" y="3660"/>
                  </a:cubicBezTo>
                  <a:cubicBezTo>
                    <a:pt x="926" y="4008"/>
                    <a:pt x="866" y="4393"/>
                    <a:pt x="866" y="4730"/>
                  </a:cubicBezTo>
                  <a:cubicBezTo>
                    <a:pt x="876" y="4738"/>
                    <a:pt x="885" y="4742"/>
                    <a:pt x="895" y="4742"/>
                  </a:cubicBezTo>
                  <a:cubicBezTo>
                    <a:pt x="951" y="4742"/>
                    <a:pt x="991" y="4604"/>
                    <a:pt x="1022" y="4573"/>
                  </a:cubicBezTo>
                  <a:cubicBezTo>
                    <a:pt x="1310" y="4261"/>
                    <a:pt x="1539" y="3876"/>
                    <a:pt x="1587" y="3443"/>
                  </a:cubicBezTo>
                  <a:cubicBezTo>
                    <a:pt x="1599" y="3371"/>
                    <a:pt x="1587" y="3287"/>
                    <a:pt x="1611" y="3227"/>
                  </a:cubicBezTo>
                  <a:cubicBezTo>
                    <a:pt x="1719" y="3503"/>
                    <a:pt x="1719" y="3816"/>
                    <a:pt x="1719" y="4105"/>
                  </a:cubicBezTo>
                  <a:cubicBezTo>
                    <a:pt x="1695" y="4561"/>
                    <a:pt x="1527" y="4994"/>
                    <a:pt x="1382" y="5427"/>
                  </a:cubicBezTo>
                  <a:cubicBezTo>
                    <a:pt x="1355" y="5489"/>
                    <a:pt x="1357" y="5511"/>
                    <a:pt x="1373" y="5511"/>
                  </a:cubicBezTo>
                  <a:cubicBezTo>
                    <a:pt x="1408" y="5511"/>
                    <a:pt x="1506" y="5415"/>
                    <a:pt x="1539" y="5391"/>
                  </a:cubicBezTo>
                  <a:cubicBezTo>
                    <a:pt x="2032" y="4946"/>
                    <a:pt x="2260" y="4261"/>
                    <a:pt x="2260" y="3612"/>
                  </a:cubicBezTo>
                  <a:cubicBezTo>
                    <a:pt x="2260" y="3251"/>
                    <a:pt x="2212" y="2890"/>
                    <a:pt x="2140" y="2542"/>
                  </a:cubicBezTo>
                  <a:lnTo>
                    <a:pt x="2140" y="2542"/>
                  </a:lnTo>
                  <a:cubicBezTo>
                    <a:pt x="2248" y="2638"/>
                    <a:pt x="2368" y="2770"/>
                    <a:pt x="2524" y="2782"/>
                  </a:cubicBezTo>
                  <a:cubicBezTo>
                    <a:pt x="2570" y="2799"/>
                    <a:pt x="2598" y="2806"/>
                    <a:pt x="2615" y="2806"/>
                  </a:cubicBezTo>
                  <a:cubicBezTo>
                    <a:pt x="2694" y="2806"/>
                    <a:pt x="2482" y="2642"/>
                    <a:pt x="2452" y="2602"/>
                  </a:cubicBezTo>
                  <a:cubicBezTo>
                    <a:pt x="2272" y="2374"/>
                    <a:pt x="2104" y="2121"/>
                    <a:pt x="2068" y="1821"/>
                  </a:cubicBezTo>
                  <a:cubicBezTo>
                    <a:pt x="1863" y="1123"/>
                    <a:pt x="1406" y="534"/>
                    <a:pt x="926" y="5"/>
                  </a:cubicBezTo>
                  <a:cubicBezTo>
                    <a:pt x="922" y="2"/>
                    <a:pt x="919" y="0"/>
                    <a:pt x="915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3182529" y="4407944"/>
              <a:ext cx="935522" cy="563963"/>
            </a:xfrm>
            <a:custGeom>
              <a:avLst/>
              <a:gdLst/>
              <a:ahLst/>
              <a:cxnLst/>
              <a:rect l="l" t="t" r="r" b="b"/>
              <a:pathLst>
                <a:path w="33263" h="20052" fill="none" extrusionOk="0">
                  <a:moveTo>
                    <a:pt x="482" y="6828"/>
                  </a:moveTo>
                  <a:cubicBezTo>
                    <a:pt x="1" y="5698"/>
                    <a:pt x="710" y="5578"/>
                    <a:pt x="1083" y="5169"/>
                  </a:cubicBezTo>
                  <a:cubicBezTo>
                    <a:pt x="1275" y="4736"/>
                    <a:pt x="1527" y="4340"/>
                    <a:pt x="1924" y="3991"/>
                  </a:cubicBezTo>
                  <a:cubicBezTo>
                    <a:pt x="1768" y="3594"/>
                    <a:pt x="2044" y="3330"/>
                    <a:pt x="2417" y="3077"/>
                  </a:cubicBezTo>
                  <a:cubicBezTo>
                    <a:pt x="2633" y="2825"/>
                    <a:pt x="2802" y="2561"/>
                    <a:pt x="3186" y="2296"/>
                  </a:cubicBezTo>
                  <a:lnTo>
                    <a:pt x="2766" y="1863"/>
                  </a:lnTo>
                  <a:lnTo>
                    <a:pt x="3138" y="1791"/>
                  </a:lnTo>
                  <a:cubicBezTo>
                    <a:pt x="2621" y="1310"/>
                    <a:pt x="2585" y="757"/>
                    <a:pt x="2922" y="168"/>
                  </a:cubicBezTo>
                  <a:cubicBezTo>
                    <a:pt x="3090" y="553"/>
                    <a:pt x="3234" y="938"/>
                    <a:pt x="3463" y="1322"/>
                  </a:cubicBezTo>
                  <a:lnTo>
                    <a:pt x="3475" y="1118"/>
                  </a:lnTo>
                  <a:lnTo>
                    <a:pt x="3595" y="1166"/>
                  </a:lnTo>
                  <a:cubicBezTo>
                    <a:pt x="3487" y="697"/>
                    <a:pt x="3691" y="349"/>
                    <a:pt x="3920" y="0"/>
                  </a:cubicBezTo>
                  <a:cubicBezTo>
                    <a:pt x="4064" y="96"/>
                    <a:pt x="4016" y="289"/>
                    <a:pt x="4016" y="469"/>
                  </a:cubicBezTo>
                  <a:cubicBezTo>
                    <a:pt x="4112" y="649"/>
                    <a:pt x="4232" y="817"/>
                    <a:pt x="4280" y="1034"/>
                  </a:cubicBezTo>
                  <a:cubicBezTo>
                    <a:pt x="4497" y="1070"/>
                    <a:pt x="4545" y="1154"/>
                    <a:pt x="4653" y="1214"/>
                  </a:cubicBezTo>
                  <a:cubicBezTo>
                    <a:pt x="4665" y="1046"/>
                    <a:pt x="4713" y="890"/>
                    <a:pt x="4809" y="757"/>
                  </a:cubicBezTo>
                  <a:cubicBezTo>
                    <a:pt x="4917" y="878"/>
                    <a:pt x="4977" y="998"/>
                    <a:pt x="5001" y="1130"/>
                  </a:cubicBezTo>
                  <a:lnTo>
                    <a:pt x="5663" y="721"/>
                  </a:lnTo>
                  <a:lnTo>
                    <a:pt x="5615" y="1118"/>
                  </a:lnTo>
                  <a:lnTo>
                    <a:pt x="6167" y="793"/>
                  </a:lnTo>
                  <a:lnTo>
                    <a:pt x="6035" y="1238"/>
                  </a:lnTo>
                  <a:lnTo>
                    <a:pt x="6564" y="1106"/>
                  </a:lnTo>
                  <a:lnTo>
                    <a:pt x="6420" y="1587"/>
                  </a:lnTo>
                  <a:lnTo>
                    <a:pt x="6961" y="1419"/>
                  </a:lnTo>
                  <a:lnTo>
                    <a:pt x="6841" y="1899"/>
                  </a:lnTo>
                  <a:lnTo>
                    <a:pt x="7334" y="1719"/>
                  </a:lnTo>
                  <a:lnTo>
                    <a:pt x="7165" y="2092"/>
                  </a:lnTo>
                  <a:lnTo>
                    <a:pt x="7670" y="1972"/>
                  </a:lnTo>
                  <a:lnTo>
                    <a:pt x="7406" y="2296"/>
                  </a:lnTo>
                  <a:lnTo>
                    <a:pt x="7862" y="2320"/>
                  </a:lnTo>
                  <a:lnTo>
                    <a:pt x="7706" y="2633"/>
                  </a:lnTo>
                  <a:lnTo>
                    <a:pt x="8259" y="2452"/>
                  </a:lnTo>
                  <a:lnTo>
                    <a:pt x="8139" y="2729"/>
                  </a:lnTo>
                  <a:lnTo>
                    <a:pt x="8427" y="2705"/>
                  </a:lnTo>
                  <a:lnTo>
                    <a:pt x="8403" y="2909"/>
                  </a:lnTo>
                  <a:lnTo>
                    <a:pt x="8836" y="2909"/>
                  </a:lnTo>
                  <a:lnTo>
                    <a:pt x="8692" y="3246"/>
                  </a:lnTo>
                  <a:lnTo>
                    <a:pt x="9113" y="3198"/>
                  </a:lnTo>
                  <a:lnTo>
                    <a:pt x="9101" y="3486"/>
                  </a:lnTo>
                  <a:lnTo>
                    <a:pt x="9642" y="3354"/>
                  </a:lnTo>
                  <a:lnTo>
                    <a:pt x="9413" y="3703"/>
                  </a:lnTo>
                  <a:lnTo>
                    <a:pt x="9714" y="3703"/>
                  </a:lnTo>
                  <a:lnTo>
                    <a:pt x="9762" y="4015"/>
                  </a:lnTo>
                  <a:lnTo>
                    <a:pt x="10158" y="3943"/>
                  </a:lnTo>
                  <a:lnTo>
                    <a:pt x="10098" y="4207"/>
                  </a:lnTo>
                  <a:lnTo>
                    <a:pt x="10567" y="4123"/>
                  </a:lnTo>
                  <a:lnTo>
                    <a:pt x="10555" y="4304"/>
                  </a:lnTo>
                  <a:lnTo>
                    <a:pt x="10820" y="4292"/>
                  </a:lnTo>
                  <a:lnTo>
                    <a:pt x="10868" y="4640"/>
                  </a:lnTo>
                  <a:lnTo>
                    <a:pt x="11132" y="4580"/>
                  </a:lnTo>
                  <a:lnTo>
                    <a:pt x="11084" y="4893"/>
                  </a:lnTo>
                  <a:lnTo>
                    <a:pt x="11433" y="4965"/>
                  </a:lnTo>
                  <a:lnTo>
                    <a:pt x="11445" y="5193"/>
                  </a:lnTo>
                  <a:lnTo>
                    <a:pt x="11613" y="5337"/>
                  </a:lnTo>
                  <a:cubicBezTo>
                    <a:pt x="12947" y="4772"/>
                    <a:pt x="14378" y="4496"/>
                    <a:pt x="16061" y="4857"/>
                  </a:cubicBezTo>
                  <a:cubicBezTo>
                    <a:pt x="18850" y="4724"/>
                    <a:pt x="21650" y="4448"/>
                    <a:pt x="24439" y="5542"/>
                  </a:cubicBezTo>
                  <a:cubicBezTo>
                    <a:pt x="27000" y="5830"/>
                    <a:pt x="29440" y="6407"/>
                    <a:pt x="31460" y="8150"/>
                  </a:cubicBezTo>
                  <a:cubicBezTo>
                    <a:pt x="32073" y="8811"/>
                    <a:pt x="32590" y="9497"/>
                    <a:pt x="32686" y="10266"/>
                  </a:cubicBezTo>
                  <a:cubicBezTo>
                    <a:pt x="32830" y="10518"/>
                    <a:pt x="32974" y="10771"/>
                    <a:pt x="33263" y="11023"/>
                  </a:cubicBezTo>
                  <a:cubicBezTo>
                    <a:pt x="33082" y="10963"/>
                    <a:pt x="32926" y="11011"/>
                    <a:pt x="32710" y="10723"/>
                  </a:cubicBezTo>
                  <a:cubicBezTo>
                    <a:pt x="33022" y="12129"/>
                    <a:pt x="32758" y="13151"/>
                    <a:pt x="31892" y="13764"/>
                  </a:cubicBezTo>
                  <a:cubicBezTo>
                    <a:pt x="32193" y="12983"/>
                    <a:pt x="32445" y="12189"/>
                    <a:pt x="32181" y="11408"/>
                  </a:cubicBezTo>
                  <a:cubicBezTo>
                    <a:pt x="32157" y="12189"/>
                    <a:pt x="31772" y="12562"/>
                    <a:pt x="31424" y="12995"/>
                  </a:cubicBezTo>
                  <a:cubicBezTo>
                    <a:pt x="31460" y="12201"/>
                    <a:pt x="31652" y="11348"/>
                    <a:pt x="31039" y="10783"/>
                  </a:cubicBezTo>
                  <a:cubicBezTo>
                    <a:pt x="30522" y="10062"/>
                    <a:pt x="30570" y="9220"/>
                    <a:pt x="30726" y="8355"/>
                  </a:cubicBezTo>
                  <a:cubicBezTo>
                    <a:pt x="29152" y="7249"/>
                    <a:pt x="27469" y="6876"/>
                    <a:pt x="25750" y="6732"/>
                  </a:cubicBezTo>
                  <a:cubicBezTo>
                    <a:pt x="26158" y="8090"/>
                    <a:pt x="26086" y="9449"/>
                    <a:pt x="26014" y="10807"/>
                  </a:cubicBezTo>
                  <a:cubicBezTo>
                    <a:pt x="25906" y="12370"/>
                    <a:pt x="27901" y="12598"/>
                    <a:pt x="28262" y="12478"/>
                  </a:cubicBezTo>
                  <a:cubicBezTo>
                    <a:pt x="28502" y="12454"/>
                    <a:pt x="28659" y="12538"/>
                    <a:pt x="28635" y="12838"/>
                  </a:cubicBezTo>
                  <a:cubicBezTo>
                    <a:pt x="28731" y="13632"/>
                    <a:pt x="28839" y="14425"/>
                    <a:pt x="29164" y="15219"/>
                  </a:cubicBezTo>
                  <a:cubicBezTo>
                    <a:pt x="29428" y="15291"/>
                    <a:pt x="29512" y="15603"/>
                    <a:pt x="29596" y="15928"/>
                  </a:cubicBezTo>
                  <a:lnTo>
                    <a:pt x="30053" y="16252"/>
                  </a:lnTo>
                  <a:cubicBezTo>
                    <a:pt x="30089" y="16433"/>
                    <a:pt x="30125" y="16601"/>
                    <a:pt x="30077" y="16781"/>
                  </a:cubicBezTo>
                  <a:lnTo>
                    <a:pt x="29921" y="16721"/>
                  </a:lnTo>
                  <a:cubicBezTo>
                    <a:pt x="30077" y="16998"/>
                    <a:pt x="30101" y="17418"/>
                    <a:pt x="30089" y="17899"/>
                  </a:cubicBezTo>
                  <a:cubicBezTo>
                    <a:pt x="29705" y="17767"/>
                    <a:pt x="29344" y="17611"/>
                    <a:pt x="29079" y="17334"/>
                  </a:cubicBezTo>
                  <a:cubicBezTo>
                    <a:pt x="28346" y="16541"/>
                    <a:pt x="28274" y="15796"/>
                    <a:pt x="28070" y="15038"/>
                  </a:cubicBezTo>
                  <a:cubicBezTo>
                    <a:pt x="27877" y="14257"/>
                    <a:pt x="27625" y="13500"/>
                    <a:pt x="26339" y="13391"/>
                  </a:cubicBezTo>
                  <a:cubicBezTo>
                    <a:pt x="25125" y="13187"/>
                    <a:pt x="23898" y="13019"/>
                    <a:pt x="22853" y="12514"/>
                  </a:cubicBezTo>
                  <a:cubicBezTo>
                    <a:pt x="22095" y="13572"/>
                    <a:pt x="21001" y="14630"/>
                    <a:pt x="22083" y="15724"/>
                  </a:cubicBezTo>
                  <a:lnTo>
                    <a:pt x="22131" y="15976"/>
                  </a:lnTo>
                  <a:cubicBezTo>
                    <a:pt x="21735" y="16505"/>
                    <a:pt x="21278" y="16926"/>
                    <a:pt x="20965" y="17695"/>
                  </a:cubicBezTo>
                  <a:lnTo>
                    <a:pt x="20953" y="18020"/>
                  </a:lnTo>
                  <a:cubicBezTo>
                    <a:pt x="20881" y="18801"/>
                    <a:pt x="20605" y="18897"/>
                    <a:pt x="20388" y="19234"/>
                  </a:cubicBezTo>
                  <a:lnTo>
                    <a:pt x="20076" y="20051"/>
                  </a:lnTo>
                  <a:cubicBezTo>
                    <a:pt x="19763" y="20051"/>
                    <a:pt x="19643" y="19979"/>
                    <a:pt x="19511" y="19919"/>
                  </a:cubicBezTo>
                  <a:lnTo>
                    <a:pt x="19379" y="20051"/>
                  </a:lnTo>
                  <a:cubicBezTo>
                    <a:pt x="18898" y="20039"/>
                    <a:pt x="18537" y="19895"/>
                    <a:pt x="18212" y="19727"/>
                  </a:cubicBezTo>
                  <a:cubicBezTo>
                    <a:pt x="18597" y="19342"/>
                    <a:pt x="18826" y="18933"/>
                    <a:pt x="19547" y="18597"/>
                  </a:cubicBezTo>
                  <a:lnTo>
                    <a:pt x="20713" y="16228"/>
                  </a:lnTo>
                  <a:cubicBezTo>
                    <a:pt x="20941" y="15796"/>
                    <a:pt x="20641" y="15387"/>
                    <a:pt x="20352" y="14978"/>
                  </a:cubicBezTo>
                  <a:cubicBezTo>
                    <a:pt x="19451" y="14389"/>
                    <a:pt x="19571" y="13680"/>
                    <a:pt x="19559" y="12995"/>
                  </a:cubicBezTo>
                  <a:cubicBezTo>
                    <a:pt x="19571" y="12334"/>
                    <a:pt x="19655" y="11696"/>
                    <a:pt x="19871" y="11107"/>
                  </a:cubicBezTo>
                  <a:lnTo>
                    <a:pt x="19679" y="11107"/>
                  </a:lnTo>
                  <a:cubicBezTo>
                    <a:pt x="17623" y="11733"/>
                    <a:pt x="15460" y="11973"/>
                    <a:pt x="13212" y="11817"/>
                  </a:cubicBezTo>
                  <a:cubicBezTo>
                    <a:pt x="13464" y="12177"/>
                    <a:pt x="13392" y="12478"/>
                    <a:pt x="13272" y="12790"/>
                  </a:cubicBezTo>
                  <a:lnTo>
                    <a:pt x="13152" y="14137"/>
                  </a:lnTo>
                  <a:cubicBezTo>
                    <a:pt x="13308" y="14233"/>
                    <a:pt x="13524" y="14245"/>
                    <a:pt x="13536" y="14521"/>
                  </a:cubicBezTo>
                  <a:cubicBezTo>
                    <a:pt x="13669" y="14846"/>
                    <a:pt x="13608" y="15050"/>
                    <a:pt x="13608" y="15291"/>
                  </a:cubicBezTo>
                  <a:lnTo>
                    <a:pt x="14774" y="17575"/>
                  </a:lnTo>
                  <a:cubicBezTo>
                    <a:pt x="15003" y="17791"/>
                    <a:pt x="15111" y="18080"/>
                    <a:pt x="14871" y="18609"/>
                  </a:cubicBezTo>
                  <a:lnTo>
                    <a:pt x="14726" y="19522"/>
                  </a:lnTo>
                  <a:cubicBezTo>
                    <a:pt x="14618" y="19570"/>
                    <a:pt x="14510" y="19606"/>
                    <a:pt x="14402" y="19570"/>
                  </a:cubicBezTo>
                  <a:lnTo>
                    <a:pt x="14438" y="18789"/>
                  </a:lnTo>
                  <a:lnTo>
                    <a:pt x="14378" y="18657"/>
                  </a:lnTo>
                  <a:cubicBezTo>
                    <a:pt x="14330" y="18861"/>
                    <a:pt x="14270" y="19053"/>
                    <a:pt x="14161" y="19113"/>
                  </a:cubicBezTo>
                  <a:lnTo>
                    <a:pt x="14185" y="19630"/>
                  </a:lnTo>
                  <a:cubicBezTo>
                    <a:pt x="13524" y="19943"/>
                    <a:pt x="13116" y="19907"/>
                    <a:pt x="12695" y="19883"/>
                  </a:cubicBezTo>
                  <a:cubicBezTo>
                    <a:pt x="12851" y="19498"/>
                    <a:pt x="12983" y="19125"/>
                    <a:pt x="13344" y="18753"/>
                  </a:cubicBezTo>
                  <a:cubicBezTo>
                    <a:pt x="13512" y="18416"/>
                    <a:pt x="13620" y="18092"/>
                    <a:pt x="13933" y="17767"/>
                  </a:cubicBezTo>
                  <a:cubicBezTo>
                    <a:pt x="13632" y="17070"/>
                    <a:pt x="13284" y="16385"/>
                    <a:pt x="12815" y="15687"/>
                  </a:cubicBezTo>
                  <a:cubicBezTo>
                    <a:pt x="12515" y="15615"/>
                    <a:pt x="12274" y="15495"/>
                    <a:pt x="12130" y="15267"/>
                  </a:cubicBezTo>
                  <a:cubicBezTo>
                    <a:pt x="11962" y="14954"/>
                    <a:pt x="12022" y="14642"/>
                    <a:pt x="12070" y="14329"/>
                  </a:cubicBezTo>
                  <a:lnTo>
                    <a:pt x="10772" y="12442"/>
                  </a:lnTo>
                  <a:cubicBezTo>
                    <a:pt x="9894" y="12838"/>
                    <a:pt x="9004" y="13139"/>
                    <a:pt x="8103" y="13103"/>
                  </a:cubicBezTo>
                  <a:cubicBezTo>
                    <a:pt x="7995" y="13403"/>
                    <a:pt x="7898" y="13704"/>
                    <a:pt x="7550" y="13872"/>
                  </a:cubicBezTo>
                  <a:cubicBezTo>
                    <a:pt x="7273" y="14401"/>
                    <a:pt x="7153" y="14954"/>
                    <a:pt x="7165" y="15543"/>
                  </a:cubicBezTo>
                  <a:cubicBezTo>
                    <a:pt x="7297" y="15699"/>
                    <a:pt x="7382" y="15880"/>
                    <a:pt x="7442" y="16072"/>
                  </a:cubicBezTo>
                  <a:lnTo>
                    <a:pt x="7802" y="16457"/>
                  </a:lnTo>
                  <a:lnTo>
                    <a:pt x="7694" y="17070"/>
                  </a:lnTo>
                  <a:cubicBezTo>
                    <a:pt x="7634" y="17527"/>
                    <a:pt x="7466" y="17899"/>
                    <a:pt x="7249" y="18224"/>
                  </a:cubicBezTo>
                  <a:cubicBezTo>
                    <a:pt x="6997" y="17911"/>
                    <a:pt x="6793" y="17575"/>
                    <a:pt x="6660" y="17214"/>
                  </a:cubicBezTo>
                  <a:lnTo>
                    <a:pt x="6420" y="16950"/>
                  </a:lnTo>
                  <a:cubicBezTo>
                    <a:pt x="6047" y="16613"/>
                    <a:pt x="5999" y="16096"/>
                    <a:pt x="6312" y="15375"/>
                  </a:cubicBezTo>
                  <a:cubicBezTo>
                    <a:pt x="6540" y="14762"/>
                    <a:pt x="6576" y="14173"/>
                    <a:pt x="6528" y="13584"/>
                  </a:cubicBezTo>
                  <a:cubicBezTo>
                    <a:pt x="6300" y="12923"/>
                    <a:pt x="6696" y="12694"/>
                    <a:pt x="7045" y="12442"/>
                  </a:cubicBezTo>
                  <a:cubicBezTo>
                    <a:pt x="7670" y="12286"/>
                    <a:pt x="8295" y="11889"/>
                    <a:pt x="8908" y="11360"/>
                  </a:cubicBezTo>
                  <a:cubicBezTo>
                    <a:pt x="8704" y="11168"/>
                    <a:pt x="8500" y="10975"/>
                    <a:pt x="8343" y="10567"/>
                  </a:cubicBezTo>
                  <a:cubicBezTo>
                    <a:pt x="7682" y="9449"/>
                    <a:pt x="7141" y="8246"/>
                    <a:pt x="6336" y="7249"/>
                  </a:cubicBezTo>
                  <a:cubicBezTo>
                    <a:pt x="5903" y="6684"/>
                    <a:pt x="5578" y="5950"/>
                    <a:pt x="4797" y="5914"/>
                  </a:cubicBezTo>
                  <a:cubicBezTo>
                    <a:pt x="4497" y="6047"/>
                    <a:pt x="4244" y="5975"/>
                    <a:pt x="3992" y="5914"/>
                  </a:cubicBezTo>
                  <a:cubicBezTo>
                    <a:pt x="3643" y="6191"/>
                    <a:pt x="3186" y="6467"/>
                    <a:pt x="2705" y="6768"/>
                  </a:cubicBezTo>
                  <a:cubicBezTo>
                    <a:pt x="2501" y="7141"/>
                    <a:pt x="2140" y="7802"/>
                    <a:pt x="1612" y="7489"/>
                  </a:cubicBezTo>
                  <a:cubicBezTo>
                    <a:pt x="1527" y="7501"/>
                    <a:pt x="1443" y="7501"/>
                    <a:pt x="1359" y="7477"/>
                  </a:cubicBezTo>
                  <a:cubicBezTo>
                    <a:pt x="1095" y="7585"/>
                    <a:pt x="866" y="7633"/>
                    <a:pt x="794" y="7249"/>
                  </a:cubicBezTo>
                  <a:cubicBezTo>
                    <a:pt x="674" y="7129"/>
                    <a:pt x="530" y="7008"/>
                    <a:pt x="482" y="6828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3283611" y="4440738"/>
              <a:ext cx="20672" cy="31134"/>
            </a:xfrm>
            <a:custGeom>
              <a:avLst/>
              <a:gdLst/>
              <a:ahLst/>
              <a:cxnLst/>
              <a:rect l="l" t="t" r="r" b="b"/>
              <a:pathLst>
                <a:path w="735" h="1107" fill="none" extrusionOk="0">
                  <a:moveTo>
                    <a:pt x="1" y="0"/>
                  </a:moveTo>
                  <a:cubicBezTo>
                    <a:pt x="61" y="253"/>
                    <a:pt x="289" y="661"/>
                    <a:pt x="518" y="673"/>
                  </a:cubicBezTo>
                  <a:cubicBezTo>
                    <a:pt x="530" y="986"/>
                    <a:pt x="626" y="1070"/>
                    <a:pt x="734" y="1106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3298151" y="4426534"/>
              <a:ext cx="2081" cy="33159"/>
            </a:xfrm>
            <a:custGeom>
              <a:avLst/>
              <a:gdLst/>
              <a:ahLst/>
              <a:cxnLst/>
              <a:rect l="l" t="t" r="r" b="b"/>
              <a:pathLst>
                <a:path w="74" h="1179" fill="none" extrusionOk="0">
                  <a:moveTo>
                    <a:pt x="1" y="0"/>
                  </a:moveTo>
                  <a:cubicBezTo>
                    <a:pt x="73" y="397"/>
                    <a:pt x="49" y="794"/>
                    <a:pt x="1" y="117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3302904" y="4436997"/>
              <a:ext cx="7791" cy="29109"/>
            </a:xfrm>
            <a:custGeom>
              <a:avLst/>
              <a:gdLst/>
              <a:ahLst/>
              <a:cxnLst/>
              <a:rect l="l" t="t" r="r" b="b"/>
              <a:pathLst>
                <a:path w="277" h="1035" fill="none" extrusionOk="0">
                  <a:moveTo>
                    <a:pt x="0" y="1"/>
                  </a:moveTo>
                  <a:cubicBezTo>
                    <a:pt x="156" y="349"/>
                    <a:pt x="253" y="698"/>
                    <a:pt x="277" y="103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3268761" y="4445125"/>
              <a:ext cx="11166" cy="13219"/>
            </a:xfrm>
            <a:custGeom>
              <a:avLst/>
              <a:gdLst/>
              <a:ahLst/>
              <a:cxnLst/>
              <a:rect l="l" t="t" r="r" b="b"/>
              <a:pathLst>
                <a:path w="397" h="470" fill="none" extrusionOk="0">
                  <a:moveTo>
                    <a:pt x="72" y="469"/>
                  </a:moveTo>
                  <a:lnTo>
                    <a:pt x="0" y="85"/>
                  </a:lnTo>
                  <a:lnTo>
                    <a:pt x="397" y="181"/>
                  </a:lnTo>
                  <a:lnTo>
                    <a:pt x="39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3270786" y="4431259"/>
              <a:ext cx="2053" cy="16594"/>
            </a:xfrm>
            <a:custGeom>
              <a:avLst/>
              <a:gdLst/>
              <a:ahLst/>
              <a:cxnLst/>
              <a:rect l="l" t="t" r="r" b="b"/>
              <a:pathLst>
                <a:path w="73" h="590" fill="none" extrusionOk="0">
                  <a:moveTo>
                    <a:pt x="72" y="1"/>
                  </a:moveTo>
                  <a:lnTo>
                    <a:pt x="0" y="59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3272136" y="4465403"/>
              <a:ext cx="26719" cy="10856"/>
            </a:xfrm>
            <a:custGeom>
              <a:avLst/>
              <a:gdLst/>
              <a:ahLst/>
              <a:cxnLst/>
              <a:rect l="l" t="t" r="r" b="b"/>
              <a:pathLst>
                <a:path w="950" h="386" fill="none" extrusionOk="0">
                  <a:moveTo>
                    <a:pt x="0" y="253"/>
                  </a:moveTo>
                  <a:lnTo>
                    <a:pt x="145" y="385"/>
                  </a:lnTo>
                  <a:cubicBezTo>
                    <a:pt x="373" y="217"/>
                    <a:pt x="625" y="73"/>
                    <a:pt x="95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3310667" y="4462028"/>
              <a:ext cx="198478" cy="100772"/>
            </a:xfrm>
            <a:custGeom>
              <a:avLst/>
              <a:gdLst/>
              <a:ahLst/>
              <a:cxnLst/>
              <a:rect l="l" t="t" r="r" b="b"/>
              <a:pathLst>
                <a:path w="7057" h="3583" fill="none" extrusionOk="0">
                  <a:moveTo>
                    <a:pt x="1" y="85"/>
                  </a:moveTo>
                  <a:cubicBezTo>
                    <a:pt x="758" y="0"/>
                    <a:pt x="2381" y="1070"/>
                    <a:pt x="3751" y="1828"/>
                  </a:cubicBezTo>
                  <a:cubicBezTo>
                    <a:pt x="4797" y="2597"/>
                    <a:pt x="5807" y="3114"/>
                    <a:pt x="6817" y="3583"/>
                  </a:cubicBezTo>
                  <a:cubicBezTo>
                    <a:pt x="6949" y="3547"/>
                    <a:pt x="7033" y="3487"/>
                    <a:pt x="7057" y="341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3317445" y="4508350"/>
              <a:ext cx="16594" cy="65953"/>
            </a:xfrm>
            <a:custGeom>
              <a:avLst/>
              <a:gdLst/>
              <a:ahLst/>
              <a:cxnLst/>
              <a:rect l="l" t="t" r="r" b="b"/>
              <a:pathLst>
                <a:path w="590" h="2345" fill="none" extrusionOk="0">
                  <a:moveTo>
                    <a:pt x="0" y="2344"/>
                  </a:moveTo>
                  <a:cubicBezTo>
                    <a:pt x="192" y="2116"/>
                    <a:pt x="529" y="1960"/>
                    <a:pt x="589" y="1226"/>
                  </a:cubicBezTo>
                  <a:cubicBezTo>
                    <a:pt x="481" y="818"/>
                    <a:pt x="409" y="433"/>
                    <a:pt x="20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3334011" y="4514425"/>
              <a:ext cx="2053" cy="28434"/>
            </a:xfrm>
            <a:custGeom>
              <a:avLst/>
              <a:gdLst/>
              <a:ahLst/>
              <a:cxnLst/>
              <a:rect l="l" t="t" r="r" b="b"/>
              <a:pathLst>
                <a:path w="73" h="1011" fill="none" extrusionOk="0">
                  <a:moveTo>
                    <a:pt x="72" y="1"/>
                  </a:moveTo>
                  <a:lnTo>
                    <a:pt x="0" y="101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3255908" y="4511050"/>
              <a:ext cx="16594" cy="16256"/>
            </a:xfrm>
            <a:custGeom>
              <a:avLst/>
              <a:gdLst/>
              <a:ahLst/>
              <a:cxnLst/>
              <a:rect l="l" t="t" r="r" b="b"/>
              <a:pathLst>
                <a:path w="590" h="578" fill="none" extrusionOk="0">
                  <a:moveTo>
                    <a:pt x="24" y="553"/>
                  </a:moveTo>
                  <a:cubicBezTo>
                    <a:pt x="24" y="553"/>
                    <a:pt x="0" y="313"/>
                    <a:pt x="48" y="205"/>
                  </a:cubicBezTo>
                  <a:cubicBezTo>
                    <a:pt x="84" y="133"/>
                    <a:pt x="145" y="61"/>
                    <a:pt x="217" y="37"/>
                  </a:cubicBezTo>
                  <a:cubicBezTo>
                    <a:pt x="325" y="0"/>
                    <a:pt x="469" y="37"/>
                    <a:pt x="529" y="121"/>
                  </a:cubicBezTo>
                  <a:cubicBezTo>
                    <a:pt x="589" y="193"/>
                    <a:pt x="577" y="313"/>
                    <a:pt x="529" y="397"/>
                  </a:cubicBezTo>
                  <a:cubicBezTo>
                    <a:pt x="505" y="457"/>
                    <a:pt x="433" y="505"/>
                    <a:pt x="361" y="541"/>
                  </a:cubicBezTo>
                  <a:cubicBezTo>
                    <a:pt x="253" y="577"/>
                    <a:pt x="24" y="553"/>
                    <a:pt x="24" y="553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5"/>
            <p:cNvSpPr/>
            <p:nvPr/>
          </p:nvSpPr>
          <p:spPr>
            <a:xfrm>
              <a:off x="3252195" y="4526603"/>
              <a:ext cx="4416" cy="4078"/>
            </a:xfrm>
            <a:custGeom>
              <a:avLst/>
              <a:gdLst/>
              <a:ahLst/>
              <a:cxnLst/>
              <a:rect l="l" t="t" r="r" b="b"/>
              <a:pathLst>
                <a:path w="157" h="145" fill="none" extrusionOk="0">
                  <a:moveTo>
                    <a:pt x="156" y="0"/>
                  </a:moveTo>
                  <a:lnTo>
                    <a:pt x="0" y="145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5"/>
            <p:cNvSpPr/>
            <p:nvPr/>
          </p:nvSpPr>
          <p:spPr>
            <a:xfrm>
              <a:off x="3250817" y="4502584"/>
              <a:ext cx="21347" cy="16256"/>
            </a:xfrm>
            <a:custGeom>
              <a:avLst/>
              <a:gdLst/>
              <a:ahLst/>
              <a:cxnLst/>
              <a:rect l="l" t="t" r="r" b="b"/>
              <a:pathLst>
                <a:path w="759" h="578" fill="none" extrusionOk="0">
                  <a:moveTo>
                    <a:pt x="1" y="578"/>
                  </a:moveTo>
                  <a:cubicBezTo>
                    <a:pt x="97" y="109"/>
                    <a:pt x="362" y="1"/>
                    <a:pt x="758" y="16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3228176" y="4538781"/>
              <a:ext cx="16256" cy="20306"/>
            </a:xfrm>
            <a:custGeom>
              <a:avLst/>
              <a:gdLst/>
              <a:ahLst/>
              <a:cxnLst/>
              <a:rect l="l" t="t" r="r" b="b"/>
              <a:pathLst>
                <a:path w="578" h="722" fill="none" extrusionOk="0">
                  <a:moveTo>
                    <a:pt x="1" y="721"/>
                  </a:moveTo>
                  <a:lnTo>
                    <a:pt x="57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3196058" y="4576300"/>
              <a:ext cx="19631" cy="23681"/>
            </a:xfrm>
            <a:custGeom>
              <a:avLst/>
              <a:gdLst/>
              <a:ahLst/>
              <a:cxnLst/>
              <a:rect l="l" t="t" r="r" b="b"/>
              <a:pathLst>
                <a:path w="698" h="842" fill="none" extrusionOk="0">
                  <a:moveTo>
                    <a:pt x="1" y="842"/>
                  </a:moveTo>
                  <a:cubicBezTo>
                    <a:pt x="25" y="842"/>
                    <a:pt x="253" y="578"/>
                    <a:pt x="253" y="409"/>
                  </a:cubicBezTo>
                  <a:cubicBezTo>
                    <a:pt x="241" y="313"/>
                    <a:pt x="265" y="205"/>
                    <a:pt x="337" y="145"/>
                  </a:cubicBezTo>
                  <a:cubicBezTo>
                    <a:pt x="397" y="85"/>
                    <a:pt x="517" y="1"/>
                    <a:pt x="578" y="61"/>
                  </a:cubicBezTo>
                  <a:cubicBezTo>
                    <a:pt x="698" y="253"/>
                    <a:pt x="373" y="529"/>
                    <a:pt x="253" y="409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208573" y="4577988"/>
              <a:ext cx="9816" cy="15244"/>
            </a:xfrm>
            <a:custGeom>
              <a:avLst/>
              <a:gdLst/>
              <a:ahLst/>
              <a:cxnLst/>
              <a:rect l="l" t="t" r="r" b="b"/>
              <a:pathLst>
                <a:path w="349" h="542" fill="none" extrusionOk="0">
                  <a:moveTo>
                    <a:pt x="0" y="542"/>
                  </a:moveTo>
                  <a:cubicBezTo>
                    <a:pt x="241" y="409"/>
                    <a:pt x="349" y="229"/>
                    <a:pt x="325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3220751" y="4588141"/>
              <a:ext cx="23006" cy="30122"/>
            </a:xfrm>
            <a:custGeom>
              <a:avLst/>
              <a:gdLst/>
              <a:ahLst/>
              <a:cxnLst/>
              <a:rect l="l" t="t" r="r" b="b"/>
              <a:pathLst>
                <a:path w="818" h="1071" fill="none" extrusionOk="0">
                  <a:moveTo>
                    <a:pt x="0" y="1070"/>
                  </a:moveTo>
                  <a:cubicBezTo>
                    <a:pt x="216" y="685"/>
                    <a:pt x="409" y="277"/>
                    <a:pt x="733" y="0"/>
                  </a:cubicBezTo>
                  <a:cubicBezTo>
                    <a:pt x="818" y="36"/>
                    <a:pt x="793" y="96"/>
                    <a:pt x="769" y="145"/>
                  </a:cubicBezTo>
                  <a:cubicBezTo>
                    <a:pt x="601" y="205"/>
                    <a:pt x="469" y="397"/>
                    <a:pt x="325" y="54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5"/>
            <p:cNvSpPr/>
            <p:nvPr/>
          </p:nvSpPr>
          <p:spPr>
            <a:xfrm>
              <a:off x="3286339" y="4561759"/>
              <a:ext cx="8466" cy="12544"/>
            </a:xfrm>
            <a:custGeom>
              <a:avLst/>
              <a:gdLst/>
              <a:ahLst/>
              <a:cxnLst/>
              <a:rect l="l" t="t" r="r" b="b"/>
              <a:pathLst>
                <a:path w="301" h="446" fill="none" extrusionOk="0">
                  <a:moveTo>
                    <a:pt x="0" y="1"/>
                  </a:moveTo>
                  <a:cubicBezTo>
                    <a:pt x="60" y="157"/>
                    <a:pt x="96" y="301"/>
                    <a:pt x="301" y="44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3276861" y="4536756"/>
              <a:ext cx="7819" cy="18956"/>
            </a:xfrm>
            <a:custGeom>
              <a:avLst/>
              <a:gdLst/>
              <a:ahLst/>
              <a:cxnLst/>
              <a:rect l="l" t="t" r="r" b="b"/>
              <a:pathLst>
                <a:path w="278" h="674" fill="none" extrusionOk="0">
                  <a:moveTo>
                    <a:pt x="1" y="0"/>
                  </a:moveTo>
                  <a:cubicBezTo>
                    <a:pt x="169" y="192"/>
                    <a:pt x="253" y="421"/>
                    <a:pt x="277" y="6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3253208" y="4569888"/>
              <a:ext cx="16256" cy="13528"/>
            </a:xfrm>
            <a:custGeom>
              <a:avLst/>
              <a:gdLst/>
              <a:ahLst/>
              <a:cxnLst/>
              <a:rect l="l" t="t" r="r" b="b"/>
              <a:pathLst>
                <a:path w="578" h="481" fill="none" extrusionOk="0">
                  <a:moveTo>
                    <a:pt x="0" y="481"/>
                  </a:moveTo>
                  <a:lnTo>
                    <a:pt x="577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3345148" y="4540806"/>
              <a:ext cx="79819" cy="152156"/>
            </a:xfrm>
            <a:custGeom>
              <a:avLst/>
              <a:gdLst/>
              <a:ahLst/>
              <a:cxnLst/>
              <a:rect l="l" t="t" r="r" b="b"/>
              <a:pathLst>
                <a:path w="2838" h="5410" fill="none" extrusionOk="0">
                  <a:moveTo>
                    <a:pt x="1" y="0"/>
                  </a:moveTo>
                  <a:cubicBezTo>
                    <a:pt x="1179" y="1803"/>
                    <a:pt x="1840" y="3883"/>
                    <a:pt x="2838" y="54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3453007" y="4703763"/>
              <a:ext cx="32484" cy="54113"/>
            </a:xfrm>
            <a:custGeom>
              <a:avLst/>
              <a:gdLst/>
              <a:ahLst/>
              <a:cxnLst/>
              <a:rect l="l" t="t" r="r" b="b"/>
              <a:pathLst>
                <a:path w="1155" h="1924" fill="none" extrusionOk="0">
                  <a:moveTo>
                    <a:pt x="0" y="0"/>
                  </a:moveTo>
                  <a:cubicBezTo>
                    <a:pt x="301" y="650"/>
                    <a:pt x="614" y="1299"/>
                    <a:pt x="1155" y="192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>
              <a:off x="3433067" y="4727416"/>
              <a:ext cx="42272" cy="17269"/>
            </a:xfrm>
            <a:custGeom>
              <a:avLst/>
              <a:gdLst/>
              <a:ahLst/>
              <a:cxnLst/>
              <a:rect l="l" t="t" r="r" b="b"/>
              <a:pathLst>
                <a:path w="1503" h="614" fill="none" extrusionOk="0">
                  <a:moveTo>
                    <a:pt x="0" y="1"/>
                  </a:moveTo>
                  <a:cubicBezTo>
                    <a:pt x="409" y="458"/>
                    <a:pt x="926" y="614"/>
                    <a:pt x="1503" y="57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>
              <a:off x="3460095" y="4650691"/>
              <a:ext cx="16256" cy="49050"/>
            </a:xfrm>
            <a:custGeom>
              <a:avLst/>
              <a:gdLst/>
              <a:ahLst/>
              <a:cxnLst/>
              <a:rect l="l" t="t" r="r" b="b"/>
              <a:pathLst>
                <a:path w="578" h="1744" fill="none" extrusionOk="0">
                  <a:moveTo>
                    <a:pt x="1" y="1743"/>
                  </a:moveTo>
                  <a:lnTo>
                    <a:pt x="57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3547676" y="4690234"/>
              <a:ext cx="19294" cy="50063"/>
            </a:xfrm>
            <a:custGeom>
              <a:avLst/>
              <a:gdLst/>
              <a:ahLst/>
              <a:cxnLst/>
              <a:rect l="l" t="t" r="r" b="b"/>
              <a:pathLst>
                <a:path w="686" h="1780" fill="none" extrusionOk="0">
                  <a:moveTo>
                    <a:pt x="229" y="1780"/>
                  </a:moveTo>
                  <a:cubicBezTo>
                    <a:pt x="0" y="1467"/>
                    <a:pt x="60" y="1263"/>
                    <a:pt x="181" y="1070"/>
                  </a:cubicBezTo>
                  <a:lnTo>
                    <a:pt x="686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3552739" y="4689897"/>
              <a:ext cx="29784" cy="30459"/>
            </a:xfrm>
            <a:custGeom>
              <a:avLst/>
              <a:gdLst/>
              <a:ahLst/>
              <a:cxnLst/>
              <a:rect l="l" t="t" r="r" b="b"/>
              <a:pathLst>
                <a:path w="1059" h="1083" fill="none" extrusionOk="0">
                  <a:moveTo>
                    <a:pt x="1059" y="1"/>
                  </a:moveTo>
                  <a:lnTo>
                    <a:pt x="1" y="1082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3533473" y="4827850"/>
              <a:ext cx="10519" cy="16256"/>
            </a:xfrm>
            <a:custGeom>
              <a:avLst/>
              <a:gdLst/>
              <a:ahLst/>
              <a:cxnLst/>
              <a:rect l="l" t="t" r="r" b="b"/>
              <a:pathLst>
                <a:path w="374" h="578" fill="none" extrusionOk="0">
                  <a:moveTo>
                    <a:pt x="0" y="0"/>
                  </a:moveTo>
                  <a:cubicBezTo>
                    <a:pt x="37" y="192"/>
                    <a:pt x="61" y="385"/>
                    <a:pt x="373" y="57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3553414" y="4820059"/>
              <a:ext cx="5456" cy="19969"/>
            </a:xfrm>
            <a:custGeom>
              <a:avLst/>
              <a:gdLst/>
              <a:ahLst/>
              <a:cxnLst/>
              <a:rect l="l" t="t" r="r" b="b"/>
              <a:pathLst>
                <a:path w="194" h="710" fill="none" extrusionOk="0">
                  <a:moveTo>
                    <a:pt x="1" y="1"/>
                  </a:moveTo>
                  <a:cubicBezTo>
                    <a:pt x="97" y="205"/>
                    <a:pt x="193" y="409"/>
                    <a:pt x="121" y="7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3582495" y="4922519"/>
              <a:ext cx="4416" cy="10153"/>
            </a:xfrm>
            <a:custGeom>
              <a:avLst/>
              <a:gdLst/>
              <a:ahLst/>
              <a:cxnLst/>
              <a:rect l="l" t="t" r="r" b="b"/>
              <a:pathLst>
                <a:path w="157" h="361" fill="none" extrusionOk="0">
                  <a:moveTo>
                    <a:pt x="1" y="0"/>
                  </a:moveTo>
                  <a:lnTo>
                    <a:pt x="157" y="36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3557801" y="4935344"/>
              <a:ext cx="23034" cy="10181"/>
            </a:xfrm>
            <a:custGeom>
              <a:avLst/>
              <a:gdLst/>
              <a:ahLst/>
              <a:cxnLst/>
              <a:rect l="l" t="t" r="r" b="b"/>
              <a:pathLst>
                <a:path w="819" h="362" fill="none" extrusionOk="0">
                  <a:moveTo>
                    <a:pt x="1" y="1"/>
                  </a:moveTo>
                  <a:cubicBezTo>
                    <a:pt x="338" y="85"/>
                    <a:pt x="626" y="205"/>
                    <a:pt x="818" y="36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3588570" y="4931294"/>
              <a:ext cx="12206" cy="5091"/>
            </a:xfrm>
            <a:custGeom>
              <a:avLst/>
              <a:gdLst/>
              <a:ahLst/>
              <a:cxnLst/>
              <a:rect l="l" t="t" r="r" b="b"/>
              <a:pathLst>
                <a:path w="434" h="181" fill="none" extrusionOk="0">
                  <a:moveTo>
                    <a:pt x="1" y="181"/>
                  </a:moveTo>
                  <a:cubicBezTo>
                    <a:pt x="157" y="61"/>
                    <a:pt x="289" y="37"/>
                    <a:pt x="43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3369167" y="4857241"/>
              <a:ext cx="13556" cy="34875"/>
            </a:xfrm>
            <a:custGeom>
              <a:avLst/>
              <a:gdLst/>
              <a:ahLst/>
              <a:cxnLst/>
              <a:rect l="l" t="t" r="r" b="b"/>
              <a:pathLst>
                <a:path w="482" h="1240" fill="none" extrusionOk="0">
                  <a:moveTo>
                    <a:pt x="24" y="1239"/>
                  </a:moveTo>
                  <a:cubicBezTo>
                    <a:pt x="121" y="1011"/>
                    <a:pt x="217" y="782"/>
                    <a:pt x="481" y="674"/>
                  </a:cubicBezTo>
                  <a:lnTo>
                    <a:pt x="361" y="518"/>
                  </a:lnTo>
                  <a:cubicBezTo>
                    <a:pt x="72" y="374"/>
                    <a:pt x="48" y="193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3379292" y="4859969"/>
              <a:ext cx="12544" cy="11841"/>
            </a:xfrm>
            <a:custGeom>
              <a:avLst/>
              <a:gdLst/>
              <a:ahLst/>
              <a:cxnLst/>
              <a:rect l="l" t="t" r="r" b="b"/>
              <a:pathLst>
                <a:path w="446" h="421" fill="none" extrusionOk="0">
                  <a:moveTo>
                    <a:pt x="1" y="421"/>
                  </a:moveTo>
                  <a:cubicBezTo>
                    <a:pt x="109" y="265"/>
                    <a:pt x="109" y="60"/>
                    <a:pt x="446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3380304" y="4838650"/>
              <a:ext cx="3769" cy="6469"/>
            </a:xfrm>
            <a:custGeom>
              <a:avLst/>
              <a:gdLst/>
              <a:ahLst/>
              <a:cxnLst/>
              <a:rect l="l" t="t" r="r" b="b"/>
              <a:pathLst>
                <a:path w="134" h="230" fill="none" extrusionOk="0">
                  <a:moveTo>
                    <a:pt x="133" y="229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3903345" y="4758859"/>
              <a:ext cx="57150" cy="22022"/>
            </a:xfrm>
            <a:custGeom>
              <a:avLst/>
              <a:gdLst/>
              <a:ahLst/>
              <a:cxnLst/>
              <a:rect l="l" t="t" r="r" b="b"/>
              <a:pathLst>
                <a:path w="2032" h="783" fill="none" extrusionOk="0">
                  <a:moveTo>
                    <a:pt x="0" y="1"/>
                  </a:moveTo>
                  <a:cubicBezTo>
                    <a:pt x="229" y="157"/>
                    <a:pt x="493" y="301"/>
                    <a:pt x="1106" y="446"/>
                  </a:cubicBezTo>
                  <a:cubicBezTo>
                    <a:pt x="1792" y="518"/>
                    <a:pt x="1792" y="662"/>
                    <a:pt x="2032" y="7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3992248" y="4854203"/>
              <a:ext cx="18647" cy="41625"/>
            </a:xfrm>
            <a:custGeom>
              <a:avLst/>
              <a:gdLst/>
              <a:ahLst/>
              <a:cxnLst/>
              <a:rect l="l" t="t" r="r" b="b"/>
              <a:pathLst>
                <a:path w="663" h="1480" fill="none" extrusionOk="0">
                  <a:moveTo>
                    <a:pt x="313" y="1479"/>
                  </a:moveTo>
                  <a:cubicBezTo>
                    <a:pt x="325" y="1059"/>
                    <a:pt x="470" y="770"/>
                    <a:pt x="662" y="554"/>
                  </a:cubicBezTo>
                  <a:lnTo>
                    <a:pt x="434" y="373"/>
                  </a:lnTo>
                  <a:cubicBezTo>
                    <a:pt x="169" y="289"/>
                    <a:pt x="109" y="133"/>
                    <a:pt x="1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4004426" y="4851503"/>
              <a:ext cx="10519" cy="13219"/>
            </a:xfrm>
            <a:custGeom>
              <a:avLst/>
              <a:gdLst/>
              <a:ahLst/>
              <a:cxnLst/>
              <a:rect l="l" t="t" r="r" b="b"/>
              <a:pathLst>
                <a:path w="374" h="470" fill="none" extrusionOk="0">
                  <a:moveTo>
                    <a:pt x="1" y="469"/>
                  </a:moveTo>
                  <a:cubicBezTo>
                    <a:pt x="1" y="73"/>
                    <a:pt x="145" y="1"/>
                    <a:pt x="373" y="157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3992586" y="4827850"/>
              <a:ext cx="10181" cy="8128"/>
            </a:xfrm>
            <a:custGeom>
              <a:avLst/>
              <a:gdLst/>
              <a:ahLst/>
              <a:cxnLst/>
              <a:rect l="l" t="t" r="r" b="b"/>
              <a:pathLst>
                <a:path w="362" h="289" fill="none" extrusionOk="0">
                  <a:moveTo>
                    <a:pt x="1" y="0"/>
                  </a:moveTo>
                  <a:lnTo>
                    <a:pt x="362" y="289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712657" y="4932306"/>
              <a:ext cx="39263" cy="18956"/>
            </a:xfrm>
            <a:custGeom>
              <a:avLst/>
              <a:gdLst/>
              <a:ahLst/>
              <a:cxnLst/>
              <a:rect l="l" t="t" r="r" b="b"/>
              <a:pathLst>
                <a:path w="1396" h="674" fill="none" extrusionOk="0">
                  <a:moveTo>
                    <a:pt x="1" y="397"/>
                  </a:moveTo>
                  <a:cubicBezTo>
                    <a:pt x="397" y="421"/>
                    <a:pt x="734" y="481"/>
                    <a:pt x="962" y="674"/>
                  </a:cubicBezTo>
                  <a:cubicBezTo>
                    <a:pt x="1010" y="421"/>
                    <a:pt x="1191" y="205"/>
                    <a:pt x="1395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753579" y="4641550"/>
              <a:ext cx="71691" cy="118350"/>
            </a:xfrm>
            <a:custGeom>
              <a:avLst/>
              <a:gdLst/>
              <a:ahLst/>
              <a:cxnLst/>
              <a:rect l="l" t="t" r="r" b="b"/>
              <a:pathLst>
                <a:path w="2549" h="4208" fill="none" extrusionOk="0">
                  <a:moveTo>
                    <a:pt x="2549" y="4208"/>
                  </a:moveTo>
                  <a:cubicBezTo>
                    <a:pt x="1719" y="3378"/>
                    <a:pt x="1298" y="2417"/>
                    <a:pt x="866" y="1455"/>
                  </a:cubicBezTo>
                  <a:cubicBezTo>
                    <a:pt x="709" y="950"/>
                    <a:pt x="409" y="469"/>
                    <a:pt x="0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741401" y="4720328"/>
              <a:ext cx="56475" cy="5428"/>
            </a:xfrm>
            <a:custGeom>
              <a:avLst/>
              <a:gdLst/>
              <a:ahLst/>
              <a:cxnLst/>
              <a:rect l="l" t="t" r="r" b="b"/>
              <a:pathLst>
                <a:path w="2008" h="193" fill="none" extrusionOk="0">
                  <a:moveTo>
                    <a:pt x="0" y="0"/>
                  </a:moveTo>
                  <a:cubicBezTo>
                    <a:pt x="662" y="133"/>
                    <a:pt x="1335" y="193"/>
                    <a:pt x="2008" y="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869876" y="4563784"/>
              <a:ext cx="36872" cy="33497"/>
            </a:xfrm>
            <a:custGeom>
              <a:avLst/>
              <a:gdLst/>
              <a:ahLst/>
              <a:cxnLst/>
              <a:rect l="l" t="t" r="r" b="b"/>
              <a:pathLst>
                <a:path w="1311" h="1191" fill="none" extrusionOk="0">
                  <a:moveTo>
                    <a:pt x="0" y="1"/>
                  </a:moveTo>
                  <a:cubicBezTo>
                    <a:pt x="565" y="397"/>
                    <a:pt x="1082" y="794"/>
                    <a:pt x="1311" y="119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4046698" y="4637163"/>
              <a:ext cx="20644" cy="9478"/>
            </a:xfrm>
            <a:custGeom>
              <a:avLst/>
              <a:gdLst/>
              <a:ahLst/>
              <a:cxnLst/>
              <a:rect l="l" t="t" r="r" b="b"/>
              <a:pathLst>
                <a:path w="734" h="337" fill="none" extrusionOk="0">
                  <a:moveTo>
                    <a:pt x="0" y="205"/>
                  </a:moveTo>
                  <a:lnTo>
                    <a:pt x="181" y="337"/>
                  </a:lnTo>
                  <a:lnTo>
                    <a:pt x="193" y="72"/>
                  </a:lnTo>
                  <a:lnTo>
                    <a:pt x="421" y="289"/>
                  </a:lnTo>
                  <a:lnTo>
                    <a:pt x="385" y="24"/>
                  </a:lnTo>
                  <a:lnTo>
                    <a:pt x="661" y="253"/>
                  </a:lnTo>
                  <a:lnTo>
                    <a:pt x="73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3285664" y="4486694"/>
              <a:ext cx="12178" cy="15581"/>
            </a:xfrm>
            <a:custGeom>
              <a:avLst/>
              <a:gdLst/>
              <a:ahLst/>
              <a:cxnLst/>
              <a:rect l="l" t="t" r="r" b="b"/>
              <a:pathLst>
                <a:path w="433" h="554" fill="none" extrusionOk="0">
                  <a:moveTo>
                    <a:pt x="0" y="554"/>
                  </a:moveTo>
                  <a:lnTo>
                    <a:pt x="433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4676220" y="938444"/>
              <a:ext cx="122063" cy="115481"/>
            </a:xfrm>
            <a:custGeom>
              <a:avLst/>
              <a:gdLst/>
              <a:ahLst/>
              <a:cxnLst/>
              <a:rect l="l" t="t" r="r" b="b"/>
              <a:pathLst>
                <a:path w="4340" h="4106" extrusionOk="0">
                  <a:moveTo>
                    <a:pt x="3390" y="1"/>
                  </a:moveTo>
                  <a:lnTo>
                    <a:pt x="289" y="710"/>
                  </a:lnTo>
                  <a:cubicBezTo>
                    <a:pt x="0" y="1660"/>
                    <a:pt x="277" y="3463"/>
                    <a:pt x="890" y="4100"/>
                  </a:cubicBezTo>
                  <a:cubicBezTo>
                    <a:pt x="922" y="4104"/>
                    <a:pt x="1225" y="4105"/>
                    <a:pt x="1615" y="4105"/>
                  </a:cubicBezTo>
                  <a:cubicBezTo>
                    <a:pt x="2395" y="4105"/>
                    <a:pt x="3522" y="4100"/>
                    <a:pt x="3522" y="4100"/>
                  </a:cubicBezTo>
                  <a:cubicBezTo>
                    <a:pt x="4340" y="3859"/>
                    <a:pt x="4232" y="2801"/>
                    <a:pt x="4172" y="1792"/>
                  </a:cubicBezTo>
                  <a:cubicBezTo>
                    <a:pt x="4003" y="1058"/>
                    <a:pt x="3835" y="313"/>
                    <a:pt x="3390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685333" y="938781"/>
              <a:ext cx="53128" cy="50738"/>
            </a:xfrm>
            <a:custGeom>
              <a:avLst/>
              <a:gdLst/>
              <a:ahLst/>
              <a:cxnLst/>
              <a:rect l="l" t="t" r="r" b="b"/>
              <a:pathLst>
                <a:path w="1889" h="1804" extrusionOk="0">
                  <a:moveTo>
                    <a:pt x="902" y="1"/>
                  </a:moveTo>
                  <a:lnTo>
                    <a:pt x="37" y="674"/>
                  </a:lnTo>
                  <a:cubicBezTo>
                    <a:pt x="1" y="1131"/>
                    <a:pt x="181" y="1527"/>
                    <a:pt x="770" y="1804"/>
                  </a:cubicBezTo>
                  <a:lnTo>
                    <a:pt x="1756" y="1191"/>
                  </a:lnTo>
                  <a:cubicBezTo>
                    <a:pt x="1816" y="914"/>
                    <a:pt x="1876" y="506"/>
                    <a:pt x="1888" y="73"/>
                  </a:cubicBezTo>
                  <a:lnTo>
                    <a:pt x="902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734354" y="871534"/>
              <a:ext cx="28772" cy="46997"/>
            </a:xfrm>
            <a:custGeom>
              <a:avLst/>
              <a:gdLst/>
              <a:ahLst/>
              <a:cxnLst/>
              <a:rect l="l" t="t" r="r" b="b"/>
              <a:pathLst>
                <a:path w="1023" h="1671" extrusionOk="0">
                  <a:moveTo>
                    <a:pt x="704" y="1"/>
                  </a:moveTo>
                  <a:cubicBezTo>
                    <a:pt x="552" y="1"/>
                    <a:pt x="483" y="106"/>
                    <a:pt x="422" y="228"/>
                  </a:cubicBezTo>
                  <a:cubicBezTo>
                    <a:pt x="241" y="504"/>
                    <a:pt x="121" y="901"/>
                    <a:pt x="1" y="1310"/>
                  </a:cubicBezTo>
                  <a:lnTo>
                    <a:pt x="915" y="1670"/>
                  </a:lnTo>
                  <a:lnTo>
                    <a:pt x="1011" y="480"/>
                  </a:lnTo>
                  <a:cubicBezTo>
                    <a:pt x="1023" y="240"/>
                    <a:pt x="975" y="48"/>
                    <a:pt x="794" y="11"/>
                  </a:cubicBezTo>
                  <a:cubicBezTo>
                    <a:pt x="761" y="4"/>
                    <a:pt x="731" y="1"/>
                    <a:pt x="704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4664717" y="899913"/>
              <a:ext cx="71381" cy="63591"/>
            </a:xfrm>
            <a:custGeom>
              <a:avLst/>
              <a:gdLst/>
              <a:ahLst/>
              <a:cxnLst/>
              <a:rect l="l" t="t" r="r" b="b"/>
              <a:pathLst>
                <a:path w="2538" h="2261" extrusionOk="0">
                  <a:moveTo>
                    <a:pt x="1575" y="0"/>
                  </a:moveTo>
                  <a:lnTo>
                    <a:pt x="1070" y="277"/>
                  </a:lnTo>
                  <a:cubicBezTo>
                    <a:pt x="590" y="505"/>
                    <a:pt x="241" y="770"/>
                    <a:pt x="1" y="1046"/>
                  </a:cubicBezTo>
                  <a:cubicBezTo>
                    <a:pt x="133" y="1383"/>
                    <a:pt x="289" y="1719"/>
                    <a:pt x="493" y="2032"/>
                  </a:cubicBezTo>
                  <a:cubicBezTo>
                    <a:pt x="554" y="2128"/>
                    <a:pt x="746" y="2200"/>
                    <a:pt x="938" y="2260"/>
                  </a:cubicBezTo>
                  <a:cubicBezTo>
                    <a:pt x="1455" y="2164"/>
                    <a:pt x="1900" y="1948"/>
                    <a:pt x="2140" y="1467"/>
                  </a:cubicBezTo>
                  <a:lnTo>
                    <a:pt x="2537" y="1407"/>
                  </a:lnTo>
                  <a:lnTo>
                    <a:pt x="2345" y="361"/>
                  </a:lnTo>
                  <a:lnTo>
                    <a:pt x="1575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4726929" y="946572"/>
              <a:ext cx="50063" cy="37209"/>
            </a:xfrm>
            <a:custGeom>
              <a:avLst/>
              <a:gdLst/>
              <a:ahLst/>
              <a:cxnLst/>
              <a:rect l="l" t="t" r="r" b="b"/>
              <a:pathLst>
                <a:path w="1780" h="1323" extrusionOk="0">
                  <a:moveTo>
                    <a:pt x="157" y="0"/>
                  </a:moveTo>
                  <a:lnTo>
                    <a:pt x="0" y="733"/>
                  </a:lnTo>
                  <a:lnTo>
                    <a:pt x="1239" y="1322"/>
                  </a:lnTo>
                  <a:cubicBezTo>
                    <a:pt x="1539" y="1190"/>
                    <a:pt x="1780" y="577"/>
                    <a:pt x="1527" y="144"/>
                  </a:cubicBezTo>
                  <a:lnTo>
                    <a:pt x="157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4715792" y="898731"/>
              <a:ext cx="57375" cy="56503"/>
            </a:xfrm>
            <a:custGeom>
              <a:avLst/>
              <a:gdLst/>
              <a:ahLst/>
              <a:cxnLst/>
              <a:rect l="l" t="t" r="r" b="b"/>
              <a:pathLst>
                <a:path w="2040" h="2009" extrusionOk="0">
                  <a:moveTo>
                    <a:pt x="246" y="0"/>
                  </a:moveTo>
                  <a:cubicBezTo>
                    <a:pt x="82" y="0"/>
                    <a:pt x="0" y="106"/>
                    <a:pt x="84" y="415"/>
                  </a:cubicBezTo>
                  <a:lnTo>
                    <a:pt x="348" y="1100"/>
                  </a:lnTo>
                  <a:lnTo>
                    <a:pt x="613" y="1701"/>
                  </a:lnTo>
                  <a:cubicBezTo>
                    <a:pt x="757" y="1845"/>
                    <a:pt x="865" y="1869"/>
                    <a:pt x="961" y="1893"/>
                  </a:cubicBezTo>
                  <a:lnTo>
                    <a:pt x="1767" y="2002"/>
                  </a:lnTo>
                  <a:cubicBezTo>
                    <a:pt x="1793" y="2006"/>
                    <a:pt x="1817" y="2009"/>
                    <a:pt x="1838" y="2009"/>
                  </a:cubicBezTo>
                  <a:cubicBezTo>
                    <a:pt x="2033" y="2009"/>
                    <a:pt x="2040" y="1820"/>
                    <a:pt x="2007" y="1593"/>
                  </a:cubicBezTo>
                  <a:lnTo>
                    <a:pt x="1671" y="655"/>
                  </a:lnTo>
                  <a:cubicBezTo>
                    <a:pt x="1587" y="523"/>
                    <a:pt x="1502" y="367"/>
                    <a:pt x="1286" y="307"/>
                  </a:cubicBezTo>
                  <a:lnTo>
                    <a:pt x="805" y="174"/>
                  </a:lnTo>
                  <a:cubicBezTo>
                    <a:pt x="593" y="80"/>
                    <a:pt x="389" y="0"/>
                    <a:pt x="24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4705639" y="1463819"/>
              <a:ext cx="85556" cy="83250"/>
            </a:xfrm>
            <a:custGeom>
              <a:avLst/>
              <a:gdLst/>
              <a:ahLst/>
              <a:cxnLst/>
              <a:rect l="l" t="t" r="r" b="b"/>
              <a:pathLst>
                <a:path w="3042" h="2960" extrusionOk="0">
                  <a:moveTo>
                    <a:pt x="1831" y="1"/>
                  </a:moveTo>
                  <a:cubicBezTo>
                    <a:pt x="1697" y="1"/>
                    <a:pt x="1560" y="20"/>
                    <a:pt x="1431" y="37"/>
                  </a:cubicBezTo>
                  <a:cubicBezTo>
                    <a:pt x="1046" y="121"/>
                    <a:pt x="625" y="97"/>
                    <a:pt x="277" y="326"/>
                  </a:cubicBezTo>
                  <a:cubicBezTo>
                    <a:pt x="96" y="434"/>
                    <a:pt x="0" y="650"/>
                    <a:pt x="36" y="855"/>
                  </a:cubicBezTo>
                  <a:cubicBezTo>
                    <a:pt x="180" y="1444"/>
                    <a:pt x="277" y="2069"/>
                    <a:pt x="577" y="2610"/>
                  </a:cubicBezTo>
                  <a:cubicBezTo>
                    <a:pt x="649" y="2742"/>
                    <a:pt x="782" y="2826"/>
                    <a:pt x="926" y="2874"/>
                  </a:cubicBezTo>
                  <a:cubicBezTo>
                    <a:pt x="1111" y="2930"/>
                    <a:pt x="1309" y="2960"/>
                    <a:pt x="1506" y="2960"/>
                  </a:cubicBezTo>
                  <a:cubicBezTo>
                    <a:pt x="1693" y="2960"/>
                    <a:pt x="1880" y="2933"/>
                    <a:pt x="2056" y="2874"/>
                  </a:cubicBezTo>
                  <a:cubicBezTo>
                    <a:pt x="2609" y="2658"/>
                    <a:pt x="3041" y="2081"/>
                    <a:pt x="2969" y="1456"/>
                  </a:cubicBezTo>
                  <a:cubicBezTo>
                    <a:pt x="2933" y="1167"/>
                    <a:pt x="2765" y="915"/>
                    <a:pt x="2657" y="650"/>
                  </a:cubicBezTo>
                  <a:cubicBezTo>
                    <a:pt x="2549" y="446"/>
                    <a:pt x="2440" y="242"/>
                    <a:pt x="2260" y="109"/>
                  </a:cubicBezTo>
                  <a:cubicBezTo>
                    <a:pt x="2132" y="26"/>
                    <a:pt x="1984" y="1"/>
                    <a:pt x="1831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4698186" y="1278447"/>
              <a:ext cx="80831" cy="197325"/>
            </a:xfrm>
            <a:custGeom>
              <a:avLst/>
              <a:gdLst/>
              <a:ahLst/>
              <a:cxnLst/>
              <a:rect l="l" t="t" r="r" b="b"/>
              <a:pathLst>
                <a:path w="2874" h="7016" extrusionOk="0">
                  <a:moveTo>
                    <a:pt x="1817" y="1"/>
                  </a:moveTo>
                  <a:cubicBezTo>
                    <a:pt x="1451" y="1"/>
                    <a:pt x="1083" y="168"/>
                    <a:pt x="782" y="365"/>
                  </a:cubicBezTo>
                  <a:cubicBezTo>
                    <a:pt x="710" y="401"/>
                    <a:pt x="686" y="474"/>
                    <a:pt x="662" y="534"/>
                  </a:cubicBezTo>
                  <a:cubicBezTo>
                    <a:pt x="578" y="822"/>
                    <a:pt x="241" y="918"/>
                    <a:pt x="169" y="1219"/>
                  </a:cubicBezTo>
                  <a:cubicBezTo>
                    <a:pt x="1" y="1736"/>
                    <a:pt x="145" y="2289"/>
                    <a:pt x="217" y="2818"/>
                  </a:cubicBezTo>
                  <a:cubicBezTo>
                    <a:pt x="325" y="3695"/>
                    <a:pt x="385" y="4561"/>
                    <a:pt x="337" y="5438"/>
                  </a:cubicBezTo>
                  <a:cubicBezTo>
                    <a:pt x="325" y="5847"/>
                    <a:pt x="61" y="6280"/>
                    <a:pt x="277" y="6676"/>
                  </a:cubicBezTo>
                  <a:cubicBezTo>
                    <a:pt x="378" y="6867"/>
                    <a:pt x="562" y="7015"/>
                    <a:pt x="781" y="7015"/>
                  </a:cubicBezTo>
                  <a:cubicBezTo>
                    <a:pt x="797" y="7015"/>
                    <a:pt x="814" y="7015"/>
                    <a:pt x="830" y="7013"/>
                  </a:cubicBezTo>
                  <a:cubicBezTo>
                    <a:pt x="1143" y="6977"/>
                    <a:pt x="1443" y="6977"/>
                    <a:pt x="1756" y="6953"/>
                  </a:cubicBezTo>
                  <a:cubicBezTo>
                    <a:pt x="2068" y="6905"/>
                    <a:pt x="2369" y="6712"/>
                    <a:pt x="2585" y="6484"/>
                  </a:cubicBezTo>
                  <a:cubicBezTo>
                    <a:pt x="2705" y="5859"/>
                    <a:pt x="2645" y="5222"/>
                    <a:pt x="2597" y="4585"/>
                  </a:cubicBezTo>
                  <a:cubicBezTo>
                    <a:pt x="2525" y="4008"/>
                    <a:pt x="2549" y="3443"/>
                    <a:pt x="2525" y="2866"/>
                  </a:cubicBezTo>
                  <a:cubicBezTo>
                    <a:pt x="2489" y="2469"/>
                    <a:pt x="2802" y="2181"/>
                    <a:pt x="2826" y="1796"/>
                  </a:cubicBezTo>
                  <a:cubicBezTo>
                    <a:pt x="2874" y="1447"/>
                    <a:pt x="2790" y="1087"/>
                    <a:pt x="2525" y="846"/>
                  </a:cubicBezTo>
                  <a:cubicBezTo>
                    <a:pt x="2369" y="618"/>
                    <a:pt x="2573" y="209"/>
                    <a:pt x="2249" y="89"/>
                  </a:cubicBezTo>
                  <a:cubicBezTo>
                    <a:pt x="2108" y="27"/>
                    <a:pt x="1963" y="1"/>
                    <a:pt x="181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694136" y="966203"/>
              <a:ext cx="95034" cy="337359"/>
            </a:xfrm>
            <a:custGeom>
              <a:avLst/>
              <a:gdLst/>
              <a:ahLst/>
              <a:cxnLst/>
              <a:rect l="l" t="t" r="r" b="b"/>
              <a:pathLst>
                <a:path w="3379" h="11995" extrusionOk="0">
                  <a:moveTo>
                    <a:pt x="1713" y="1"/>
                  </a:moveTo>
                  <a:cubicBezTo>
                    <a:pt x="1454" y="1"/>
                    <a:pt x="1186" y="88"/>
                    <a:pt x="974" y="228"/>
                  </a:cubicBezTo>
                  <a:cubicBezTo>
                    <a:pt x="662" y="468"/>
                    <a:pt x="277" y="648"/>
                    <a:pt x="73" y="985"/>
                  </a:cubicBezTo>
                  <a:cubicBezTo>
                    <a:pt x="0" y="1430"/>
                    <a:pt x="73" y="1875"/>
                    <a:pt x="145" y="2307"/>
                  </a:cubicBezTo>
                  <a:cubicBezTo>
                    <a:pt x="169" y="2440"/>
                    <a:pt x="193" y="2560"/>
                    <a:pt x="229" y="2680"/>
                  </a:cubicBezTo>
                  <a:cubicBezTo>
                    <a:pt x="469" y="3413"/>
                    <a:pt x="469" y="4207"/>
                    <a:pt x="469" y="4976"/>
                  </a:cubicBezTo>
                  <a:cubicBezTo>
                    <a:pt x="517" y="6551"/>
                    <a:pt x="445" y="8113"/>
                    <a:pt x="361" y="9688"/>
                  </a:cubicBezTo>
                  <a:cubicBezTo>
                    <a:pt x="361" y="10265"/>
                    <a:pt x="289" y="10866"/>
                    <a:pt x="433" y="11431"/>
                  </a:cubicBezTo>
                  <a:cubicBezTo>
                    <a:pt x="485" y="11848"/>
                    <a:pt x="890" y="11994"/>
                    <a:pt x="1255" y="11994"/>
                  </a:cubicBezTo>
                  <a:cubicBezTo>
                    <a:pt x="1311" y="11994"/>
                    <a:pt x="1366" y="11991"/>
                    <a:pt x="1419" y="11984"/>
                  </a:cubicBezTo>
                  <a:cubicBezTo>
                    <a:pt x="1502" y="11962"/>
                    <a:pt x="1586" y="11955"/>
                    <a:pt x="1671" y="11955"/>
                  </a:cubicBezTo>
                  <a:cubicBezTo>
                    <a:pt x="1864" y="11955"/>
                    <a:pt x="2060" y="11994"/>
                    <a:pt x="2248" y="11994"/>
                  </a:cubicBezTo>
                  <a:cubicBezTo>
                    <a:pt x="2386" y="11994"/>
                    <a:pt x="2519" y="11973"/>
                    <a:pt x="2645" y="11900"/>
                  </a:cubicBezTo>
                  <a:cubicBezTo>
                    <a:pt x="3126" y="11467"/>
                    <a:pt x="3138" y="10722"/>
                    <a:pt x="2873" y="10169"/>
                  </a:cubicBezTo>
                  <a:cubicBezTo>
                    <a:pt x="2621" y="9640"/>
                    <a:pt x="2657" y="9039"/>
                    <a:pt x="2693" y="8462"/>
                  </a:cubicBezTo>
                  <a:cubicBezTo>
                    <a:pt x="2705" y="7020"/>
                    <a:pt x="2657" y="5577"/>
                    <a:pt x="2801" y="4135"/>
                  </a:cubicBezTo>
                  <a:cubicBezTo>
                    <a:pt x="2861" y="3642"/>
                    <a:pt x="2885" y="3137"/>
                    <a:pt x="2970" y="2644"/>
                  </a:cubicBezTo>
                  <a:cubicBezTo>
                    <a:pt x="3282" y="2223"/>
                    <a:pt x="3378" y="1694"/>
                    <a:pt x="3270" y="1189"/>
                  </a:cubicBezTo>
                  <a:cubicBezTo>
                    <a:pt x="3114" y="793"/>
                    <a:pt x="2753" y="504"/>
                    <a:pt x="2393" y="288"/>
                  </a:cubicBezTo>
                  <a:cubicBezTo>
                    <a:pt x="2214" y="85"/>
                    <a:pt x="1967" y="1"/>
                    <a:pt x="171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690423" y="1521559"/>
              <a:ext cx="108872" cy="136041"/>
            </a:xfrm>
            <a:custGeom>
              <a:avLst/>
              <a:gdLst/>
              <a:ahLst/>
              <a:cxnLst/>
              <a:rect l="l" t="t" r="r" b="b"/>
              <a:pathLst>
                <a:path w="3871" h="4837" extrusionOk="0">
                  <a:moveTo>
                    <a:pt x="2342" y="0"/>
                  </a:moveTo>
                  <a:cubicBezTo>
                    <a:pt x="1934" y="0"/>
                    <a:pt x="105" y="944"/>
                    <a:pt x="0" y="1338"/>
                  </a:cubicBezTo>
                  <a:cubicBezTo>
                    <a:pt x="84" y="2564"/>
                    <a:pt x="325" y="3478"/>
                    <a:pt x="998" y="4115"/>
                  </a:cubicBezTo>
                  <a:cubicBezTo>
                    <a:pt x="1340" y="4551"/>
                    <a:pt x="1716" y="4837"/>
                    <a:pt x="2161" y="4837"/>
                  </a:cubicBezTo>
                  <a:cubicBezTo>
                    <a:pt x="2170" y="4837"/>
                    <a:pt x="2179" y="4837"/>
                    <a:pt x="2188" y="4836"/>
                  </a:cubicBezTo>
                  <a:cubicBezTo>
                    <a:pt x="2765" y="4800"/>
                    <a:pt x="3234" y="4007"/>
                    <a:pt x="3679" y="2985"/>
                  </a:cubicBezTo>
                  <a:cubicBezTo>
                    <a:pt x="3859" y="2492"/>
                    <a:pt x="3859" y="2047"/>
                    <a:pt x="3871" y="1603"/>
                  </a:cubicBezTo>
                  <a:cubicBezTo>
                    <a:pt x="3631" y="941"/>
                    <a:pt x="3258" y="425"/>
                    <a:pt x="2380" y="4"/>
                  </a:cubicBezTo>
                  <a:cubicBezTo>
                    <a:pt x="2370" y="1"/>
                    <a:pt x="2357" y="0"/>
                    <a:pt x="234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702573" y="2194788"/>
              <a:ext cx="116691" cy="115650"/>
            </a:xfrm>
            <a:custGeom>
              <a:avLst/>
              <a:gdLst/>
              <a:ahLst/>
              <a:cxnLst/>
              <a:rect l="l" t="t" r="r" b="b"/>
              <a:pathLst>
                <a:path w="4149" h="4112" extrusionOk="0">
                  <a:moveTo>
                    <a:pt x="3523" y="1"/>
                  </a:moveTo>
                  <a:lnTo>
                    <a:pt x="1" y="1299"/>
                  </a:lnTo>
                  <a:cubicBezTo>
                    <a:pt x="37" y="2345"/>
                    <a:pt x="109" y="3354"/>
                    <a:pt x="891" y="4004"/>
                  </a:cubicBezTo>
                  <a:lnTo>
                    <a:pt x="3126" y="4112"/>
                  </a:lnTo>
                  <a:cubicBezTo>
                    <a:pt x="3715" y="3811"/>
                    <a:pt x="4148" y="890"/>
                    <a:pt x="352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693798" y="2200497"/>
              <a:ext cx="29784" cy="38306"/>
            </a:xfrm>
            <a:custGeom>
              <a:avLst/>
              <a:gdLst/>
              <a:ahLst/>
              <a:cxnLst/>
              <a:rect l="l" t="t" r="r" b="b"/>
              <a:pathLst>
                <a:path w="1059" h="1362" extrusionOk="0">
                  <a:moveTo>
                    <a:pt x="760" y="0"/>
                  </a:moveTo>
                  <a:cubicBezTo>
                    <a:pt x="751" y="0"/>
                    <a:pt x="742" y="1"/>
                    <a:pt x="734" y="2"/>
                  </a:cubicBezTo>
                  <a:cubicBezTo>
                    <a:pt x="601" y="14"/>
                    <a:pt x="469" y="62"/>
                    <a:pt x="349" y="98"/>
                  </a:cubicBezTo>
                  <a:cubicBezTo>
                    <a:pt x="229" y="146"/>
                    <a:pt x="97" y="206"/>
                    <a:pt x="48" y="339"/>
                  </a:cubicBezTo>
                  <a:cubicBezTo>
                    <a:pt x="0" y="483"/>
                    <a:pt x="73" y="639"/>
                    <a:pt x="133" y="771"/>
                  </a:cubicBezTo>
                  <a:cubicBezTo>
                    <a:pt x="205" y="904"/>
                    <a:pt x="265" y="1048"/>
                    <a:pt x="349" y="1180"/>
                  </a:cubicBezTo>
                  <a:cubicBezTo>
                    <a:pt x="394" y="1271"/>
                    <a:pt x="482" y="1361"/>
                    <a:pt x="593" y="1361"/>
                  </a:cubicBezTo>
                  <a:cubicBezTo>
                    <a:pt x="600" y="1361"/>
                    <a:pt x="607" y="1361"/>
                    <a:pt x="613" y="1360"/>
                  </a:cubicBezTo>
                  <a:cubicBezTo>
                    <a:pt x="770" y="1348"/>
                    <a:pt x="902" y="1264"/>
                    <a:pt x="1022" y="1192"/>
                  </a:cubicBezTo>
                  <a:cubicBezTo>
                    <a:pt x="1022" y="1180"/>
                    <a:pt x="1022" y="1168"/>
                    <a:pt x="1022" y="1156"/>
                  </a:cubicBezTo>
                  <a:cubicBezTo>
                    <a:pt x="1034" y="976"/>
                    <a:pt x="1058" y="795"/>
                    <a:pt x="1058" y="603"/>
                  </a:cubicBezTo>
                  <a:cubicBezTo>
                    <a:pt x="1058" y="435"/>
                    <a:pt x="1046" y="266"/>
                    <a:pt x="962" y="110"/>
                  </a:cubicBezTo>
                  <a:cubicBezTo>
                    <a:pt x="919" y="45"/>
                    <a:pt x="837" y="0"/>
                    <a:pt x="76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714751" y="2186350"/>
              <a:ext cx="86259" cy="60666"/>
            </a:xfrm>
            <a:custGeom>
              <a:avLst/>
              <a:gdLst/>
              <a:ahLst/>
              <a:cxnLst/>
              <a:rect l="l" t="t" r="r" b="b"/>
              <a:pathLst>
                <a:path w="3067" h="2157" extrusionOk="0">
                  <a:moveTo>
                    <a:pt x="1227" y="0"/>
                  </a:moveTo>
                  <a:lnTo>
                    <a:pt x="217" y="1046"/>
                  </a:lnTo>
                  <a:cubicBezTo>
                    <a:pt x="1" y="1370"/>
                    <a:pt x="37" y="1719"/>
                    <a:pt x="61" y="2068"/>
                  </a:cubicBezTo>
                  <a:cubicBezTo>
                    <a:pt x="151" y="2132"/>
                    <a:pt x="266" y="2157"/>
                    <a:pt x="394" y="2157"/>
                  </a:cubicBezTo>
                  <a:cubicBezTo>
                    <a:pt x="625" y="2157"/>
                    <a:pt x="900" y="2077"/>
                    <a:pt x="1155" y="2008"/>
                  </a:cubicBezTo>
                  <a:cubicBezTo>
                    <a:pt x="1229" y="2003"/>
                    <a:pt x="1309" y="2001"/>
                    <a:pt x="1393" y="2001"/>
                  </a:cubicBezTo>
                  <a:cubicBezTo>
                    <a:pt x="1634" y="2001"/>
                    <a:pt x="1905" y="2015"/>
                    <a:pt x="2145" y="2015"/>
                  </a:cubicBezTo>
                  <a:cubicBezTo>
                    <a:pt x="2486" y="2015"/>
                    <a:pt x="2765" y="1987"/>
                    <a:pt x="2802" y="1851"/>
                  </a:cubicBezTo>
                  <a:cubicBezTo>
                    <a:pt x="2958" y="1671"/>
                    <a:pt x="3066" y="1491"/>
                    <a:pt x="3030" y="1298"/>
                  </a:cubicBezTo>
                  <a:lnTo>
                    <a:pt x="2898" y="481"/>
                  </a:lnTo>
                  <a:lnTo>
                    <a:pt x="1227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764111" y="2135613"/>
              <a:ext cx="36563" cy="40950"/>
            </a:xfrm>
            <a:custGeom>
              <a:avLst/>
              <a:gdLst/>
              <a:ahLst/>
              <a:cxnLst/>
              <a:rect l="l" t="t" r="r" b="b"/>
              <a:pathLst>
                <a:path w="1300" h="1456" extrusionOk="0">
                  <a:moveTo>
                    <a:pt x="794" y="1"/>
                  </a:moveTo>
                  <a:cubicBezTo>
                    <a:pt x="458" y="301"/>
                    <a:pt x="229" y="710"/>
                    <a:pt x="1" y="1119"/>
                  </a:cubicBezTo>
                  <a:lnTo>
                    <a:pt x="1035" y="1455"/>
                  </a:lnTo>
                  <a:cubicBezTo>
                    <a:pt x="1251" y="975"/>
                    <a:pt x="1299" y="494"/>
                    <a:pt x="1143" y="13"/>
                  </a:cubicBezTo>
                  <a:lnTo>
                    <a:pt x="794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4748558" y="2160784"/>
              <a:ext cx="55153" cy="51497"/>
            </a:xfrm>
            <a:custGeom>
              <a:avLst/>
              <a:gdLst/>
              <a:ahLst/>
              <a:cxnLst/>
              <a:rect l="l" t="t" r="r" b="b"/>
              <a:pathLst>
                <a:path w="1961" h="1831" extrusionOk="0">
                  <a:moveTo>
                    <a:pt x="712" y="0"/>
                  </a:moveTo>
                  <a:cubicBezTo>
                    <a:pt x="499" y="0"/>
                    <a:pt x="299" y="275"/>
                    <a:pt x="181" y="452"/>
                  </a:cubicBezTo>
                  <a:cubicBezTo>
                    <a:pt x="85" y="717"/>
                    <a:pt x="1" y="1125"/>
                    <a:pt x="229" y="1378"/>
                  </a:cubicBezTo>
                  <a:cubicBezTo>
                    <a:pt x="458" y="1582"/>
                    <a:pt x="758" y="1702"/>
                    <a:pt x="1059" y="1775"/>
                  </a:cubicBezTo>
                  <a:cubicBezTo>
                    <a:pt x="1208" y="1798"/>
                    <a:pt x="1353" y="1830"/>
                    <a:pt x="1483" y="1830"/>
                  </a:cubicBezTo>
                  <a:cubicBezTo>
                    <a:pt x="1687" y="1830"/>
                    <a:pt x="1851" y="1750"/>
                    <a:pt x="1924" y="1426"/>
                  </a:cubicBezTo>
                  <a:cubicBezTo>
                    <a:pt x="1960" y="1378"/>
                    <a:pt x="1768" y="380"/>
                    <a:pt x="1636" y="272"/>
                  </a:cubicBezTo>
                  <a:cubicBezTo>
                    <a:pt x="1539" y="200"/>
                    <a:pt x="1407" y="152"/>
                    <a:pt x="1275" y="152"/>
                  </a:cubicBezTo>
                  <a:cubicBezTo>
                    <a:pt x="1162" y="152"/>
                    <a:pt x="1085" y="188"/>
                    <a:pt x="1020" y="188"/>
                  </a:cubicBezTo>
                  <a:cubicBezTo>
                    <a:pt x="961" y="188"/>
                    <a:pt x="912" y="158"/>
                    <a:pt x="854" y="44"/>
                  </a:cubicBezTo>
                  <a:cubicBezTo>
                    <a:pt x="807" y="13"/>
                    <a:pt x="759" y="0"/>
                    <a:pt x="7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4712389" y="2170403"/>
              <a:ext cx="49725" cy="51441"/>
            </a:xfrm>
            <a:custGeom>
              <a:avLst/>
              <a:gdLst/>
              <a:ahLst/>
              <a:cxnLst/>
              <a:rect l="l" t="t" r="r" b="b"/>
              <a:pathLst>
                <a:path w="1768" h="1829" extrusionOk="0">
                  <a:moveTo>
                    <a:pt x="1081" y="0"/>
                  </a:moveTo>
                  <a:cubicBezTo>
                    <a:pt x="1065" y="0"/>
                    <a:pt x="1049" y="1"/>
                    <a:pt x="1034" y="2"/>
                  </a:cubicBezTo>
                  <a:cubicBezTo>
                    <a:pt x="758" y="26"/>
                    <a:pt x="457" y="122"/>
                    <a:pt x="277" y="339"/>
                  </a:cubicBezTo>
                  <a:cubicBezTo>
                    <a:pt x="97" y="567"/>
                    <a:pt x="109" y="904"/>
                    <a:pt x="85" y="1192"/>
                  </a:cubicBezTo>
                  <a:cubicBezTo>
                    <a:pt x="85" y="1397"/>
                    <a:pt x="1" y="1661"/>
                    <a:pt x="157" y="1793"/>
                  </a:cubicBezTo>
                  <a:cubicBezTo>
                    <a:pt x="190" y="1819"/>
                    <a:pt x="229" y="1829"/>
                    <a:pt x="271" y="1829"/>
                  </a:cubicBezTo>
                  <a:cubicBezTo>
                    <a:pt x="369" y="1829"/>
                    <a:pt x="482" y="1775"/>
                    <a:pt x="566" y="1733"/>
                  </a:cubicBezTo>
                  <a:cubicBezTo>
                    <a:pt x="1010" y="1505"/>
                    <a:pt x="1563" y="615"/>
                    <a:pt x="1563" y="615"/>
                  </a:cubicBezTo>
                  <a:lnTo>
                    <a:pt x="1768" y="170"/>
                  </a:lnTo>
                  <a:cubicBezTo>
                    <a:pt x="1768" y="170"/>
                    <a:pt x="1342" y="0"/>
                    <a:pt x="1081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4705301" y="2235372"/>
              <a:ext cx="96019" cy="430763"/>
            </a:xfrm>
            <a:custGeom>
              <a:avLst/>
              <a:gdLst/>
              <a:ahLst/>
              <a:cxnLst/>
              <a:rect l="l" t="t" r="r" b="b"/>
              <a:pathLst>
                <a:path w="3414" h="15316" extrusionOk="0">
                  <a:moveTo>
                    <a:pt x="2745" y="7"/>
                  </a:moveTo>
                  <a:cubicBezTo>
                    <a:pt x="2717" y="7"/>
                    <a:pt x="2687" y="9"/>
                    <a:pt x="2657" y="12"/>
                  </a:cubicBezTo>
                  <a:cubicBezTo>
                    <a:pt x="2080" y="144"/>
                    <a:pt x="1467" y="0"/>
                    <a:pt x="902" y="229"/>
                  </a:cubicBezTo>
                  <a:cubicBezTo>
                    <a:pt x="873" y="226"/>
                    <a:pt x="844" y="225"/>
                    <a:pt x="817" y="225"/>
                  </a:cubicBezTo>
                  <a:cubicBezTo>
                    <a:pt x="442" y="225"/>
                    <a:pt x="194" y="451"/>
                    <a:pt x="373" y="854"/>
                  </a:cubicBezTo>
                  <a:cubicBezTo>
                    <a:pt x="733" y="1948"/>
                    <a:pt x="986" y="3090"/>
                    <a:pt x="1070" y="4244"/>
                  </a:cubicBezTo>
                  <a:cubicBezTo>
                    <a:pt x="1094" y="5963"/>
                    <a:pt x="1274" y="7694"/>
                    <a:pt x="986" y="9401"/>
                  </a:cubicBezTo>
                  <a:cubicBezTo>
                    <a:pt x="794" y="10410"/>
                    <a:pt x="697" y="11420"/>
                    <a:pt x="613" y="12442"/>
                  </a:cubicBezTo>
                  <a:cubicBezTo>
                    <a:pt x="589" y="13019"/>
                    <a:pt x="313" y="13524"/>
                    <a:pt x="168" y="14065"/>
                  </a:cubicBezTo>
                  <a:cubicBezTo>
                    <a:pt x="0" y="14702"/>
                    <a:pt x="589" y="15231"/>
                    <a:pt x="1190" y="15267"/>
                  </a:cubicBezTo>
                  <a:cubicBezTo>
                    <a:pt x="1318" y="15294"/>
                    <a:pt x="1470" y="15316"/>
                    <a:pt x="1621" y="15316"/>
                  </a:cubicBezTo>
                  <a:cubicBezTo>
                    <a:pt x="1940" y="15316"/>
                    <a:pt x="2255" y="15217"/>
                    <a:pt x="2320" y="14858"/>
                  </a:cubicBezTo>
                  <a:cubicBezTo>
                    <a:pt x="2476" y="13812"/>
                    <a:pt x="2356" y="12754"/>
                    <a:pt x="2356" y="11697"/>
                  </a:cubicBezTo>
                  <a:cubicBezTo>
                    <a:pt x="2344" y="10218"/>
                    <a:pt x="2248" y="8727"/>
                    <a:pt x="2356" y="7237"/>
                  </a:cubicBezTo>
                  <a:cubicBezTo>
                    <a:pt x="2513" y="6119"/>
                    <a:pt x="2729" y="5001"/>
                    <a:pt x="2837" y="3871"/>
                  </a:cubicBezTo>
                  <a:cubicBezTo>
                    <a:pt x="2933" y="3041"/>
                    <a:pt x="3090" y="2224"/>
                    <a:pt x="3306" y="1419"/>
                  </a:cubicBezTo>
                  <a:cubicBezTo>
                    <a:pt x="3410" y="934"/>
                    <a:pt x="3414" y="7"/>
                    <a:pt x="2745" y="7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708676" y="2652747"/>
              <a:ext cx="71691" cy="130528"/>
            </a:xfrm>
            <a:custGeom>
              <a:avLst/>
              <a:gdLst/>
              <a:ahLst/>
              <a:cxnLst/>
              <a:rect l="l" t="t" r="r" b="b"/>
              <a:pathLst>
                <a:path w="2549" h="4641" extrusionOk="0">
                  <a:moveTo>
                    <a:pt x="1303" y="0"/>
                  </a:moveTo>
                  <a:cubicBezTo>
                    <a:pt x="1091" y="0"/>
                    <a:pt x="875" y="42"/>
                    <a:pt x="674" y="102"/>
                  </a:cubicBezTo>
                  <a:cubicBezTo>
                    <a:pt x="337" y="234"/>
                    <a:pt x="217" y="619"/>
                    <a:pt x="133" y="944"/>
                  </a:cubicBezTo>
                  <a:cubicBezTo>
                    <a:pt x="0" y="1328"/>
                    <a:pt x="157" y="1725"/>
                    <a:pt x="241" y="2098"/>
                  </a:cubicBezTo>
                  <a:cubicBezTo>
                    <a:pt x="349" y="2603"/>
                    <a:pt x="421" y="3095"/>
                    <a:pt x="517" y="3600"/>
                  </a:cubicBezTo>
                  <a:cubicBezTo>
                    <a:pt x="589" y="3805"/>
                    <a:pt x="505" y="4009"/>
                    <a:pt x="493" y="4213"/>
                  </a:cubicBezTo>
                  <a:cubicBezTo>
                    <a:pt x="457" y="4430"/>
                    <a:pt x="649" y="4574"/>
                    <a:pt x="842" y="4586"/>
                  </a:cubicBezTo>
                  <a:cubicBezTo>
                    <a:pt x="1005" y="4627"/>
                    <a:pt x="1172" y="4641"/>
                    <a:pt x="1339" y="4641"/>
                  </a:cubicBezTo>
                  <a:cubicBezTo>
                    <a:pt x="1466" y="4641"/>
                    <a:pt x="1594" y="4633"/>
                    <a:pt x="1719" y="4622"/>
                  </a:cubicBezTo>
                  <a:cubicBezTo>
                    <a:pt x="2056" y="4598"/>
                    <a:pt x="2417" y="4394"/>
                    <a:pt x="2489" y="4045"/>
                  </a:cubicBezTo>
                  <a:cubicBezTo>
                    <a:pt x="2549" y="3636"/>
                    <a:pt x="2284" y="3276"/>
                    <a:pt x="2176" y="2903"/>
                  </a:cubicBezTo>
                  <a:cubicBezTo>
                    <a:pt x="2020" y="2482"/>
                    <a:pt x="2188" y="2050"/>
                    <a:pt x="2260" y="1629"/>
                  </a:cubicBezTo>
                  <a:cubicBezTo>
                    <a:pt x="2344" y="1280"/>
                    <a:pt x="2236" y="920"/>
                    <a:pt x="2128" y="583"/>
                  </a:cubicBezTo>
                  <a:cubicBezTo>
                    <a:pt x="2056" y="391"/>
                    <a:pt x="1996" y="174"/>
                    <a:pt x="1791" y="90"/>
                  </a:cubicBezTo>
                  <a:cubicBezTo>
                    <a:pt x="1637" y="26"/>
                    <a:pt x="1471" y="0"/>
                    <a:pt x="130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714217" y="2772784"/>
              <a:ext cx="73941" cy="69356"/>
            </a:xfrm>
            <a:custGeom>
              <a:avLst/>
              <a:gdLst/>
              <a:ahLst/>
              <a:cxnLst/>
              <a:rect l="l" t="t" r="r" b="b"/>
              <a:pathLst>
                <a:path w="2629" h="2466" extrusionOk="0">
                  <a:moveTo>
                    <a:pt x="1736" y="0"/>
                  </a:moveTo>
                  <a:cubicBezTo>
                    <a:pt x="1700" y="0"/>
                    <a:pt x="1663" y="6"/>
                    <a:pt x="1631" y="6"/>
                  </a:cubicBezTo>
                  <a:cubicBezTo>
                    <a:pt x="1631" y="18"/>
                    <a:pt x="380" y="30"/>
                    <a:pt x="260" y="558"/>
                  </a:cubicBezTo>
                  <a:cubicBezTo>
                    <a:pt x="1" y="1172"/>
                    <a:pt x="633" y="2399"/>
                    <a:pt x="952" y="2399"/>
                  </a:cubicBezTo>
                  <a:cubicBezTo>
                    <a:pt x="958" y="2399"/>
                    <a:pt x="964" y="2399"/>
                    <a:pt x="969" y="2398"/>
                  </a:cubicBezTo>
                  <a:cubicBezTo>
                    <a:pt x="1067" y="2445"/>
                    <a:pt x="1165" y="2466"/>
                    <a:pt x="1263" y="2466"/>
                  </a:cubicBezTo>
                  <a:cubicBezTo>
                    <a:pt x="1613" y="2466"/>
                    <a:pt x="1950" y="2199"/>
                    <a:pt x="2147" y="1917"/>
                  </a:cubicBezTo>
                  <a:cubicBezTo>
                    <a:pt x="2412" y="1580"/>
                    <a:pt x="2628" y="1136"/>
                    <a:pt x="2484" y="691"/>
                  </a:cubicBezTo>
                  <a:cubicBezTo>
                    <a:pt x="2425" y="360"/>
                    <a:pt x="2191" y="5"/>
                    <a:pt x="1806" y="5"/>
                  </a:cubicBezTo>
                  <a:cubicBezTo>
                    <a:pt x="1800" y="5"/>
                    <a:pt x="1793" y="5"/>
                    <a:pt x="1787" y="6"/>
                  </a:cubicBezTo>
                  <a:cubicBezTo>
                    <a:pt x="1771" y="2"/>
                    <a:pt x="1753" y="0"/>
                    <a:pt x="17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719139" y="2832100"/>
              <a:ext cx="71381" cy="85641"/>
            </a:xfrm>
            <a:custGeom>
              <a:avLst/>
              <a:gdLst/>
              <a:ahLst/>
              <a:cxnLst/>
              <a:rect l="l" t="t" r="r" b="b"/>
              <a:pathLst>
                <a:path w="2538" h="3045" extrusionOk="0">
                  <a:moveTo>
                    <a:pt x="1143" y="1"/>
                  </a:moveTo>
                  <a:cubicBezTo>
                    <a:pt x="1091" y="1"/>
                    <a:pt x="1038" y="8"/>
                    <a:pt x="987" y="24"/>
                  </a:cubicBezTo>
                  <a:cubicBezTo>
                    <a:pt x="758" y="96"/>
                    <a:pt x="566" y="265"/>
                    <a:pt x="398" y="445"/>
                  </a:cubicBezTo>
                  <a:cubicBezTo>
                    <a:pt x="217" y="601"/>
                    <a:pt x="97" y="830"/>
                    <a:pt x="61" y="1070"/>
                  </a:cubicBezTo>
                  <a:cubicBezTo>
                    <a:pt x="1" y="1491"/>
                    <a:pt x="37" y="1948"/>
                    <a:pt x="265" y="2320"/>
                  </a:cubicBezTo>
                  <a:cubicBezTo>
                    <a:pt x="434" y="2573"/>
                    <a:pt x="578" y="2873"/>
                    <a:pt x="866" y="3017"/>
                  </a:cubicBezTo>
                  <a:cubicBezTo>
                    <a:pt x="915" y="3037"/>
                    <a:pt x="963" y="3044"/>
                    <a:pt x="1011" y="3044"/>
                  </a:cubicBezTo>
                  <a:cubicBezTo>
                    <a:pt x="1083" y="3044"/>
                    <a:pt x="1155" y="3027"/>
                    <a:pt x="1227" y="3005"/>
                  </a:cubicBezTo>
                  <a:cubicBezTo>
                    <a:pt x="1636" y="2885"/>
                    <a:pt x="1960" y="2597"/>
                    <a:pt x="2201" y="2248"/>
                  </a:cubicBezTo>
                  <a:cubicBezTo>
                    <a:pt x="2393" y="1960"/>
                    <a:pt x="2537" y="1587"/>
                    <a:pt x="2441" y="1238"/>
                  </a:cubicBezTo>
                  <a:cubicBezTo>
                    <a:pt x="2285" y="770"/>
                    <a:pt x="1948" y="397"/>
                    <a:pt x="1540" y="144"/>
                  </a:cubicBezTo>
                  <a:cubicBezTo>
                    <a:pt x="1425" y="56"/>
                    <a:pt x="1285" y="1"/>
                    <a:pt x="114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4749570" y="2894988"/>
              <a:ext cx="28" cy="23006"/>
            </a:xfrm>
            <a:custGeom>
              <a:avLst/>
              <a:gdLst/>
              <a:ahLst/>
              <a:cxnLst/>
              <a:rect l="l" t="t" r="r" b="b"/>
              <a:pathLst>
                <a:path w="1" h="818" extrusionOk="0">
                  <a:moveTo>
                    <a:pt x="1" y="0"/>
                  </a:moveTo>
                  <a:lnTo>
                    <a:pt x="1" y="818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4749570" y="2894988"/>
              <a:ext cx="28" cy="23006"/>
            </a:xfrm>
            <a:custGeom>
              <a:avLst/>
              <a:gdLst/>
              <a:ahLst/>
              <a:cxnLst/>
              <a:rect l="l" t="t" r="r" b="b"/>
              <a:pathLst>
                <a:path w="1" h="818" fill="none" extrusionOk="0">
                  <a:moveTo>
                    <a:pt x="1" y="0"/>
                  </a:moveTo>
                  <a:lnTo>
                    <a:pt x="1" y="818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4778989" y="3262075"/>
              <a:ext cx="37688" cy="51159"/>
            </a:xfrm>
            <a:custGeom>
              <a:avLst/>
              <a:gdLst/>
              <a:ahLst/>
              <a:cxnLst/>
              <a:rect l="l" t="t" r="r" b="b"/>
              <a:pathLst>
                <a:path w="1340" h="1819" extrusionOk="0">
                  <a:moveTo>
                    <a:pt x="1065" y="0"/>
                  </a:moveTo>
                  <a:cubicBezTo>
                    <a:pt x="1059" y="0"/>
                    <a:pt x="1052" y="1"/>
                    <a:pt x="1047" y="3"/>
                  </a:cubicBezTo>
                  <a:cubicBezTo>
                    <a:pt x="614" y="39"/>
                    <a:pt x="373" y="532"/>
                    <a:pt x="133" y="1025"/>
                  </a:cubicBezTo>
                  <a:lnTo>
                    <a:pt x="1" y="1554"/>
                  </a:lnTo>
                  <a:lnTo>
                    <a:pt x="890" y="1818"/>
                  </a:lnTo>
                  <a:cubicBezTo>
                    <a:pt x="1179" y="1433"/>
                    <a:pt x="1191" y="1049"/>
                    <a:pt x="1203" y="652"/>
                  </a:cubicBezTo>
                  <a:cubicBezTo>
                    <a:pt x="1340" y="321"/>
                    <a:pt x="1184" y="0"/>
                    <a:pt x="1065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4750245" y="3295572"/>
              <a:ext cx="67331" cy="54197"/>
            </a:xfrm>
            <a:custGeom>
              <a:avLst/>
              <a:gdLst/>
              <a:ahLst/>
              <a:cxnLst/>
              <a:rect l="l" t="t" r="r" b="b"/>
              <a:pathLst>
                <a:path w="2394" h="1927" extrusionOk="0">
                  <a:moveTo>
                    <a:pt x="694" y="0"/>
                  </a:moveTo>
                  <a:cubicBezTo>
                    <a:pt x="461" y="0"/>
                    <a:pt x="238" y="33"/>
                    <a:pt x="73" y="122"/>
                  </a:cubicBezTo>
                  <a:cubicBezTo>
                    <a:pt x="13" y="230"/>
                    <a:pt x="37" y="375"/>
                    <a:pt x="61" y="495"/>
                  </a:cubicBezTo>
                  <a:cubicBezTo>
                    <a:pt x="109" y="735"/>
                    <a:pt x="1" y="964"/>
                    <a:pt x="25" y="1204"/>
                  </a:cubicBezTo>
                  <a:cubicBezTo>
                    <a:pt x="49" y="1565"/>
                    <a:pt x="674" y="1805"/>
                    <a:pt x="1023" y="1901"/>
                  </a:cubicBezTo>
                  <a:cubicBezTo>
                    <a:pt x="1156" y="1916"/>
                    <a:pt x="1295" y="1926"/>
                    <a:pt x="1432" y="1926"/>
                  </a:cubicBezTo>
                  <a:cubicBezTo>
                    <a:pt x="1517" y="1926"/>
                    <a:pt x="1601" y="1923"/>
                    <a:pt x="1684" y="1913"/>
                  </a:cubicBezTo>
                  <a:cubicBezTo>
                    <a:pt x="2393" y="1841"/>
                    <a:pt x="2249" y="1324"/>
                    <a:pt x="2117" y="579"/>
                  </a:cubicBezTo>
                  <a:cubicBezTo>
                    <a:pt x="2069" y="447"/>
                    <a:pt x="1996" y="303"/>
                    <a:pt x="1864" y="218"/>
                  </a:cubicBezTo>
                  <a:cubicBezTo>
                    <a:pt x="1664" y="131"/>
                    <a:pt x="1157" y="0"/>
                    <a:pt x="694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697511" y="3362228"/>
              <a:ext cx="136631" cy="114638"/>
            </a:xfrm>
            <a:custGeom>
              <a:avLst/>
              <a:gdLst/>
              <a:ahLst/>
              <a:cxnLst/>
              <a:rect l="l" t="t" r="r" b="b"/>
              <a:pathLst>
                <a:path w="4858" h="4076" extrusionOk="0">
                  <a:moveTo>
                    <a:pt x="2850" y="0"/>
                  </a:moveTo>
                  <a:lnTo>
                    <a:pt x="506" y="733"/>
                  </a:lnTo>
                  <a:cubicBezTo>
                    <a:pt x="1" y="2729"/>
                    <a:pt x="914" y="3402"/>
                    <a:pt x="1828" y="4075"/>
                  </a:cubicBezTo>
                  <a:lnTo>
                    <a:pt x="3631" y="3570"/>
                  </a:lnTo>
                  <a:cubicBezTo>
                    <a:pt x="4352" y="2464"/>
                    <a:pt x="4857" y="1395"/>
                    <a:pt x="4100" y="541"/>
                  </a:cubicBezTo>
                  <a:lnTo>
                    <a:pt x="2850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4709351" y="3337506"/>
              <a:ext cx="50738" cy="57206"/>
            </a:xfrm>
            <a:custGeom>
              <a:avLst/>
              <a:gdLst/>
              <a:ahLst/>
              <a:cxnLst/>
              <a:rect l="l" t="t" r="r" b="b"/>
              <a:pathLst>
                <a:path w="1804" h="2034" extrusionOk="0">
                  <a:moveTo>
                    <a:pt x="1422" y="0"/>
                  </a:moveTo>
                  <a:cubicBezTo>
                    <a:pt x="1293" y="0"/>
                    <a:pt x="1167" y="29"/>
                    <a:pt x="1034" y="38"/>
                  </a:cubicBezTo>
                  <a:cubicBezTo>
                    <a:pt x="734" y="74"/>
                    <a:pt x="409" y="146"/>
                    <a:pt x="193" y="362"/>
                  </a:cubicBezTo>
                  <a:cubicBezTo>
                    <a:pt x="12" y="531"/>
                    <a:pt x="0" y="795"/>
                    <a:pt x="12" y="1023"/>
                  </a:cubicBezTo>
                  <a:cubicBezTo>
                    <a:pt x="12" y="1180"/>
                    <a:pt x="24" y="1336"/>
                    <a:pt x="73" y="1492"/>
                  </a:cubicBezTo>
                  <a:cubicBezTo>
                    <a:pt x="133" y="1648"/>
                    <a:pt x="205" y="1805"/>
                    <a:pt x="325" y="1925"/>
                  </a:cubicBezTo>
                  <a:cubicBezTo>
                    <a:pt x="421" y="2007"/>
                    <a:pt x="545" y="2033"/>
                    <a:pt x="671" y="2033"/>
                  </a:cubicBezTo>
                  <a:cubicBezTo>
                    <a:pt x="749" y="2033"/>
                    <a:pt x="828" y="2023"/>
                    <a:pt x="902" y="2009"/>
                  </a:cubicBezTo>
                  <a:cubicBezTo>
                    <a:pt x="1130" y="1949"/>
                    <a:pt x="1371" y="1877"/>
                    <a:pt x="1539" y="1721"/>
                  </a:cubicBezTo>
                  <a:cubicBezTo>
                    <a:pt x="1719" y="1540"/>
                    <a:pt x="1743" y="1276"/>
                    <a:pt x="1755" y="1035"/>
                  </a:cubicBezTo>
                  <a:cubicBezTo>
                    <a:pt x="1755" y="819"/>
                    <a:pt x="1804" y="603"/>
                    <a:pt x="1804" y="386"/>
                  </a:cubicBezTo>
                  <a:cubicBezTo>
                    <a:pt x="1804" y="230"/>
                    <a:pt x="1731" y="50"/>
                    <a:pt x="1563" y="14"/>
                  </a:cubicBezTo>
                  <a:cubicBezTo>
                    <a:pt x="1515" y="4"/>
                    <a:pt x="1469" y="0"/>
                    <a:pt x="142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4704289" y="3293238"/>
              <a:ext cx="54113" cy="55519"/>
            </a:xfrm>
            <a:custGeom>
              <a:avLst/>
              <a:gdLst/>
              <a:ahLst/>
              <a:cxnLst/>
              <a:rect l="l" t="t" r="r" b="b"/>
              <a:pathLst>
                <a:path w="1924" h="1974" extrusionOk="0">
                  <a:moveTo>
                    <a:pt x="1462" y="0"/>
                  </a:moveTo>
                  <a:cubicBezTo>
                    <a:pt x="1166" y="0"/>
                    <a:pt x="625" y="169"/>
                    <a:pt x="625" y="169"/>
                  </a:cubicBezTo>
                  <a:cubicBezTo>
                    <a:pt x="349" y="241"/>
                    <a:pt x="240" y="398"/>
                    <a:pt x="108" y="590"/>
                  </a:cubicBezTo>
                  <a:cubicBezTo>
                    <a:pt x="12" y="902"/>
                    <a:pt x="0" y="1203"/>
                    <a:pt x="36" y="1503"/>
                  </a:cubicBezTo>
                  <a:cubicBezTo>
                    <a:pt x="108" y="1636"/>
                    <a:pt x="180" y="1756"/>
                    <a:pt x="349" y="1876"/>
                  </a:cubicBezTo>
                  <a:cubicBezTo>
                    <a:pt x="490" y="1945"/>
                    <a:pt x="625" y="1973"/>
                    <a:pt x="756" y="1973"/>
                  </a:cubicBezTo>
                  <a:cubicBezTo>
                    <a:pt x="1144" y="1973"/>
                    <a:pt x="1491" y="1726"/>
                    <a:pt x="1851" y="1600"/>
                  </a:cubicBezTo>
                  <a:cubicBezTo>
                    <a:pt x="1923" y="1119"/>
                    <a:pt x="1923" y="602"/>
                    <a:pt x="1875" y="97"/>
                  </a:cubicBezTo>
                  <a:cubicBezTo>
                    <a:pt x="1875" y="97"/>
                    <a:pt x="1623" y="1"/>
                    <a:pt x="1491" y="1"/>
                  </a:cubicBezTo>
                  <a:cubicBezTo>
                    <a:pt x="1481" y="0"/>
                    <a:pt x="1472" y="0"/>
                    <a:pt x="146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4748558" y="3336381"/>
              <a:ext cx="69356" cy="53634"/>
            </a:xfrm>
            <a:custGeom>
              <a:avLst/>
              <a:gdLst/>
              <a:ahLst/>
              <a:cxnLst/>
              <a:rect l="l" t="t" r="r" b="b"/>
              <a:pathLst>
                <a:path w="2466" h="1907" extrusionOk="0">
                  <a:moveTo>
                    <a:pt x="447" y="1"/>
                  </a:moveTo>
                  <a:cubicBezTo>
                    <a:pt x="383" y="1"/>
                    <a:pt x="326" y="27"/>
                    <a:pt x="301" y="102"/>
                  </a:cubicBezTo>
                  <a:cubicBezTo>
                    <a:pt x="193" y="378"/>
                    <a:pt x="1" y="1484"/>
                    <a:pt x="361" y="1761"/>
                  </a:cubicBezTo>
                  <a:cubicBezTo>
                    <a:pt x="532" y="1872"/>
                    <a:pt x="769" y="1906"/>
                    <a:pt x="1020" y="1906"/>
                  </a:cubicBezTo>
                  <a:cubicBezTo>
                    <a:pt x="1281" y="1906"/>
                    <a:pt x="1559" y="1869"/>
                    <a:pt x="1792" y="1845"/>
                  </a:cubicBezTo>
                  <a:cubicBezTo>
                    <a:pt x="1984" y="1785"/>
                    <a:pt x="2165" y="1664"/>
                    <a:pt x="2285" y="1496"/>
                  </a:cubicBezTo>
                  <a:cubicBezTo>
                    <a:pt x="2465" y="1232"/>
                    <a:pt x="2393" y="619"/>
                    <a:pt x="2249" y="270"/>
                  </a:cubicBezTo>
                  <a:cubicBezTo>
                    <a:pt x="2207" y="233"/>
                    <a:pt x="2159" y="221"/>
                    <a:pt x="2110" y="221"/>
                  </a:cubicBezTo>
                  <a:cubicBezTo>
                    <a:pt x="2032" y="221"/>
                    <a:pt x="1950" y="251"/>
                    <a:pt x="1876" y="258"/>
                  </a:cubicBezTo>
                  <a:cubicBezTo>
                    <a:pt x="1688" y="262"/>
                    <a:pt x="1538" y="275"/>
                    <a:pt x="1399" y="275"/>
                  </a:cubicBezTo>
                  <a:cubicBezTo>
                    <a:pt x="1156" y="275"/>
                    <a:pt x="947" y="237"/>
                    <a:pt x="626" y="54"/>
                  </a:cubicBezTo>
                  <a:cubicBezTo>
                    <a:pt x="573" y="24"/>
                    <a:pt x="507" y="1"/>
                    <a:pt x="44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4710364" y="3749622"/>
              <a:ext cx="37209" cy="53522"/>
            </a:xfrm>
            <a:custGeom>
              <a:avLst/>
              <a:gdLst/>
              <a:ahLst/>
              <a:cxnLst/>
              <a:rect l="l" t="t" r="r" b="b"/>
              <a:pathLst>
                <a:path w="1323" h="1903" extrusionOk="0">
                  <a:moveTo>
                    <a:pt x="888" y="0"/>
                  </a:moveTo>
                  <a:cubicBezTo>
                    <a:pt x="820" y="0"/>
                    <a:pt x="751" y="5"/>
                    <a:pt x="686" y="26"/>
                  </a:cubicBezTo>
                  <a:cubicBezTo>
                    <a:pt x="337" y="195"/>
                    <a:pt x="193" y="760"/>
                    <a:pt x="61" y="1144"/>
                  </a:cubicBezTo>
                  <a:cubicBezTo>
                    <a:pt x="0" y="1361"/>
                    <a:pt x="0" y="1625"/>
                    <a:pt x="145" y="1817"/>
                  </a:cubicBezTo>
                  <a:cubicBezTo>
                    <a:pt x="193" y="1877"/>
                    <a:pt x="265" y="1889"/>
                    <a:pt x="337" y="1902"/>
                  </a:cubicBezTo>
                  <a:cubicBezTo>
                    <a:pt x="343" y="1902"/>
                    <a:pt x="349" y="1902"/>
                    <a:pt x="355" y="1902"/>
                  </a:cubicBezTo>
                  <a:cubicBezTo>
                    <a:pt x="489" y="1902"/>
                    <a:pt x="581" y="1777"/>
                    <a:pt x="662" y="1685"/>
                  </a:cubicBezTo>
                  <a:cubicBezTo>
                    <a:pt x="902" y="1385"/>
                    <a:pt x="1323" y="627"/>
                    <a:pt x="1287" y="170"/>
                  </a:cubicBezTo>
                  <a:cubicBezTo>
                    <a:pt x="1263" y="50"/>
                    <a:pt x="1130" y="2"/>
                    <a:pt x="1022" y="2"/>
                  </a:cubicBezTo>
                  <a:cubicBezTo>
                    <a:pt x="979" y="2"/>
                    <a:pt x="934" y="0"/>
                    <a:pt x="88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4723217" y="3667863"/>
              <a:ext cx="40247" cy="88453"/>
            </a:xfrm>
            <a:custGeom>
              <a:avLst/>
              <a:gdLst/>
              <a:ahLst/>
              <a:cxnLst/>
              <a:rect l="l" t="t" r="r" b="b"/>
              <a:pathLst>
                <a:path w="1431" h="3145" extrusionOk="0">
                  <a:moveTo>
                    <a:pt x="1118" y="0"/>
                  </a:moveTo>
                  <a:cubicBezTo>
                    <a:pt x="709" y="649"/>
                    <a:pt x="481" y="1286"/>
                    <a:pt x="289" y="1935"/>
                  </a:cubicBezTo>
                  <a:cubicBezTo>
                    <a:pt x="193" y="2260"/>
                    <a:pt x="0" y="2512"/>
                    <a:pt x="157" y="2993"/>
                  </a:cubicBezTo>
                  <a:cubicBezTo>
                    <a:pt x="290" y="3113"/>
                    <a:pt x="445" y="3145"/>
                    <a:pt x="610" y="3145"/>
                  </a:cubicBezTo>
                  <a:cubicBezTo>
                    <a:pt x="743" y="3145"/>
                    <a:pt x="883" y="3124"/>
                    <a:pt x="1022" y="3114"/>
                  </a:cubicBezTo>
                  <a:lnTo>
                    <a:pt x="1431" y="685"/>
                  </a:lnTo>
                  <a:lnTo>
                    <a:pt x="1118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4834451" y="3789419"/>
              <a:ext cx="24356" cy="26550"/>
            </a:xfrm>
            <a:custGeom>
              <a:avLst/>
              <a:gdLst/>
              <a:ahLst/>
              <a:cxnLst/>
              <a:rect l="l" t="t" r="r" b="b"/>
              <a:pathLst>
                <a:path w="866" h="944" extrusionOk="0">
                  <a:moveTo>
                    <a:pt x="246" y="1"/>
                  </a:moveTo>
                  <a:cubicBezTo>
                    <a:pt x="201" y="1"/>
                    <a:pt x="158" y="13"/>
                    <a:pt x="120" y="42"/>
                  </a:cubicBezTo>
                  <a:cubicBezTo>
                    <a:pt x="36" y="54"/>
                    <a:pt x="48" y="210"/>
                    <a:pt x="0" y="330"/>
                  </a:cubicBezTo>
                  <a:cubicBezTo>
                    <a:pt x="12" y="511"/>
                    <a:pt x="168" y="667"/>
                    <a:pt x="277" y="823"/>
                  </a:cubicBezTo>
                  <a:cubicBezTo>
                    <a:pt x="337" y="883"/>
                    <a:pt x="421" y="943"/>
                    <a:pt x="529" y="943"/>
                  </a:cubicBezTo>
                  <a:cubicBezTo>
                    <a:pt x="625" y="931"/>
                    <a:pt x="721" y="883"/>
                    <a:pt x="794" y="811"/>
                  </a:cubicBezTo>
                  <a:cubicBezTo>
                    <a:pt x="866" y="763"/>
                    <a:pt x="866" y="667"/>
                    <a:pt x="842" y="595"/>
                  </a:cubicBezTo>
                  <a:cubicBezTo>
                    <a:pt x="781" y="402"/>
                    <a:pt x="625" y="246"/>
                    <a:pt x="493" y="90"/>
                  </a:cubicBezTo>
                  <a:cubicBezTo>
                    <a:pt x="422" y="43"/>
                    <a:pt x="331" y="1"/>
                    <a:pt x="24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4812120" y="3751703"/>
              <a:ext cx="35859" cy="46828"/>
            </a:xfrm>
            <a:custGeom>
              <a:avLst/>
              <a:gdLst/>
              <a:ahLst/>
              <a:cxnLst/>
              <a:rect l="l" t="t" r="r" b="b"/>
              <a:pathLst>
                <a:path w="1275" h="1665" extrusionOk="0">
                  <a:moveTo>
                    <a:pt x="301" y="0"/>
                  </a:moveTo>
                  <a:cubicBezTo>
                    <a:pt x="193" y="0"/>
                    <a:pt x="73" y="72"/>
                    <a:pt x="25" y="169"/>
                  </a:cubicBezTo>
                  <a:cubicBezTo>
                    <a:pt x="13" y="205"/>
                    <a:pt x="25" y="253"/>
                    <a:pt x="25" y="289"/>
                  </a:cubicBezTo>
                  <a:cubicBezTo>
                    <a:pt x="13" y="397"/>
                    <a:pt x="1" y="505"/>
                    <a:pt x="49" y="613"/>
                  </a:cubicBezTo>
                  <a:cubicBezTo>
                    <a:pt x="133" y="806"/>
                    <a:pt x="277" y="974"/>
                    <a:pt x="349" y="1166"/>
                  </a:cubicBezTo>
                  <a:cubicBezTo>
                    <a:pt x="421" y="1335"/>
                    <a:pt x="506" y="1503"/>
                    <a:pt x="674" y="1575"/>
                  </a:cubicBezTo>
                  <a:cubicBezTo>
                    <a:pt x="746" y="1620"/>
                    <a:pt x="831" y="1665"/>
                    <a:pt x="914" y="1665"/>
                  </a:cubicBezTo>
                  <a:cubicBezTo>
                    <a:pt x="943" y="1665"/>
                    <a:pt x="971" y="1659"/>
                    <a:pt x="998" y="1647"/>
                  </a:cubicBezTo>
                  <a:cubicBezTo>
                    <a:pt x="1143" y="1611"/>
                    <a:pt x="1215" y="1455"/>
                    <a:pt x="1239" y="1323"/>
                  </a:cubicBezTo>
                  <a:cubicBezTo>
                    <a:pt x="1275" y="1154"/>
                    <a:pt x="1227" y="986"/>
                    <a:pt x="1143" y="842"/>
                  </a:cubicBezTo>
                  <a:cubicBezTo>
                    <a:pt x="1011" y="625"/>
                    <a:pt x="938" y="361"/>
                    <a:pt x="734" y="193"/>
                  </a:cubicBezTo>
                  <a:cubicBezTo>
                    <a:pt x="614" y="84"/>
                    <a:pt x="458" y="24"/>
                    <a:pt x="301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4783039" y="3666850"/>
              <a:ext cx="45675" cy="94050"/>
            </a:xfrm>
            <a:custGeom>
              <a:avLst/>
              <a:gdLst/>
              <a:ahLst/>
              <a:cxnLst/>
              <a:rect l="l" t="t" r="r" b="b"/>
              <a:pathLst>
                <a:path w="1624" h="3344" extrusionOk="0">
                  <a:moveTo>
                    <a:pt x="37" y="0"/>
                  </a:moveTo>
                  <a:lnTo>
                    <a:pt x="1" y="793"/>
                  </a:lnTo>
                  <a:lnTo>
                    <a:pt x="350" y="2597"/>
                  </a:lnTo>
                  <a:cubicBezTo>
                    <a:pt x="518" y="2861"/>
                    <a:pt x="746" y="3101"/>
                    <a:pt x="1035" y="3330"/>
                  </a:cubicBezTo>
                  <a:cubicBezTo>
                    <a:pt x="1074" y="3339"/>
                    <a:pt x="1112" y="3344"/>
                    <a:pt x="1150" y="3344"/>
                  </a:cubicBezTo>
                  <a:cubicBezTo>
                    <a:pt x="1311" y="3344"/>
                    <a:pt x="1459" y="3258"/>
                    <a:pt x="1576" y="3053"/>
                  </a:cubicBezTo>
                  <a:cubicBezTo>
                    <a:pt x="1624" y="2512"/>
                    <a:pt x="1347" y="1971"/>
                    <a:pt x="1107" y="1431"/>
                  </a:cubicBezTo>
                  <a:cubicBezTo>
                    <a:pt x="878" y="950"/>
                    <a:pt x="422" y="481"/>
                    <a:pt x="3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702573" y="3797350"/>
              <a:ext cx="22359" cy="34509"/>
            </a:xfrm>
            <a:custGeom>
              <a:avLst/>
              <a:gdLst/>
              <a:ahLst/>
              <a:cxnLst/>
              <a:rect l="l" t="t" r="r" b="b"/>
              <a:pathLst>
                <a:path w="795" h="1227" extrusionOk="0">
                  <a:moveTo>
                    <a:pt x="398" y="0"/>
                  </a:moveTo>
                  <a:cubicBezTo>
                    <a:pt x="145" y="12"/>
                    <a:pt x="1" y="349"/>
                    <a:pt x="1" y="601"/>
                  </a:cubicBezTo>
                  <a:cubicBezTo>
                    <a:pt x="1" y="782"/>
                    <a:pt x="1" y="974"/>
                    <a:pt x="97" y="1130"/>
                  </a:cubicBezTo>
                  <a:cubicBezTo>
                    <a:pt x="121" y="1178"/>
                    <a:pt x="169" y="1226"/>
                    <a:pt x="229" y="1226"/>
                  </a:cubicBezTo>
                  <a:cubicBezTo>
                    <a:pt x="410" y="1226"/>
                    <a:pt x="638" y="1022"/>
                    <a:pt x="710" y="842"/>
                  </a:cubicBezTo>
                  <a:cubicBezTo>
                    <a:pt x="758" y="613"/>
                    <a:pt x="794" y="337"/>
                    <a:pt x="662" y="108"/>
                  </a:cubicBezTo>
                  <a:cubicBezTo>
                    <a:pt x="590" y="48"/>
                    <a:pt x="494" y="0"/>
                    <a:pt x="39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686008" y="3826403"/>
              <a:ext cx="28097" cy="36563"/>
            </a:xfrm>
            <a:custGeom>
              <a:avLst/>
              <a:gdLst/>
              <a:ahLst/>
              <a:cxnLst/>
              <a:rect l="l" t="t" r="r" b="b"/>
              <a:pathLst>
                <a:path w="999" h="1300" extrusionOk="0">
                  <a:moveTo>
                    <a:pt x="722" y="1"/>
                  </a:moveTo>
                  <a:cubicBezTo>
                    <a:pt x="578" y="1"/>
                    <a:pt x="446" y="109"/>
                    <a:pt x="386" y="229"/>
                  </a:cubicBezTo>
                  <a:cubicBezTo>
                    <a:pt x="325" y="362"/>
                    <a:pt x="265" y="506"/>
                    <a:pt x="205" y="638"/>
                  </a:cubicBezTo>
                  <a:cubicBezTo>
                    <a:pt x="133" y="806"/>
                    <a:pt x="1" y="1095"/>
                    <a:pt x="73" y="1299"/>
                  </a:cubicBezTo>
                  <a:cubicBezTo>
                    <a:pt x="205" y="1299"/>
                    <a:pt x="338" y="1215"/>
                    <a:pt x="458" y="1131"/>
                  </a:cubicBezTo>
                  <a:cubicBezTo>
                    <a:pt x="674" y="939"/>
                    <a:pt x="866" y="626"/>
                    <a:pt x="963" y="326"/>
                  </a:cubicBezTo>
                  <a:cubicBezTo>
                    <a:pt x="999" y="169"/>
                    <a:pt x="866" y="25"/>
                    <a:pt x="722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4845251" y="3810400"/>
              <a:ext cx="23034" cy="38756"/>
            </a:xfrm>
            <a:custGeom>
              <a:avLst/>
              <a:gdLst/>
              <a:ahLst/>
              <a:cxnLst/>
              <a:rect l="l" t="t" r="r" b="b"/>
              <a:pathLst>
                <a:path w="819" h="1378" extrusionOk="0">
                  <a:moveTo>
                    <a:pt x="347" y="0"/>
                  </a:moveTo>
                  <a:cubicBezTo>
                    <a:pt x="308" y="0"/>
                    <a:pt x="268" y="10"/>
                    <a:pt x="229" y="29"/>
                  </a:cubicBezTo>
                  <a:cubicBezTo>
                    <a:pt x="133" y="77"/>
                    <a:pt x="37" y="149"/>
                    <a:pt x="25" y="257"/>
                  </a:cubicBezTo>
                  <a:cubicBezTo>
                    <a:pt x="1" y="402"/>
                    <a:pt x="49" y="546"/>
                    <a:pt x="109" y="678"/>
                  </a:cubicBezTo>
                  <a:cubicBezTo>
                    <a:pt x="205" y="870"/>
                    <a:pt x="289" y="1063"/>
                    <a:pt x="434" y="1231"/>
                  </a:cubicBezTo>
                  <a:cubicBezTo>
                    <a:pt x="434" y="1243"/>
                    <a:pt x="446" y="1255"/>
                    <a:pt x="458" y="1267"/>
                  </a:cubicBezTo>
                  <a:cubicBezTo>
                    <a:pt x="501" y="1332"/>
                    <a:pt x="583" y="1377"/>
                    <a:pt x="660" y="1377"/>
                  </a:cubicBezTo>
                  <a:cubicBezTo>
                    <a:pt x="669" y="1377"/>
                    <a:pt x="677" y="1377"/>
                    <a:pt x="686" y="1375"/>
                  </a:cubicBezTo>
                  <a:cubicBezTo>
                    <a:pt x="782" y="1339"/>
                    <a:pt x="818" y="1231"/>
                    <a:pt x="818" y="1135"/>
                  </a:cubicBezTo>
                  <a:cubicBezTo>
                    <a:pt x="806" y="1039"/>
                    <a:pt x="794" y="943"/>
                    <a:pt x="770" y="846"/>
                  </a:cubicBezTo>
                  <a:cubicBezTo>
                    <a:pt x="722" y="678"/>
                    <a:pt x="686" y="522"/>
                    <a:pt x="626" y="354"/>
                  </a:cubicBezTo>
                  <a:cubicBezTo>
                    <a:pt x="590" y="257"/>
                    <a:pt x="578" y="137"/>
                    <a:pt x="506" y="65"/>
                  </a:cubicBezTo>
                  <a:cubicBezTo>
                    <a:pt x="462" y="22"/>
                    <a:pt x="406" y="0"/>
                    <a:pt x="34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4741133" y="3901413"/>
              <a:ext cx="64603" cy="65194"/>
            </a:xfrm>
            <a:custGeom>
              <a:avLst/>
              <a:gdLst/>
              <a:ahLst/>
              <a:cxnLst/>
              <a:rect l="l" t="t" r="r" b="b"/>
              <a:pathLst>
                <a:path w="2297" h="2318" extrusionOk="0">
                  <a:moveTo>
                    <a:pt x="1210" y="1"/>
                  </a:moveTo>
                  <a:cubicBezTo>
                    <a:pt x="558" y="1"/>
                    <a:pt x="12" y="441"/>
                    <a:pt x="0" y="1193"/>
                  </a:cubicBezTo>
                  <a:cubicBezTo>
                    <a:pt x="48" y="1577"/>
                    <a:pt x="72" y="2082"/>
                    <a:pt x="517" y="2287"/>
                  </a:cubicBezTo>
                  <a:cubicBezTo>
                    <a:pt x="591" y="2308"/>
                    <a:pt x="667" y="2317"/>
                    <a:pt x="742" y="2317"/>
                  </a:cubicBezTo>
                  <a:cubicBezTo>
                    <a:pt x="876" y="2317"/>
                    <a:pt x="1012" y="2289"/>
                    <a:pt x="1142" y="2251"/>
                  </a:cubicBezTo>
                  <a:cubicBezTo>
                    <a:pt x="1347" y="2178"/>
                    <a:pt x="1563" y="2106"/>
                    <a:pt x="1719" y="1950"/>
                  </a:cubicBezTo>
                  <a:cubicBezTo>
                    <a:pt x="1924" y="1734"/>
                    <a:pt x="2236" y="1613"/>
                    <a:pt x="2284" y="1265"/>
                  </a:cubicBezTo>
                  <a:cubicBezTo>
                    <a:pt x="2296" y="868"/>
                    <a:pt x="2236" y="303"/>
                    <a:pt x="1803" y="75"/>
                  </a:cubicBezTo>
                  <a:cubicBezTo>
                    <a:pt x="1635" y="27"/>
                    <a:pt x="1467" y="27"/>
                    <a:pt x="1287" y="3"/>
                  </a:cubicBezTo>
                  <a:cubicBezTo>
                    <a:pt x="1261" y="1"/>
                    <a:pt x="1235" y="1"/>
                    <a:pt x="1210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4745183" y="3947678"/>
              <a:ext cx="61566" cy="83475"/>
            </a:xfrm>
            <a:custGeom>
              <a:avLst/>
              <a:gdLst/>
              <a:ahLst/>
              <a:cxnLst/>
              <a:rect l="l" t="t" r="r" b="b"/>
              <a:pathLst>
                <a:path w="2189" h="2968" extrusionOk="0">
                  <a:moveTo>
                    <a:pt x="1243" y="0"/>
                  </a:moveTo>
                  <a:cubicBezTo>
                    <a:pt x="1222" y="0"/>
                    <a:pt x="1200" y="2"/>
                    <a:pt x="1179" y="4"/>
                  </a:cubicBezTo>
                  <a:cubicBezTo>
                    <a:pt x="794" y="41"/>
                    <a:pt x="421" y="221"/>
                    <a:pt x="193" y="533"/>
                  </a:cubicBezTo>
                  <a:cubicBezTo>
                    <a:pt x="25" y="750"/>
                    <a:pt x="1" y="1038"/>
                    <a:pt x="37" y="1291"/>
                  </a:cubicBezTo>
                  <a:cubicBezTo>
                    <a:pt x="85" y="1663"/>
                    <a:pt x="121" y="2072"/>
                    <a:pt x="349" y="2397"/>
                  </a:cubicBezTo>
                  <a:cubicBezTo>
                    <a:pt x="542" y="2625"/>
                    <a:pt x="986" y="2829"/>
                    <a:pt x="1299" y="2962"/>
                  </a:cubicBezTo>
                  <a:cubicBezTo>
                    <a:pt x="1319" y="2965"/>
                    <a:pt x="1339" y="2967"/>
                    <a:pt x="1358" y="2967"/>
                  </a:cubicBezTo>
                  <a:cubicBezTo>
                    <a:pt x="1523" y="2967"/>
                    <a:pt x="1656" y="2837"/>
                    <a:pt x="1732" y="2697"/>
                  </a:cubicBezTo>
                  <a:cubicBezTo>
                    <a:pt x="1864" y="2469"/>
                    <a:pt x="1984" y="2228"/>
                    <a:pt x="2056" y="1964"/>
                  </a:cubicBezTo>
                  <a:cubicBezTo>
                    <a:pt x="2116" y="1675"/>
                    <a:pt x="2176" y="1387"/>
                    <a:pt x="2188" y="1086"/>
                  </a:cubicBezTo>
                  <a:cubicBezTo>
                    <a:pt x="2188" y="810"/>
                    <a:pt x="2068" y="557"/>
                    <a:pt x="1888" y="365"/>
                  </a:cubicBezTo>
                  <a:cubicBezTo>
                    <a:pt x="1722" y="188"/>
                    <a:pt x="1494" y="0"/>
                    <a:pt x="1243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4746195" y="3803088"/>
              <a:ext cx="58191" cy="110644"/>
            </a:xfrm>
            <a:custGeom>
              <a:avLst/>
              <a:gdLst/>
              <a:ahLst/>
              <a:cxnLst/>
              <a:rect l="l" t="t" r="r" b="b"/>
              <a:pathLst>
                <a:path w="2069" h="3934" extrusionOk="0">
                  <a:moveTo>
                    <a:pt x="926" y="1"/>
                  </a:moveTo>
                  <a:cubicBezTo>
                    <a:pt x="530" y="1"/>
                    <a:pt x="133" y="289"/>
                    <a:pt x="37" y="686"/>
                  </a:cubicBezTo>
                  <a:cubicBezTo>
                    <a:pt x="1" y="1010"/>
                    <a:pt x="133" y="1323"/>
                    <a:pt x="193" y="1647"/>
                  </a:cubicBezTo>
                  <a:cubicBezTo>
                    <a:pt x="241" y="2056"/>
                    <a:pt x="229" y="2477"/>
                    <a:pt x="169" y="2886"/>
                  </a:cubicBezTo>
                  <a:cubicBezTo>
                    <a:pt x="145" y="3066"/>
                    <a:pt x="121" y="3246"/>
                    <a:pt x="133" y="3426"/>
                  </a:cubicBezTo>
                  <a:cubicBezTo>
                    <a:pt x="205" y="3655"/>
                    <a:pt x="385" y="3859"/>
                    <a:pt x="614" y="3919"/>
                  </a:cubicBezTo>
                  <a:cubicBezTo>
                    <a:pt x="648" y="3929"/>
                    <a:pt x="683" y="3933"/>
                    <a:pt x="718" y="3933"/>
                  </a:cubicBezTo>
                  <a:cubicBezTo>
                    <a:pt x="855" y="3933"/>
                    <a:pt x="994" y="3869"/>
                    <a:pt x="1119" y="3811"/>
                  </a:cubicBezTo>
                  <a:cubicBezTo>
                    <a:pt x="1407" y="3691"/>
                    <a:pt x="1720" y="3547"/>
                    <a:pt x="1888" y="3270"/>
                  </a:cubicBezTo>
                  <a:cubicBezTo>
                    <a:pt x="2020" y="3030"/>
                    <a:pt x="1900" y="2176"/>
                    <a:pt x="1972" y="1768"/>
                  </a:cubicBezTo>
                  <a:cubicBezTo>
                    <a:pt x="1984" y="1371"/>
                    <a:pt x="2068" y="986"/>
                    <a:pt x="2044" y="602"/>
                  </a:cubicBezTo>
                  <a:cubicBezTo>
                    <a:pt x="1996" y="373"/>
                    <a:pt x="1852" y="121"/>
                    <a:pt x="1611" y="61"/>
                  </a:cubicBezTo>
                  <a:cubicBezTo>
                    <a:pt x="1395" y="25"/>
                    <a:pt x="1155" y="1"/>
                    <a:pt x="92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4715426" y="3381156"/>
              <a:ext cx="96722" cy="430650"/>
            </a:xfrm>
            <a:custGeom>
              <a:avLst/>
              <a:gdLst/>
              <a:ahLst/>
              <a:cxnLst/>
              <a:rect l="l" t="t" r="r" b="b"/>
              <a:pathLst>
                <a:path w="3439" h="15312" extrusionOk="0">
                  <a:moveTo>
                    <a:pt x="2032" y="0"/>
                  </a:moveTo>
                  <a:cubicBezTo>
                    <a:pt x="1467" y="36"/>
                    <a:pt x="866" y="60"/>
                    <a:pt x="349" y="277"/>
                  </a:cubicBezTo>
                  <a:cubicBezTo>
                    <a:pt x="1" y="601"/>
                    <a:pt x="193" y="1166"/>
                    <a:pt x="193" y="1599"/>
                  </a:cubicBezTo>
                  <a:cubicBezTo>
                    <a:pt x="205" y="1659"/>
                    <a:pt x="217" y="1719"/>
                    <a:pt x="241" y="1779"/>
                  </a:cubicBezTo>
                  <a:cubicBezTo>
                    <a:pt x="698" y="2645"/>
                    <a:pt x="1095" y="3583"/>
                    <a:pt x="1143" y="4568"/>
                  </a:cubicBezTo>
                  <a:cubicBezTo>
                    <a:pt x="1227" y="5987"/>
                    <a:pt x="1227" y="7405"/>
                    <a:pt x="1263" y="8812"/>
                  </a:cubicBezTo>
                  <a:cubicBezTo>
                    <a:pt x="1239" y="10423"/>
                    <a:pt x="1383" y="12033"/>
                    <a:pt x="1191" y="13632"/>
                  </a:cubicBezTo>
                  <a:cubicBezTo>
                    <a:pt x="1083" y="14245"/>
                    <a:pt x="890" y="15195"/>
                    <a:pt x="1780" y="15279"/>
                  </a:cubicBezTo>
                  <a:cubicBezTo>
                    <a:pt x="1913" y="15295"/>
                    <a:pt x="2077" y="15312"/>
                    <a:pt x="2245" y="15312"/>
                  </a:cubicBezTo>
                  <a:cubicBezTo>
                    <a:pt x="2593" y="15312"/>
                    <a:pt x="2953" y="15239"/>
                    <a:pt x="3066" y="14930"/>
                  </a:cubicBezTo>
                  <a:cubicBezTo>
                    <a:pt x="3138" y="13680"/>
                    <a:pt x="2850" y="12442"/>
                    <a:pt x="2681" y="11216"/>
                  </a:cubicBezTo>
                  <a:cubicBezTo>
                    <a:pt x="2597" y="9533"/>
                    <a:pt x="2886" y="7850"/>
                    <a:pt x="2850" y="6167"/>
                  </a:cubicBezTo>
                  <a:cubicBezTo>
                    <a:pt x="2862" y="4953"/>
                    <a:pt x="2850" y="3715"/>
                    <a:pt x="3078" y="2525"/>
                  </a:cubicBezTo>
                  <a:cubicBezTo>
                    <a:pt x="3162" y="1936"/>
                    <a:pt x="3439" y="1359"/>
                    <a:pt x="3379" y="770"/>
                  </a:cubicBezTo>
                  <a:cubicBezTo>
                    <a:pt x="3246" y="157"/>
                    <a:pt x="2561" y="0"/>
                    <a:pt x="203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4772914" y="4008653"/>
              <a:ext cx="3403" cy="18956"/>
            </a:xfrm>
            <a:custGeom>
              <a:avLst/>
              <a:gdLst/>
              <a:ahLst/>
              <a:cxnLst/>
              <a:rect l="l" t="t" r="r" b="b"/>
              <a:pathLst>
                <a:path w="121" h="674" fill="none" extrusionOk="0">
                  <a:moveTo>
                    <a:pt x="0" y="0"/>
                  </a:moveTo>
                  <a:cubicBezTo>
                    <a:pt x="109" y="301"/>
                    <a:pt x="121" y="505"/>
                    <a:pt x="84" y="67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4689748" y="4266981"/>
              <a:ext cx="95034" cy="89241"/>
            </a:xfrm>
            <a:custGeom>
              <a:avLst/>
              <a:gdLst/>
              <a:ahLst/>
              <a:cxnLst/>
              <a:rect l="l" t="t" r="r" b="b"/>
              <a:pathLst>
                <a:path w="3379" h="3173" extrusionOk="0">
                  <a:moveTo>
                    <a:pt x="2345" y="0"/>
                  </a:moveTo>
                  <a:cubicBezTo>
                    <a:pt x="2229" y="0"/>
                    <a:pt x="2108" y="31"/>
                    <a:pt x="1984" y="83"/>
                  </a:cubicBezTo>
                  <a:cubicBezTo>
                    <a:pt x="1395" y="408"/>
                    <a:pt x="926" y="793"/>
                    <a:pt x="625" y="1286"/>
                  </a:cubicBezTo>
                  <a:cubicBezTo>
                    <a:pt x="301" y="1839"/>
                    <a:pt x="0" y="2379"/>
                    <a:pt x="337" y="2932"/>
                  </a:cubicBezTo>
                  <a:lnTo>
                    <a:pt x="1839" y="3173"/>
                  </a:lnTo>
                  <a:lnTo>
                    <a:pt x="2969" y="3065"/>
                  </a:lnTo>
                  <a:lnTo>
                    <a:pt x="3378" y="1394"/>
                  </a:lnTo>
                  <a:lnTo>
                    <a:pt x="3029" y="516"/>
                  </a:lnTo>
                  <a:cubicBezTo>
                    <a:pt x="2832" y="145"/>
                    <a:pt x="2600" y="0"/>
                    <a:pt x="2345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4815158" y="4318338"/>
              <a:ext cx="32147" cy="82856"/>
            </a:xfrm>
            <a:custGeom>
              <a:avLst/>
              <a:gdLst/>
              <a:ahLst/>
              <a:cxnLst/>
              <a:rect l="l" t="t" r="r" b="b"/>
              <a:pathLst>
                <a:path w="1143" h="2946" extrusionOk="0">
                  <a:moveTo>
                    <a:pt x="410" y="1"/>
                  </a:moveTo>
                  <a:lnTo>
                    <a:pt x="1" y="1094"/>
                  </a:lnTo>
                  <a:lnTo>
                    <a:pt x="446" y="2946"/>
                  </a:lnTo>
                  <a:cubicBezTo>
                    <a:pt x="1143" y="1804"/>
                    <a:pt x="1131" y="830"/>
                    <a:pt x="410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4703951" y="4367022"/>
              <a:ext cx="59175" cy="444291"/>
            </a:xfrm>
            <a:custGeom>
              <a:avLst/>
              <a:gdLst/>
              <a:ahLst/>
              <a:cxnLst/>
              <a:rect l="l" t="t" r="r" b="b"/>
              <a:pathLst>
                <a:path w="2104" h="15797" extrusionOk="0">
                  <a:moveTo>
                    <a:pt x="1755" y="1"/>
                  </a:moveTo>
                  <a:lnTo>
                    <a:pt x="156" y="373"/>
                  </a:lnTo>
                  <a:lnTo>
                    <a:pt x="132" y="1203"/>
                  </a:lnTo>
                  <a:cubicBezTo>
                    <a:pt x="481" y="5434"/>
                    <a:pt x="962" y="9738"/>
                    <a:pt x="289" y="13284"/>
                  </a:cubicBezTo>
                  <a:cubicBezTo>
                    <a:pt x="192" y="13789"/>
                    <a:pt x="0" y="14257"/>
                    <a:pt x="373" y="14967"/>
                  </a:cubicBezTo>
                  <a:lnTo>
                    <a:pt x="661" y="15796"/>
                  </a:lnTo>
                  <a:lnTo>
                    <a:pt x="1358" y="15075"/>
                  </a:lnTo>
                  <a:cubicBezTo>
                    <a:pt x="1803" y="14895"/>
                    <a:pt x="1935" y="14630"/>
                    <a:pt x="2104" y="14378"/>
                  </a:cubicBezTo>
                  <a:lnTo>
                    <a:pt x="2080" y="5230"/>
                  </a:lnTo>
                  <a:lnTo>
                    <a:pt x="1863" y="830"/>
                  </a:lnTo>
                  <a:lnTo>
                    <a:pt x="1755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4690086" y="4347616"/>
              <a:ext cx="58163" cy="42750"/>
            </a:xfrm>
            <a:custGeom>
              <a:avLst/>
              <a:gdLst/>
              <a:ahLst/>
              <a:cxnLst/>
              <a:rect l="l" t="t" r="r" b="b"/>
              <a:pathLst>
                <a:path w="2068" h="1520" extrusionOk="0">
                  <a:moveTo>
                    <a:pt x="691" y="1"/>
                  </a:moveTo>
                  <a:cubicBezTo>
                    <a:pt x="570" y="1"/>
                    <a:pt x="440" y="6"/>
                    <a:pt x="301" y="17"/>
                  </a:cubicBezTo>
                  <a:cubicBezTo>
                    <a:pt x="96" y="294"/>
                    <a:pt x="0" y="606"/>
                    <a:pt x="217" y="1027"/>
                  </a:cubicBezTo>
                  <a:lnTo>
                    <a:pt x="661" y="1520"/>
                  </a:lnTo>
                  <a:cubicBezTo>
                    <a:pt x="1443" y="1424"/>
                    <a:pt x="1731" y="1231"/>
                    <a:pt x="2068" y="1039"/>
                  </a:cubicBezTo>
                  <a:lnTo>
                    <a:pt x="1960" y="426"/>
                  </a:lnTo>
                  <a:cubicBezTo>
                    <a:pt x="1736" y="162"/>
                    <a:pt x="1349" y="1"/>
                    <a:pt x="691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4830373" y="4838397"/>
              <a:ext cx="41963" cy="50006"/>
            </a:xfrm>
            <a:custGeom>
              <a:avLst/>
              <a:gdLst/>
              <a:ahLst/>
              <a:cxnLst/>
              <a:rect l="l" t="t" r="r" b="b"/>
              <a:pathLst>
                <a:path w="1492" h="1778" extrusionOk="0">
                  <a:moveTo>
                    <a:pt x="397" y="0"/>
                  </a:moveTo>
                  <a:cubicBezTo>
                    <a:pt x="316" y="0"/>
                    <a:pt x="235" y="18"/>
                    <a:pt x="169" y="58"/>
                  </a:cubicBezTo>
                  <a:cubicBezTo>
                    <a:pt x="145" y="82"/>
                    <a:pt x="121" y="94"/>
                    <a:pt x="109" y="118"/>
                  </a:cubicBezTo>
                  <a:cubicBezTo>
                    <a:pt x="1" y="262"/>
                    <a:pt x="25" y="443"/>
                    <a:pt x="49" y="611"/>
                  </a:cubicBezTo>
                  <a:cubicBezTo>
                    <a:pt x="61" y="791"/>
                    <a:pt x="97" y="971"/>
                    <a:pt x="181" y="1128"/>
                  </a:cubicBezTo>
                  <a:cubicBezTo>
                    <a:pt x="301" y="1332"/>
                    <a:pt x="458" y="1524"/>
                    <a:pt x="626" y="1681"/>
                  </a:cubicBezTo>
                  <a:cubicBezTo>
                    <a:pt x="695" y="1732"/>
                    <a:pt x="781" y="1777"/>
                    <a:pt x="869" y="1777"/>
                  </a:cubicBezTo>
                  <a:cubicBezTo>
                    <a:pt x="905" y="1777"/>
                    <a:pt x="940" y="1770"/>
                    <a:pt x="975" y="1753"/>
                  </a:cubicBezTo>
                  <a:cubicBezTo>
                    <a:pt x="1179" y="1669"/>
                    <a:pt x="1347" y="1500"/>
                    <a:pt x="1431" y="1296"/>
                  </a:cubicBezTo>
                  <a:cubicBezTo>
                    <a:pt x="1491" y="1104"/>
                    <a:pt x="1395" y="911"/>
                    <a:pt x="1299" y="755"/>
                  </a:cubicBezTo>
                  <a:cubicBezTo>
                    <a:pt x="1191" y="611"/>
                    <a:pt x="1083" y="479"/>
                    <a:pt x="975" y="334"/>
                  </a:cubicBezTo>
                  <a:cubicBezTo>
                    <a:pt x="866" y="214"/>
                    <a:pt x="734" y="106"/>
                    <a:pt x="590" y="34"/>
                  </a:cubicBezTo>
                  <a:cubicBezTo>
                    <a:pt x="530" y="12"/>
                    <a:pt x="464" y="0"/>
                    <a:pt x="397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4804695" y="4779503"/>
              <a:ext cx="46013" cy="71241"/>
            </a:xfrm>
            <a:custGeom>
              <a:avLst/>
              <a:gdLst/>
              <a:ahLst/>
              <a:cxnLst/>
              <a:rect l="l" t="t" r="r" b="b"/>
              <a:pathLst>
                <a:path w="1636" h="2533" extrusionOk="0">
                  <a:moveTo>
                    <a:pt x="1094" y="0"/>
                  </a:moveTo>
                  <a:lnTo>
                    <a:pt x="0" y="168"/>
                  </a:lnTo>
                  <a:lnTo>
                    <a:pt x="265" y="926"/>
                  </a:lnTo>
                  <a:cubicBezTo>
                    <a:pt x="481" y="1551"/>
                    <a:pt x="673" y="2092"/>
                    <a:pt x="914" y="2476"/>
                  </a:cubicBezTo>
                  <a:cubicBezTo>
                    <a:pt x="972" y="2518"/>
                    <a:pt x="1032" y="2533"/>
                    <a:pt x="1093" y="2533"/>
                  </a:cubicBezTo>
                  <a:cubicBezTo>
                    <a:pt x="1172" y="2533"/>
                    <a:pt x="1253" y="2509"/>
                    <a:pt x="1335" y="2488"/>
                  </a:cubicBezTo>
                  <a:cubicBezTo>
                    <a:pt x="1479" y="2368"/>
                    <a:pt x="1623" y="2236"/>
                    <a:pt x="1635" y="1984"/>
                  </a:cubicBezTo>
                  <a:cubicBezTo>
                    <a:pt x="1599" y="1130"/>
                    <a:pt x="1335" y="577"/>
                    <a:pt x="1094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4788467" y="4311588"/>
              <a:ext cx="51413" cy="479925"/>
            </a:xfrm>
            <a:custGeom>
              <a:avLst/>
              <a:gdLst/>
              <a:ahLst/>
              <a:cxnLst/>
              <a:rect l="l" t="t" r="r" b="b"/>
              <a:pathLst>
                <a:path w="1828" h="17064" extrusionOk="0">
                  <a:moveTo>
                    <a:pt x="1154" y="0"/>
                  </a:moveTo>
                  <a:lnTo>
                    <a:pt x="0" y="1515"/>
                  </a:lnTo>
                  <a:lnTo>
                    <a:pt x="84" y="2428"/>
                  </a:lnTo>
                  <a:lnTo>
                    <a:pt x="193" y="13476"/>
                  </a:lnTo>
                  <a:lnTo>
                    <a:pt x="217" y="16914"/>
                  </a:lnTo>
                  <a:lnTo>
                    <a:pt x="649" y="17022"/>
                  </a:lnTo>
                  <a:cubicBezTo>
                    <a:pt x="807" y="17044"/>
                    <a:pt x="963" y="17063"/>
                    <a:pt x="1112" y="17063"/>
                  </a:cubicBezTo>
                  <a:cubicBezTo>
                    <a:pt x="1363" y="17063"/>
                    <a:pt x="1596" y="17010"/>
                    <a:pt x="1791" y="16829"/>
                  </a:cubicBezTo>
                  <a:cubicBezTo>
                    <a:pt x="1827" y="13812"/>
                    <a:pt x="1815" y="10783"/>
                    <a:pt x="1503" y="7766"/>
                  </a:cubicBezTo>
                  <a:cubicBezTo>
                    <a:pt x="1371" y="7742"/>
                    <a:pt x="1347" y="613"/>
                    <a:pt x="1419" y="613"/>
                  </a:cubicBezTo>
                  <a:lnTo>
                    <a:pt x="1419" y="613"/>
                  </a:lnTo>
                  <a:cubicBezTo>
                    <a:pt x="1419" y="613"/>
                    <a:pt x="1419" y="613"/>
                    <a:pt x="1419" y="613"/>
                  </a:cubicBezTo>
                  <a:cubicBezTo>
                    <a:pt x="1527" y="613"/>
                    <a:pt x="1154" y="0"/>
                    <a:pt x="1154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4755336" y="4278175"/>
              <a:ext cx="78131" cy="72984"/>
            </a:xfrm>
            <a:custGeom>
              <a:avLst/>
              <a:gdLst/>
              <a:ahLst/>
              <a:cxnLst/>
              <a:rect l="l" t="t" r="r" b="b"/>
              <a:pathLst>
                <a:path w="2778" h="2595" extrusionOk="0">
                  <a:moveTo>
                    <a:pt x="966" y="1"/>
                  </a:moveTo>
                  <a:cubicBezTo>
                    <a:pt x="857" y="1"/>
                    <a:pt x="751" y="37"/>
                    <a:pt x="649" y="118"/>
                  </a:cubicBezTo>
                  <a:cubicBezTo>
                    <a:pt x="373" y="647"/>
                    <a:pt x="0" y="1068"/>
                    <a:pt x="349" y="2282"/>
                  </a:cubicBezTo>
                  <a:lnTo>
                    <a:pt x="1587" y="2595"/>
                  </a:lnTo>
                  <a:cubicBezTo>
                    <a:pt x="1827" y="2450"/>
                    <a:pt x="2080" y="2306"/>
                    <a:pt x="2633" y="1525"/>
                  </a:cubicBezTo>
                  <a:cubicBezTo>
                    <a:pt x="2705" y="1128"/>
                    <a:pt x="2777" y="731"/>
                    <a:pt x="2188" y="539"/>
                  </a:cubicBezTo>
                  <a:cubicBezTo>
                    <a:pt x="1936" y="479"/>
                    <a:pt x="1707" y="479"/>
                    <a:pt x="1419" y="178"/>
                  </a:cubicBezTo>
                  <a:cubicBezTo>
                    <a:pt x="1266" y="67"/>
                    <a:pt x="1114" y="1"/>
                    <a:pt x="96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4750583" y="4890484"/>
              <a:ext cx="55800" cy="52594"/>
            </a:xfrm>
            <a:custGeom>
              <a:avLst/>
              <a:gdLst/>
              <a:ahLst/>
              <a:cxnLst/>
              <a:rect l="l" t="t" r="r" b="b"/>
              <a:pathLst>
                <a:path w="1984" h="1870" extrusionOk="0">
                  <a:moveTo>
                    <a:pt x="880" y="1"/>
                  </a:moveTo>
                  <a:cubicBezTo>
                    <a:pt x="839" y="1"/>
                    <a:pt x="799" y="3"/>
                    <a:pt x="758" y="9"/>
                  </a:cubicBezTo>
                  <a:cubicBezTo>
                    <a:pt x="1" y="81"/>
                    <a:pt x="61" y="1572"/>
                    <a:pt x="614" y="1812"/>
                  </a:cubicBezTo>
                  <a:cubicBezTo>
                    <a:pt x="755" y="1847"/>
                    <a:pt x="908" y="1870"/>
                    <a:pt x="1066" y="1870"/>
                  </a:cubicBezTo>
                  <a:cubicBezTo>
                    <a:pt x="1123" y="1870"/>
                    <a:pt x="1181" y="1867"/>
                    <a:pt x="1239" y="1860"/>
                  </a:cubicBezTo>
                  <a:cubicBezTo>
                    <a:pt x="1624" y="1800"/>
                    <a:pt x="1888" y="1464"/>
                    <a:pt x="1900" y="1079"/>
                  </a:cubicBezTo>
                  <a:cubicBezTo>
                    <a:pt x="1984" y="603"/>
                    <a:pt x="1855" y="33"/>
                    <a:pt x="1281" y="33"/>
                  </a:cubicBezTo>
                  <a:cubicBezTo>
                    <a:pt x="1275" y="33"/>
                    <a:pt x="1269" y="33"/>
                    <a:pt x="1263" y="33"/>
                  </a:cubicBezTo>
                  <a:cubicBezTo>
                    <a:pt x="1135" y="24"/>
                    <a:pt x="1007" y="1"/>
                    <a:pt x="880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4754998" y="4791991"/>
              <a:ext cx="46688" cy="107859"/>
            </a:xfrm>
            <a:custGeom>
              <a:avLst/>
              <a:gdLst/>
              <a:ahLst/>
              <a:cxnLst/>
              <a:rect l="l" t="t" r="r" b="b"/>
              <a:pathLst>
                <a:path w="1660" h="3835" extrusionOk="0">
                  <a:moveTo>
                    <a:pt x="373" y="1"/>
                  </a:moveTo>
                  <a:cubicBezTo>
                    <a:pt x="205" y="97"/>
                    <a:pt x="84" y="229"/>
                    <a:pt x="24" y="422"/>
                  </a:cubicBezTo>
                  <a:cubicBezTo>
                    <a:pt x="0" y="1407"/>
                    <a:pt x="96" y="2862"/>
                    <a:pt x="156" y="3439"/>
                  </a:cubicBezTo>
                  <a:cubicBezTo>
                    <a:pt x="341" y="3706"/>
                    <a:pt x="594" y="3835"/>
                    <a:pt x="838" y="3835"/>
                  </a:cubicBezTo>
                  <a:cubicBezTo>
                    <a:pt x="1165" y="3835"/>
                    <a:pt x="1477" y="3603"/>
                    <a:pt x="1587" y="3162"/>
                  </a:cubicBezTo>
                  <a:cubicBezTo>
                    <a:pt x="1599" y="2381"/>
                    <a:pt x="1599" y="1600"/>
                    <a:pt x="1647" y="806"/>
                  </a:cubicBezTo>
                  <a:cubicBezTo>
                    <a:pt x="1659" y="518"/>
                    <a:pt x="1623" y="265"/>
                    <a:pt x="1491" y="61"/>
                  </a:cubicBezTo>
                  <a:lnTo>
                    <a:pt x="373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4746533" y="4364322"/>
              <a:ext cx="59878" cy="438863"/>
            </a:xfrm>
            <a:custGeom>
              <a:avLst/>
              <a:gdLst/>
              <a:ahLst/>
              <a:cxnLst/>
              <a:rect l="l" t="t" r="r" b="b"/>
              <a:pathLst>
                <a:path w="2129" h="15604" extrusionOk="0">
                  <a:moveTo>
                    <a:pt x="1696" y="0"/>
                  </a:moveTo>
                  <a:lnTo>
                    <a:pt x="1" y="517"/>
                  </a:lnTo>
                  <a:lnTo>
                    <a:pt x="109" y="4075"/>
                  </a:lnTo>
                  <a:cubicBezTo>
                    <a:pt x="229" y="7658"/>
                    <a:pt x="433" y="11252"/>
                    <a:pt x="205" y="14870"/>
                  </a:cubicBezTo>
                  <a:cubicBezTo>
                    <a:pt x="289" y="15375"/>
                    <a:pt x="650" y="15556"/>
                    <a:pt x="1131" y="15604"/>
                  </a:cubicBezTo>
                  <a:cubicBezTo>
                    <a:pt x="1551" y="15495"/>
                    <a:pt x="2092" y="15580"/>
                    <a:pt x="2128" y="14942"/>
                  </a:cubicBezTo>
                  <a:lnTo>
                    <a:pt x="1948" y="13344"/>
                  </a:lnTo>
                  <a:lnTo>
                    <a:pt x="1852" y="4172"/>
                  </a:lnTo>
                  <a:cubicBezTo>
                    <a:pt x="1876" y="2717"/>
                    <a:pt x="2044" y="1130"/>
                    <a:pt x="169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4732808" y="4330516"/>
              <a:ext cx="75966" cy="54647"/>
            </a:xfrm>
            <a:custGeom>
              <a:avLst/>
              <a:gdLst/>
              <a:ahLst/>
              <a:cxnLst/>
              <a:rect l="l" t="t" r="r" b="b"/>
              <a:pathLst>
                <a:path w="2701" h="1943" extrusionOk="0">
                  <a:moveTo>
                    <a:pt x="1186" y="0"/>
                  </a:moveTo>
                  <a:cubicBezTo>
                    <a:pt x="393" y="301"/>
                    <a:pt x="236" y="601"/>
                    <a:pt x="68" y="902"/>
                  </a:cubicBezTo>
                  <a:cubicBezTo>
                    <a:pt x="67" y="901"/>
                    <a:pt x="66" y="901"/>
                    <a:pt x="65" y="901"/>
                  </a:cubicBezTo>
                  <a:cubicBezTo>
                    <a:pt x="19" y="901"/>
                    <a:pt x="1" y="1462"/>
                    <a:pt x="248" y="1827"/>
                  </a:cubicBezTo>
                  <a:cubicBezTo>
                    <a:pt x="358" y="1913"/>
                    <a:pt x="453" y="1942"/>
                    <a:pt x="541" y="1942"/>
                  </a:cubicBezTo>
                  <a:cubicBezTo>
                    <a:pt x="674" y="1942"/>
                    <a:pt x="791" y="1876"/>
                    <a:pt x="921" y="1839"/>
                  </a:cubicBezTo>
                  <a:cubicBezTo>
                    <a:pt x="1414" y="1623"/>
                    <a:pt x="1859" y="1479"/>
                    <a:pt x="2256" y="1467"/>
                  </a:cubicBezTo>
                  <a:cubicBezTo>
                    <a:pt x="2689" y="1202"/>
                    <a:pt x="2701" y="878"/>
                    <a:pt x="2652" y="541"/>
                  </a:cubicBezTo>
                  <a:cubicBezTo>
                    <a:pt x="2232" y="349"/>
                    <a:pt x="1907" y="157"/>
                    <a:pt x="118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693798" y="4780797"/>
              <a:ext cx="45675" cy="81225"/>
            </a:xfrm>
            <a:custGeom>
              <a:avLst/>
              <a:gdLst/>
              <a:ahLst/>
              <a:cxnLst/>
              <a:rect l="l" t="t" r="r" b="b"/>
              <a:pathLst>
                <a:path w="1624" h="2888" extrusionOk="0">
                  <a:moveTo>
                    <a:pt x="1168" y="0"/>
                  </a:moveTo>
                  <a:cubicBezTo>
                    <a:pt x="1056" y="0"/>
                    <a:pt x="935" y="38"/>
                    <a:pt x="818" y="122"/>
                  </a:cubicBezTo>
                  <a:cubicBezTo>
                    <a:pt x="601" y="399"/>
                    <a:pt x="409" y="904"/>
                    <a:pt x="229" y="1457"/>
                  </a:cubicBezTo>
                  <a:cubicBezTo>
                    <a:pt x="169" y="1829"/>
                    <a:pt x="0" y="2202"/>
                    <a:pt x="97" y="2575"/>
                  </a:cubicBezTo>
                  <a:lnTo>
                    <a:pt x="409" y="2887"/>
                  </a:lnTo>
                  <a:lnTo>
                    <a:pt x="674" y="2851"/>
                  </a:lnTo>
                  <a:cubicBezTo>
                    <a:pt x="866" y="2755"/>
                    <a:pt x="1046" y="2659"/>
                    <a:pt x="1407" y="1601"/>
                  </a:cubicBezTo>
                  <a:cubicBezTo>
                    <a:pt x="1479" y="1096"/>
                    <a:pt x="1563" y="435"/>
                    <a:pt x="1623" y="363"/>
                  </a:cubicBezTo>
                  <a:cubicBezTo>
                    <a:pt x="1575" y="147"/>
                    <a:pt x="1389" y="0"/>
                    <a:pt x="1168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682295" y="4849816"/>
              <a:ext cx="35184" cy="53100"/>
            </a:xfrm>
            <a:custGeom>
              <a:avLst/>
              <a:gdLst/>
              <a:ahLst/>
              <a:cxnLst/>
              <a:rect l="l" t="t" r="r" b="b"/>
              <a:pathLst>
                <a:path w="1251" h="1888" extrusionOk="0">
                  <a:moveTo>
                    <a:pt x="626" y="1"/>
                  </a:moveTo>
                  <a:cubicBezTo>
                    <a:pt x="409" y="133"/>
                    <a:pt x="229" y="337"/>
                    <a:pt x="121" y="758"/>
                  </a:cubicBezTo>
                  <a:cubicBezTo>
                    <a:pt x="73" y="1046"/>
                    <a:pt x="1" y="1347"/>
                    <a:pt x="109" y="1647"/>
                  </a:cubicBezTo>
                  <a:lnTo>
                    <a:pt x="482" y="1888"/>
                  </a:lnTo>
                  <a:lnTo>
                    <a:pt x="902" y="1756"/>
                  </a:lnTo>
                  <a:cubicBezTo>
                    <a:pt x="905" y="1756"/>
                    <a:pt x="907" y="1757"/>
                    <a:pt x="909" y="1757"/>
                  </a:cubicBezTo>
                  <a:cubicBezTo>
                    <a:pt x="980" y="1757"/>
                    <a:pt x="1074" y="1402"/>
                    <a:pt x="1191" y="890"/>
                  </a:cubicBezTo>
                  <a:cubicBezTo>
                    <a:pt x="1251" y="674"/>
                    <a:pt x="1215" y="457"/>
                    <a:pt x="1155" y="253"/>
                  </a:cubicBezTo>
                  <a:cubicBezTo>
                    <a:pt x="1059" y="97"/>
                    <a:pt x="890" y="13"/>
                    <a:pt x="62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671158" y="4896503"/>
              <a:ext cx="36197" cy="39825"/>
            </a:xfrm>
            <a:custGeom>
              <a:avLst/>
              <a:gdLst/>
              <a:ahLst/>
              <a:cxnLst/>
              <a:rect l="l" t="t" r="r" b="b"/>
              <a:pathLst>
                <a:path w="1287" h="1416" extrusionOk="0">
                  <a:moveTo>
                    <a:pt x="858" y="1"/>
                  </a:moveTo>
                  <a:cubicBezTo>
                    <a:pt x="761" y="1"/>
                    <a:pt x="666" y="16"/>
                    <a:pt x="577" y="47"/>
                  </a:cubicBezTo>
                  <a:cubicBezTo>
                    <a:pt x="373" y="144"/>
                    <a:pt x="216" y="324"/>
                    <a:pt x="132" y="528"/>
                  </a:cubicBezTo>
                  <a:cubicBezTo>
                    <a:pt x="72" y="685"/>
                    <a:pt x="36" y="841"/>
                    <a:pt x="12" y="997"/>
                  </a:cubicBezTo>
                  <a:cubicBezTo>
                    <a:pt x="0" y="1129"/>
                    <a:pt x="12" y="1298"/>
                    <a:pt x="120" y="1382"/>
                  </a:cubicBezTo>
                  <a:cubicBezTo>
                    <a:pt x="144" y="1394"/>
                    <a:pt x="156" y="1406"/>
                    <a:pt x="168" y="1406"/>
                  </a:cubicBezTo>
                  <a:cubicBezTo>
                    <a:pt x="193" y="1413"/>
                    <a:pt x="217" y="1416"/>
                    <a:pt x="241" y="1416"/>
                  </a:cubicBezTo>
                  <a:cubicBezTo>
                    <a:pt x="345" y="1416"/>
                    <a:pt x="441" y="1359"/>
                    <a:pt x="529" y="1310"/>
                  </a:cubicBezTo>
                  <a:cubicBezTo>
                    <a:pt x="805" y="1165"/>
                    <a:pt x="986" y="901"/>
                    <a:pt x="1130" y="625"/>
                  </a:cubicBezTo>
                  <a:cubicBezTo>
                    <a:pt x="1190" y="504"/>
                    <a:pt x="1286" y="360"/>
                    <a:pt x="1274" y="216"/>
                  </a:cubicBezTo>
                  <a:cubicBezTo>
                    <a:pt x="1262" y="120"/>
                    <a:pt x="1202" y="47"/>
                    <a:pt x="1118" y="35"/>
                  </a:cubicBezTo>
                  <a:cubicBezTo>
                    <a:pt x="1033" y="13"/>
                    <a:pt x="945" y="1"/>
                    <a:pt x="858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5"/>
            <p:cNvSpPr/>
            <p:nvPr/>
          </p:nvSpPr>
          <p:spPr>
            <a:xfrm>
              <a:off x="4853717" y="4876478"/>
              <a:ext cx="41597" cy="41006"/>
            </a:xfrm>
            <a:custGeom>
              <a:avLst/>
              <a:gdLst/>
              <a:ahLst/>
              <a:cxnLst/>
              <a:rect l="l" t="t" r="r" b="b"/>
              <a:pathLst>
                <a:path w="1479" h="1458" extrusionOk="0">
                  <a:moveTo>
                    <a:pt x="553" y="1"/>
                  </a:moveTo>
                  <a:cubicBezTo>
                    <a:pt x="455" y="1"/>
                    <a:pt x="366" y="67"/>
                    <a:pt x="277" y="122"/>
                  </a:cubicBezTo>
                  <a:cubicBezTo>
                    <a:pt x="181" y="195"/>
                    <a:pt x="84" y="267"/>
                    <a:pt x="36" y="375"/>
                  </a:cubicBezTo>
                  <a:cubicBezTo>
                    <a:pt x="0" y="483"/>
                    <a:pt x="24" y="615"/>
                    <a:pt x="60" y="723"/>
                  </a:cubicBezTo>
                  <a:cubicBezTo>
                    <a:pt x="96" y="832"/>
                    <a:pt x="169" y="928"/>
                    <a:pt x="229" y="1012"/>
                  </a:cubicBezTo>
                  <a:cubicBezTo>
                    <a:pt x="407" y="1227"/>
                    <a:pt x="760" y="1457"/>
                    <a:pt x="1078" y="1457"/>
                  </a:cubicBezTo>
                  <a:cubicBezTo>
                    <a:pt x="1168" y="1457"/>
                    <a:pt x="1255" y="1439"/>
                    <a:pt x="1335" y="1397"/>
                  </a:cubicBezTo>
                  <a:cubicBezTo>
                    <a:pt x="1479" y="1216"/>
                    <a:pt x="1142" y="471"/>
                    <a:pt x="914" y="170"/>
                  </a:cubicBezTo>
                  <a:cubicBezTo>
                    <a:pt x="818" y="86"/>
                    <a:pt x="710" y="2"/>
                    <a:pt x="577" y="2"/>
                  </a:cubicBezTo>
                  <a:cubicBezTo>
                    <a:pt x="569" y="1"/>
                    <a:pt x="561" y="1"/>
                    <a:pt x="55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5"/>
            <p:cNvSpPr/>
            <p:nvPr/>
          </p:nvSpPr>
          <p:spPr>
            <a:xfrm>
              <a:off x="4745520" y="4935456"/>
              <a:ext cx="71719" cy="98269"/>
            </a:xfrm>
            <a:custGeom>
              <a:avLst/>
              <a:gdLst/>
              <a:ahLst/>
              <a:cxnLst/>
              <a:rect l="l" t="t" r="r" b="b"/>
              <a:pathLst>
                <a:path w="2550" h="3494" extrusionOk="0">
                  <a:moveTo>
                    <a:pt x="996" y="1"/>
                  </a:moveTo>
                  <a:cubicBezTo>
                    <a:pt x="877" y="1"/>
                    <a:pt x="779" y="7"/>
                    <a:pt x="722" y="21"/>
                  </a:cubicBezTo>
                  <a:cubicBezTo>
                    <a:pt x="409" y="153"/>
                    <a:pt x="205" y="466"/>
                    <a:pt x="121" y="778"/>
                  </a:cubicBezTo>
                  <a:cubicBezTo>
                    <a:pt x="1" y="1139"/>
                    <a:pt x="133" y="1499"/>
                    <a:pt x="265" y="1836"/>
                  </a:cubicBezTo>
                  <a:cubicBezTo>
                    <a:pt x="385" y="2161"/>
                    <a:pt x="566" y="2485"/>
                    <a:pt x="770" y="2774"/>
                  </a:cubicBezTo>
                  <a:cubicBezTo>
                    <a:pt x="950" y="3014"/>
                    <a:pt x="1070" y="3327"/>
                    <a:pt x="1359" y="3459"/>
                  </a:cubicBezTo>
                  <a:cubicBezTo>
                    <a:pt x="1401" y="3483"/>
                    <a:pt x="1445" y="3493"/>
                    <a:pt x="1489" y="3493"/>
                  </a:cubicBezTo>
                  <a:cubicBezTo>
                    <a:pt x="1622" y="3493"/>
                    <a:pt x="1755" y="3396"/>
                    <a:pt x="1828" y="3279"/>
                  </a:cubicBezTo>
                  <a:cubicBezTo>
                    <a:pt x="2008" y="2978"/>
                    <a:pt x="2188" y="2678"/>
                    <a:pt x="2297" y="2353"/>
                  </a:cubicBezTo>
                  <a:cubicBezTo>
                    <a:pt x="2477" y="1896"/>
                    <a:pt x="2549" y="1403"/>
                    <a:pt x="2489" y="910"/>
                  </a:cubicBezTo>
                  <a:cubicBezTo>
                    <a:pt x="2429" y="646"/>
                    <a:pt x="2333" y="357"/>
                    <a:pt x="2128" y="165"/>
                  </a:cubicBezTo>
                  <a:cubicBezTo>
                    <a:pt x="2036" y="72"/>
                    <a:pt x="1398" y="1"/>
                    <a:pt x="99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2781551" y="1158213"/>
              <a:ext cx="369563" cy="28"/>
            </a:xfrm>
            <a:custGeom>
              <a:avLst/>
              <a:gdLst/>
              <a:ahLst/>
              <a:cxnLst/>
              <a:rect l="l" t="t" r="r" b="b"/>
              <a:pathLst>
                <a:path w="13140" h="1" extrusionOk="0">
                  <a:moveTo>
                    <a:pt x="1" y="0"/>
                  </a:moveTo>
                  <a:lnTo>
                    <a:pt x="13140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5"/>
            <p:cNvSpPr/>
            <p:nvPr/>
          </p:nvSpPr>
          <p:spPr>
            <a:xfrm>
              <a:off x="2781551" y="1158213"/>
              <a:ext cx="369563" cy="28"/>
            </a:xfrm>
            <a:custGeom>
              <a:avLst/>
              <a:gdLst/>
              <a:ahLst/>
              <a:cxnLst/>
              <a:rect l="l" t="t" r="r" b="b"/>
              <a:pathLst>
                <a:path w="13140" h="1" fill="none" extrusionOk="0">
                  <a:moveTo>
                    <a:pt x="1" y="0"/>
                  </a:moveTo>
                  <a:lnTo>
                    <a:pt x="13140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5"/>
            <p:cNvSpPr/>
            <p:nvPr/>
          </p:nvSpPr>
          <p:spPr>
            <a:xfrm>
              <a:off x="4332026" y="1158213"/>
              <a:ext cx="322903" cy="28"/>
            </a:xfrm>
            <a:custGeom>
              <a:avLst/>
              <a:gdLst/>
              <a:ahLst/>
              <a:cxnLst/>
              <a:rect l="l" t="t" r="r" b="b"/>
              <a:pathLst>
                <a:path w="11481" h="1" extrusionOk="0">
                  <a:moveTo>
                    <a:pt x="1" y="0"/>
                  </a:moveTo>
                  <a:lnTo>
                    <a:pt x="11481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4332026" y="1158213"/>
              <a:ext cx="322903" cy="28"/>
            </a:xfrm>
            <a:custGeom>
              <a:avLst/>
              <a:gdLst/>
              <a:ahLst/>
              <a:cxnLst/>
              <a:rect l="l" t="t" r="r" b="b"/>
              <a:pathLst>
                <a:path w="11481" h="1" fill="none" extrusionOk="0">
                  <a:moveTo>
                    <a:pt x="1" y="0"/>
                  </a:moveTo>
                  <a:lnTo>
                    <a:pt x="114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5"/>
            <p:cNvSpPr/>
            <p:nvPr/>
          </p:nvSpPr>
          <p:spPr>
            <a:xfrm>
              <a:off x="2762286" y="2472691"/>
              <a:ext cx="374288" cy="28"/>
            </a:xfrm>
            <a:custGeom>
              <a:avLst/>
              <a:gdLst/>
              <a:ahLst/>
              <a:cxnLst/>
              <a:rect l="l" t="t" r="r" b="b"/>
              <a:pathLst>
                <a:path w="13308" h="1" extrusionOk="0">
                  <a:moveTo>
                    <a:pt x="1" y="1"/>
                  </a:moveTo>
                  <a:lnTo>
                    <a:pt x="13308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5"/>
            <p:cNvSpPr/>
            <p:nvPr/>
          </p:nvSpPr>
          <p:spPr>
            <a:xfrm>
              <a:off x="2762286" y="2472691"/>
              <a:ext cx="374288" cy="28"/>
            </a:xfrm>
            <a:custGeom>
              <a:avLst/>
              <a:gdLst/>
              <a:ahLst/>
              <a:cxnLst/>
              <a:rect l="l" t="t" r="r" b="b"/>
              <a:pathLst>
                <a:path w="13308" h="1" fill="none" extrusionOk="0">
                  <a:moveTo>
                    <a:pt x="1" y="1"/>
                  </a:moveTo>
                  <a:lnTo>
                    <a:pt x="13308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4339479" y="2472691"/>
              <a:ext cx="345881" cy="28"/>
            </a:xfrm>
            <a:custGeom>
              <a:avLst/>
              <a:gdLst/>
              <a:ahLst/>
              <a:cxnLst/>
              <a:rect l="l" t="t" r="r" b="b"/>
              <a:pathLst>
                <a:path w="12298" h="1" extrusionOk="0">
                  <a:moveTo>
                    <a:pt x="0" y="1"/>
                  </a:moveTo>
                  <a:lnTo>
                    <a:pt x="12298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/>
            <p:nvPr/>
          </p:nvSpPr>
          <p:spPr>
            <a:xfrm>
              <a:off x="4339479" y="2472691"/>
              <a:ext cx="345881" cy="28"/>
            </a:xfrm>
            <a:custGeom>
              <a:avLst/>
              <a:gdLst/>
              <a:ahLst/>
              <a:cxnLst/>
              <a:rect l="l" t="t" r="r" b="b"/>
              <a:pathLst>
                <a:path w="12298" h="1" fill="none" extrusionOk="0">
                  <a:moveTo>
                    <a:pt x="0" y="1"/>
                  </a:moveTo>
                  <a:lnTo>
                    <a:pt x="12298" y="1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2748758" y="3672588"/>
              <a:ext cx="132919" cy="28"/>
            </a:xfrm>
            <a:custGeom>
              <a:avLst/>
              <a:gdLst/>
              <a:ahLst/>
              <a:cxnLst/>
              <a:rect l="l" t="t" r="r" b="b"/>
              <a:pathLst>
                <a:path w="4726" h="1" extrusionOk="0">
                  <a:moveTo>
                    <a:pt x="1" y="0"/>
                  </a:moveTo>
                  <a:lnTo>
                    <a:pt x="472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2748758" y="3672588"/>
              <a:ext cx="132919" cy="28"/>
            </a:xfrm>
            <a:custGeom>
              <a:avLst/>
              <a:gdLst/>
              <a:ahLst/>
              <a:cxnLst/>
              <a:rect l="l" t="t" r="r" b="b"/>
              <a:pathLst>
                <a:path w="4726" h="1" fill="none" extrusionOk="0">
                  <a:moveTo>
                    <a:pt x="1" y="0"/>
                  </a:moveTo>
                  <a:lnTo>
                    <a:pt x="472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4209654" y="3672588"/>
              <a:ext cx="490584" cy="28"/>
            </a:xfrm>
            <a:custGeom>
              <a:avLst/>
              <a:gdLst/>
              <a:ahLst/>
              <a:cxnLst/>
              <a:rect l="l" t="t" r="r" b="b"/>
              <a:pathLst>
                <a:path w="17443" h="1" extrusionOk="0">
                  <a:moveTo>
                    <a:pt x="0" y="0"/>
                  </a:moveTo>
                  <a:lnTo>
                    <a:pt x="17443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4209654" y="3672588"/>
              <a:ext cx="490584" cy="28"/>
            </a:xfrm>
            <a:custGeom>
              <a:avLst/>
              <a:gdLst/>
              <a:ahLst/>
              <a:cxnLst/>
              <a:rect l="l" t="t" r="r" b="b"/>
              <a:pathLst>
                <a:path w="17443" h="1" fill="none" extrusionOk="0">
                  <a:moveTo>
                    <a:pt x="0" y="0"/>
                  </a:moveTo>
                  <a:lnTo>
                    <a:pt x="17443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2762623" y="4665231"/>
              <a:ext cx="561262" cy="28"/>
            </a:xfrm>
            <a:custGeom>
              <a:avLst/>
              <a:gdLst/>
              <a:ahLst/>
              <a:cxnLst/>
              <a:rect l="l" t="t" r="r" b="b"/>
              <a:pathLst>
                <a:path w="19956" h="1" extrusionOk="0">
                  <a:moveTo>
                    <a:pt x="1" y="0"/>
                  </a:moveTo>
                  <a:lnTo>
                    <a:pt x="1995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2762623" y="4665231"/>
              <a:ext cx="561262" cy="28"/>
            </a:xfrm>
            <a:custGeom>
              <a:avLst/>
              <a:gdLst/>
              <a:ahLst/>
              <a:cxnLst/>
              <a:rect l="l" t="t" r="r" b="b"/>
              <a:pathLst>
                <a:path w="19956" h="1" fill="none" extrusionOk="0">
                  <a:moveTo>
                    <a:pt x="1" y="0"/>
                  </a:moveTo>
                  <a:lnTo>
                    <a:pt x="1995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132901" y="4665231"/>
              <a:ext cx="552797" cy="28"/>
            </a:xfrm>
            <a:custGeom>
              <a:avLst/>
              <a:gdLst/>
              <a:ahLst/>
              <a:cxnLst/>
              <a:rect l="l" t="t" r="r" b="b"/>
              <a:pathLst>
                <a:path w="19655" h="1" extrusionOk="0">
                  <a:moveTo>
                    <a:pt x="1" y="0"/>
                  </a:moveTo>
                  <a:lnTo>
                    <a:pt x="19655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4132901" y="4665231"/>
              <a:ext cx="552797" cy="28"/>
            </a:xfrm>
            <a:custGeom>
              <a:avLst/>
              <a:gdLst/>
              <a:ahLst/>
              <a:cxnLst/>
              <a:rect l="l" t="t" r="r" b="b"/>
              <a:pathLst>
                <a:path w="19655" h="1" fill="none" extrusionOk="0">
                  <a:moveTo>
                    <a:pt x="1" y="0"/>
                  </a:moveTo>
                  <a:lnTo>
                    <a:pt x="19655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15"/>
          <p:cNvSpPr txBox="1"/>
          <p:nvPr/>
        </p:nvSpPr>
        <p:spPr>
          <a:xfrm>
            <a:off x="575125" y="4244575"/>
            <a:ext cx="15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MESOHIPPUS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- 35 MILLION YEARS AGO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6" name="Google Shape;366;p15"/>
          <p:cNvSpPr txBox="1"/>
          <p:nvPr/>
        </p:nvSpPr>
        <p:spPr>
          <a:xfrm>
            <a:off x="575125" y="3245600"/>
            <a:ext cx="15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MERYCHIPPUS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- 15 MILLION YEARS AGO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7" name="Google Shape;367;p15"/>
          <p:cNvSpPr txBox="1"/>
          <p:nvPr/>
        </p:nvSpPr>
        <p:spPr>
          <a:xfrm>
            <a:off x="575125" y="2020650"/>
            <a:ext cx="156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PLIOHIPPUS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- 8 MILLION YEARS AGO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68" name="Google Shape;368;p15"/>
          <p:cNvSpPr txBox="1"/>
          <p:nvPr/>
        </p:nvSpPr>
        <p:spPr>
          <a:xfrm>
            <a:off x="575125" y="657100"/>
            <a:ext cx="15603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MODERN HORSE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- 1 MILLION YEARS AGO TO PRESENT DAY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369" name="Google Shape;369;p15"/>
          <p:cNvCxnSpPr/>
          <p:nvPr/>
        </p:nvCxnSpPr>
        <p:spPr>
          <a:xfrm>
            <a:off x="4982325" y="5400"/>
            <a:ext cx="0" cy="513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0" name="Google Shape;370;p15"/>
          <p:cNvSpPr txBox="1"/>
          <p:nvPr/>
        </p:nvSpPr>
        <p:spPr>
          <a:xfrm>
            <a:off x="5617625" y="1725138"/>
            <a:ext cx="2904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evolution of horses can be traced using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fossil record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Gradual changes in the size and shape of horses’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hooves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reveal an evolutionary history stretching back millions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years.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522841B-C4F8-F0AE-FA11-96B41661CD72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7D251B0-8719-BA16-E6E8-D41F073A503D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19BAA-2A26-A144-172D-E08E9BC7D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BB2A95-77F3-5F54-313D-42FF81AC7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6" name="Google Shape;376;p16"/>
          <p:cNvSpPr txBox="1"/>
          <p:nvPr/>
        </p:nvSpPr>
        <p:spPr>
          <a:xfrm>
            <a:off x="5740325" y="1958100"/>
            <a:ext cx="29511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Between 1831 and 1836, Darwin travelled the world aboard the research ship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HMS Beagle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It was during this time that he developed his theories on evolution.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7" name="Google Shape;377;p16"/>
          <p:cNvPicPr preferRelativeResize="0"/>
          <p:nvPr/>
        </p:nvPicPr>
        <p:blipFill rotWithShape="1">
          <a:blip r:embed="rId3">
            <a:alphaModFix/>
          </a:blip>
          <a:srcRect l="10538" r="9140"/>
          <a:stretch/>
        </p:blipFill>
        <p:spPr>
          <a:xfrm>
            <a:off x="0" y="0"/>
            <a:ext cx="5301407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16"/>
          <p:cNvCxnSpPr/>
          <p:nvPr/>
        </p:nvCxnSpPr>
        <p:spPr>
          <a:xfrm>
            <a:off x="5301400" y="5400"/>
            <a:ext cx="0" cy="513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5E8CF2-F738-2032-535F-D29D394E4A9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F350D7B-79E0-6187-D10D-6ACC9AD241AE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F55EA-FCAB-D104-5CF2-1CC8D8516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E78F6-45B2-0E7B-8899-A499BCFEF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475" y="1"/>
            <a:ext cx="395053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5" name="Google Shape;385;p17"/>
          <p:cNvSpPr txBox="1"/>
          <p:nvPr/>
        </p:nvSpPr>
        <p:spPr>
          <a:xfrm>
            <a:off x="882075" y="1958100"/>
            <a:ext cx="33852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Upon his return to London, Darwin began writing his seminal work, </a:t>
            </a:r>
            <a:r>
              <a:rPr lang="en" b="1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 the Origin of Species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It was published in 1859 and is now considered to be the foundation of evolutionary biology.</a:t>
            </a:r>
            <a:endParaRPr i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386" name="Google Shape;386;p17"/>
          <p:cNvCxnSpPr/>
          <p:nvPr/>
        </p:nvCxnSpPr>
        <p:spPr>
          <a:xfrm>
            <a:off x="5193475" y="5400"/>
            <a:ext cx="0" cy="5132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24AE691-1E4F-0928-053D-47A0BA5D3476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1B9ADF4-E13A-8B5E-FC52-0D90417D62E6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C91DF-B85D-340E-59AB-A5A51CD48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3EB90-CC23-0B4B-1D26-C89DA369A0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2" name="Google Shape;392;p18"/>
          <p:cNvSpPr txBox="1"/>
          <p:nvPr/>
        </p:nvSpPr>
        <p:spPr>
          <a:xfrm>
            <a:off x="5348625" y="2229300"/>
            <a:ext cx="30930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Darwin’s theory of evolution provides an explanation for the tremendous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diversity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life on Earth.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3" name="Google Shape;393;p18"/>
          <p:cNvGrpSpPr/>
          <p:nvPr/>
        </p:nvGrpSpPr>
        <p:grpSpPr>
          <a:xfrm>
            <a:off x="659250" y="599225"/>
            <a:ext cx="4081594" cy="3945041"/>
            <a:chOff x="1396625" y="579575"/>
            <a:chExt cx="4801875" cy="4641225"/>
          </a:xfrm>
        </p:grpSpPr>
        <p:sp>
          <p:nvSpPr>
            <p:cNvPr id="394" name="Google Shape;394;p18"/>
            <p:cNvSpPr/>
            <p:nvPr/>
          </p:nvSpPr>
          <p:spPr>
            <a:xfrm>
              <a:off x="2881400" y="4933775"/>
              <a:ext cx="106225" cy="131075"/>
            </a:xfrm>
            <a:custGeom>
              <a:avLst/>
              <a:gdLst/>
              <a:ahLst/>
              <a:cxnLst/>
              <a:rect l="l" t="t" r="r" b="b"/>
              <a:pathLst>
                <a:path w="4249" h="5243" extrusionOk="0">
                  <a:moveTo>
                    <a:pt x="3065" y="0"/>
                  </a:moveTo>
                  <a:lnTo>
                    <a:pt x="1748" y="3441"/>
                  </a:lnTo>
                  <a:lnTo>
                    <a:pt x="323" y="2904"/>
                  </a:lnTo>
                  <a:lnTo>
                    <a:pt x="0" y="3710"/>
                  </a:lnTo>
                  <a:lnTo>
                    <a:pt x="3926" y="5243"/>
                  </a:lnTo>
                  <a:lnTo>
                    <a:pt x="4248" y="4409"/>
                  </a:lnTo>
                  <a:lnTo>
                    <a:pt x="2823" y="3872"/>
                  </a:lnTo>
                  <a:lnTo>
                    <a:pt x="4168" y="430"/>
                  </a:lnTo>
                  <a:lnTo>
                    <a:pt x="3065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2791325" y="4888775"/>
              <a:ext cx="116975" cy="121625"/>
            </a:xfrm>
            <a:custGeom>
              <a:avLst/>
              <a:gdLst/>
              <a:ahLst/>
              <a:cxnLst/>
              <a:rect l="l" t="t" r="r" b="b"/>
              <a:pathLst>
                <a:path w="4679" h="4865" extrusionOk="0">
                  <a:moveTo>
                    <a:pt x="2200" y="1"/>
                  </a:moveTo>
                  <a:cubicBezTo>
                    <a:pt x="2064" y="1"/>
                    <a:pt x="1940" y="18"/>
                    <a:pt x="1829" y="52"/>
                  </a:cubicBezTo>
                  <a:cubicBezTo>
                    <a:pt x="1453" y="133"/>
                    <a:pt x="1157" y="429"/>
                    <a:pt x="942" y="886"/>
                  </a:cubicBezTo>
                  <a:cubicBezTo>
                    <a:pt x="780" y="1235"/>
                    <a:pt x="780" y="1558"/>
                    <a:pt x="888" y="1827"/>
                  </a:cubicBezTo>
                  <a:cubicBezTo>
                    <a:pt x="996" y="2096"/>
                    <a:pt x="1264" y="2392"/>
                    <a:pt x="1695" y="2687"/>
                  </a:cubicBezTo>
                  <a:lnTo>
                    <a:pt x="2098" y="2983"/>
                  </a:lnTo>
                  <a:cubicBezTo>
                    <a:pt x="2313" y="3144"/>
                    <a:pt x="2420" y="3252"/>
                    <a:pt x="2474" y="3359"/>
                  </a:cubicBezTo>
                  <a:cubicBezTo>
                    <a:pt x="2528" y="3440"/>
                    <a:pt x="2528" y="3548"/>
                    <a:pt x="2501" y="3682"/>
                  </a:cubicBezTo>
                  <a:cubicBezTo>
                    <a:pt x="2420" y="3817"/>
                    <a:pt x="2313" y="3897"/>
                    <a:pt x="2152" y="3924"/>
                  </a:cubicBezTo>
                  <a:cubicBezTo>
                    <a:pt x="1990" y="3924"/>
                    <a:pt x="1802" y="3897"/>
                    <a:pt x="1533" y="3763"/>
                  </a:cubicBezTo>
                  <a:cubicBezTo>
                    <a:pt x="1345" y="3682"/>
                    <a:pt x="1157" y="3575"/>
                    <a:pt x="969" y="3413"/>
                  </a:cubicBezTo>
                  <a:cubicBezTo>
                    <a:pt x="754" y="3279"/>
                    <a:pt x="565" y="3091"/>
                    <a:pt x="377" y="2876"/>
                  </a:cubicBezTo>
                  <a:lnTo>
                    <a:pt x="1" y="3763"/>
                  </a:lnTo>
                  <a:cubicBezTo>
                    <a:pt x="216" y="3951"/>
                    <a:pt x="458" y="4112"/>
                    <a:pt x="673" y="4247"/>
                  </a:cubicBezTo>
                  <a:cubicBezTo>
                    <a:pt x="915" y="4408"/>
                    <a:pt x="1130" y="4516"/>
                    <a:pt x="1372" y="4623"/>
                  </a:cubicBezTo>
                  <a:cubicBezTo>
                    <a:pt x="1699" y="4787"/>
                    <a:pt x="2013" y="4864"/>
                    <a:pt x="2291" y="4864"/>
                  </a:cubicBezTo>
                  <a:cubicBezTo>
                    <a:pt x="2424" y="4864"/>
                    <a:pt x="2549" y="4846"/>
                    <a:pt x="2662" y="4811"/>
                  </a:cubicBezTo>
                  <a:cubicBezTo>
                    <a:pt x="3039" y="4704"/>
                    <a:pt x="3308" y="4435"/>
                    <a:pt x="3496" y="4032"/>
                  </a:cubicBezTo>
                  <a:cubicBezTo>
                    <a:pt x="3657" y="3682"/>
                    <a:pt x="3684" y="3386"/>
                    <a:pt x="3577" y="3117"/>
                  </a:cubicBezTo>
                  <a:cubicBezTo>
                    <a:pt x="3469" y="2822"/>
                    <a:pt x="3227" y="2553"/>
                    <a:pt x="2851" y="2257"/>
                  </a:cubicBezTo>
                  <a:lnTo>
                    <a:pt x="2474" y="1988"/>
                  </a:lnTo>
                  <a:cubicBezTo>
                    <a:pt x="2232" y="1827"/>
                    <a:pt x="2098" y="1693"/>
                    <a:pt x="2044" y="1585"/>
                  </a:cubicBezTo>
                  <a:cubicBezTo>
                    <a:pt x="1990" y="1477"/>
                    <a:pt x="1990" y="1343"/>
                    <a:pt x="2044" y="1209"/>
                  </a:cubicBezTo>
                  <a:cubicBezTo>
                    <a:pt x="2098" y="1074"/>
                    <a:pt x="2232" y="993"/>
                    <a:pt x="2394" y="967"/>
                  </a:cubicBezTo>
                  <a:cubicBezTo>
                    <a:pt x="2422" y="962"/>
                    <a:pt x="2452" y="960"/>
                    <a:pt x="2482" y="960"/>
                  </a:cubicBezTo>
                  <a:cubicBezTo>
                    <a:pt x="2623" y="960"/>
                    <a:pt x="2786" y="1008"/>
                    <a:pt x="2985" y="1074"/>
                  </a:cubicBezTo>
                  <a:cubicBezTo>
                    <a:pt x="3200" y="1182"/>
                    <a:pt x="3442" y="1343"/>
                    <a:pt x="3657" y="1504"/>
                  </a:cubicBezTo>
                  <a:cubicBezTo>
                    <a:pt x="3872" y="1693"/>
                    <a:pt x="4087" y="1908"/>
                    <a:pt x="4276" y="2176"/>
                  </a:cubicBezTo>
                  <a:lnTo>
                    <a:pt x="4679" y="1262"/>
                  </a:lnTo>
                  <a:cubicBezTo>
                    <a:pt x="4464" y="1047"/>
                    <a:pt x="4222" y="859"/>
                    <a:pt x="3980" y="698"/>
                  </a:cubicBezTo>
                  <a:cubicBezTo>
                    <a:pt x="3738" y="510"/>
                    <a:pt x="3496" y="375"/>
                    <a:pt x="3227" y="268"/>
                  </a:cubicBezTo>
                  <a:cubicBezTo>
                    <a:pt x="2841" y="84"/>
                    <a:pt x="2493" y="1"/>
                    <a:pt x="2200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697225" y="4819500"/>
              <a:ext cx="121025" cy="137150"/>
            </a:xfrm>
            <a:custGeom>
              <a:avLst/>
              <a:gdLst/>
              <a:ahLst/>
              <a:cxnLst/>
              <a:rect l="l" t="t" r="r" b="b"/>
              <a:pathLst>
                <a:path w="4841" h="5486" extrusionOk="0">
                  <a:moveTo>
                    <a:pt x="1372" y="2313"/>
                  </a:moveTo>
                  <a:lnTo>
                    <a:pt x="2501" y="2877"/>
                  </a:lnTo>
                  <a:lnTo>
                    <a:pt x="1103" y="4222"/>
                  </a:lnTo>
                  <a:lnTo>
                    <a:pt x="1103" y="4222"/>
                  </a:lnTo>
                  <a:lnTo>
                    <a:pt x="1372" y="2313"/>
                  </a:lnTo>
                  <a:close/>
                  <a:moveTo>
                    <a:pt x="565" y="0"/>
                  </a:moveTo>
                  <a:lnTo>
                    <a:pt x="1" y="4840"/>
                  </a:lnTo>
                  <a:lnTo>
                    <a:pt x="1264" y="5485"/>
                  </a:lnTo>
                  <a:lnTo>
                    <a:pt x="4840" y="2178"/>
                  </a:lnTo>
                  <a:lnTo>
                    <a:pt x="3765" y="1640"/>
                  </a:lnTo>
                  <a:lnTo>
                    <a:pt x="3146" y="2259"/>
                  </a:lnTo>
                  <a:lnTo>
                    <a:pt x="1506" y="1425"/>
                  </a:lnTo>
                  <a:lnTo>
                    <a:pt x="1614" y="538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573550" y="4760350"/>
              <a:ext cx="124375" cy="150575"/>
            </a:xfrm>
            <a:custGeom>
              <a:avLst/>
              <a:gdLst/>
              <a:ahLst/>
              <a:cxnLst/>
              <a:rect l="l" t="t" r="r" b="b"/>
              <a:pathLst>
                <a:path w="4975" h="6023" extrusionOk="0">
                  <a:moveTo>
                    <a:pt x="1793" y="3274"/>
                  </a:moveTo>
                  <a:cubicBezTo>
                    <a:pt x="1919" y="3274"/>
                    <a:pt x="2080" y="3330"/>
                    <a:pt x="2259" y="3442"/>
                  </a:cubicBezTo>
                  <a:lnTo>
                    <a:pt x="2689" y="3684"/>
                  </a:lnTo>
                  <a:lnTo>
                    <a:pt x="2098" y="4706"/>
                  </a:lnTo>
                  <a:lnTo>
                    <a:pt x="1668" y="4464"/>
                  </a:lnTo>
                  <a:cubicBezTo>
                    <a:pt x="1452" y="4329"/>
                    <a:pt x="1318" y="4195"/>
                    <a:pt x="1291" y="4087"/>
                  </a:cubicBezTo>
                  <a:cubicBezTo>
                    <a:pt x="1237" y="3953"/>
                    <a:pt x="1264" y="3791"/>
                    <a:pt x="1372" y="3603"/>
                  </a:cubicBezTo>
                  <a:cubicBezTo>
                    <a:pt x="1479" y="3415"/>
                    <a:pt x="1587" y="3307"/>
                    <a:pt x="1721" y="3281"/>
                  </a:cubicBezTo>
                  <a:cubicBezTo>
                    <a:pt x="1744" y="3276"/>
                    <a:pt x="1768" y="3274"/>
                    <a:pt x="1793" y="3274"/>
                  </a:cubicBezTo>
                  <a:close/>
                  <a:moveTo>
                    <a:pt x="1399" y="0"/>
                  </a:moveTo>
                  <a:lnTo>
                    <a:pt x="1318" y="1452"/>
                  </a:lnTo>
                  <a:cubicBezTo>
                    <a:pt x="1291" y="1748"/>
                    <a:pt x="1318" y="1990"/>
                    <a:pt x="1345" y="2151"/>
                  </a:cubicBezTo>
                  <a:cubicBezTo>
                    <a:pt x="1399" y="2340"/>
                    <a:pt x="1479" y="2474"/>
                    <a:pt x="1614" y="2582"/>
                  </a:cubicBezTo>
                  <a:cubicBezTo>
                    <a:pt x="1480" y="2559"/>
                    <a:pt x="1360" y="2546"/>
                    <a:pt x="1249" y="2546"/>
                  </a:cubicBezTo>
                  <a:cubicBezTo>
                    <a:pt x="1091" y="2546"/>
                    <a:pt x="949" y="2572"/>
                    <a:pt x="807" y="2635"/>
                  </a:cubicBezTo>
                  <a:cubicBezTo>
                    <a:pt x="592" y="2716"/>
                    <a:pt x="404" y="2904"/>
                    <a:pt x="243" y="3173"/>
                  </a:cubicBezTo>
                  <a:cubicBezTo>
                    <a:pt x="28" y="3549"/>
                    <a:pt x="1" y="3899"/>
                    <a:pt x="135" y="4222"/>
                  </a:cubicBezTo>
                  <a:cubicBezTo>
                    <a:pt x="296" y="4517"/>
                    <a:pt x="619" y="4840"/>
                    <a:pt x="1130" y="5136"/>
                  </a:cubicBezTo>
                  <a:lnTo>
                    <a:pt x="2689" y="6023"/>
                  </a:lnTo>
                  <a:lnTo>
                    <a:pt x="4975" y="2071"/>
                  </a:lnTo>
                  <a:lnTo>
                    <a:pt x="3953" y="1479"/>
                  </a:lnTo>
                  <a:lnTo>
                    <a:pt x="3093" y="2985"/>
                  </a:lnTo>
                  <a:lnTo>
                    <a:pt x="2797" y="2823"/>
                  </a:lnTo>
                  <a:cubicBezTo>
                    <a:pt x="2635" y="2716"/>
                    <a:pt x="2528" y="2608"/>
                    <a:pt x="2474" y="2474"/>
                  </a:cubicBezTo>
                  <a:cubicBezTo>
                    <a:pt x="2420" y="2340"/>
                    <a:pt x="2394" y="2151"/>
                    <a:pt x="2394" y="1909"/>
                  </a:cubicBezTo>
                  <a:lnTo>
                    <a:pt x="2501" y="646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5387850" y="2764725"/>
              <a:ext cx="55150" cy="65225"/>
            </a:xfrm>
            <a:custGeom>
              <a:avLst/>
              <a:gdLst/>
              <a:ahLst/>
              <a:cxnLst/>
              <a:rect l="l" t="t" r="r" b="b"/>
              <a:pathLst>
                <a:path w="2206" h="2609" extrusionOk="0">
                  <a:moveTo>
                    <a:pt x="780" y="270"/>
                  </a:moveTo>
                  <a:cubicBezTo>
                    <a:pt x="1157" y="270"/>
                    <a:pt x="1399" y="377"/>
                    <a:pt x="1587" y="538"/>
                  </a:cubicBezTo>
                  <a:cubicBezTo>
                    <a:pt x="1748" y="700"/>
                    <a:pt x="1829" y="942"/>
                    <a:pt x="1829" y="1291"/>
                  </a:cubicBezTo>
                  <a:cubicBezTo>
                    <a:pt x="1829" y="1641"/>
                    <a:pt x="1748" y="1910"/>
                    <a:pt x="1587" y="2071"/>
                  </a:cubicBezTo>
                  <a:cubicBezTo>
                    <a:pt x="1399" y="2232"/>
                    <a:pt x="1157" y="2313"/>
                    <a:pt x="780" y="2313"/>
                  </a:cubicBezTo>
                  <a:lnTo>
                    <a:pt x="350" y="2313"/>
                  </a:lnTo>
                  <a:lnTo>
                    <a:pt x="350" y="270"/>
                  </a:lnTo>
                  <a:close/>
                  <a:moveTo>
                    <a:pt x="0" y="1"/>
                  </a:moveTo>
                  <a:lnTo>
                    <a:pt x="0" y="2609"/>
                  </a:lnTo>
                  <a:lnTo>
                    <a:pt x="726" y="2609"/>
                  </a:lnTo>
                  <a:cubicBezTo>
                    <a:pt x="1237" y="2609"/>
                    <a:pt x="1614" y="2501"/>
                    <a:pt x="1856" y="2286"/>
                  </a:cubicBezTo>
                  <a:cubicBezTo>
                    <a:pt x="2071" y="2071"/>
                    <a:pt x="2205" y="1748"/>
                    <a:pt x="2205" y="1291"/>
                  </a:cubicBezTo>
                  <a:cubicBezTo>
                    <a:pt x="2205" y="861"/>
                    <a:pt x="2071" y="512"/>
                    <a:pt x="1856" y="296"/>
                  </a:cubicBezTo>
                  <a:cubicBezTo>
                    <a:pt x="1614" y="108"/>
                    <a:pt x="1237" y="1"/>
                    <a:pt x="726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5456400" y="2762050"/>
              <a:ext cx="8100" cy="67900"/>
            </a:xfrm>
            <a:custGeom>
              <a:avLst/>
              <a:gdLst/>
              <a:ahLst/>
              <a:cxnLst/>
              <a:rect l="l" t="t" r="r" b="b"/>
              <a:pathLst>
                <a:path w="324" h="2716" extrusionOk="0">
                  <a:moveTo>
                    <a:pt x="1" y="0"/>
                  </a:moveTo>
                  <a:lnTo>
                    <a:pt x="1" y="403"/>
                  </a:lnTo>
                  <a:lnTo>
                    <a:pt x="323" y="403"/>
                  </a:lnTo>
                  <a:lnTo>
                    <a:pt x="323" y="0"/>
                  </a:lnTo>
                  <a:close/>
                  <a:moveTo>
                    <a:pt x="1" y="753"/>
                  </a:moveTo>
                  <a:lnTo>
                    <a:pt x="1" y="2716"/>
                  </a:lnTo>
                  <a:lnTo>
                    <a:pt x="323" y="2716"/>
                  </a:lnTo>
                  <a:lnTo>
                    <a:pt x="323" y="753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5481275" y="2779525"/>
              <a:ext cx="43725" cy="69250"/>
            </a:xfrm>
            <a:custGeom>
              <a:avLst/>
              <a:gdLst/>
              <a:ahLst/>
              <a:cxnLst/>
              <a:rect l="l" t="t" r="r" b="b"/>
              <a:pathLst>
                <a:path w="1749" h="2770" extrusionOk="0">
                  <a:moveTo>
                    <a:pt x="861" y="269"/>
                  </a:moveTo>
                  <a:cubicBezTo>
                    <a:pt x="1049" y="269"/>
                    <a:pt x="1184" y="350"/>
                    <a:pt x="1264" y="484"/>
                  </a:cubicBezTo>
                  <a:cubicBezTo>
                    <a:pt x="1372" y="619"/>
                    <a:pt x="1426" y="807"/>
                    <a:pt x="1426" y="1022"/>
                  </a:cubicBezTo>
                  <a:cubicBezTo>
                    <a:pt x="1426" y="1264"/>
                    <a:pt x="1372" y="1452"/>
                    <a:pt x="1264" y="1586"/>
                  </a:cubicBezTo>
                  <a:cubicBezTo>
                    <a:pt x="1184" y="1721"/>
                    <a:pt x="1049" y="1802"/>
                    <a:pt x="861" y="1802"/>
                  </a:cubicBezTo>
                  <a:cubicBezTo>
                    <a:pt x="700" y="1802"/>
                    <a:pt x="565" y="1721"/>
                    <a:pt x="458" y="1586"/>
                  </a:cubicBezTo>
                  <a:cubicBezTo>
                    <a:pt x="377" y="1452"/>
                    <a:pt x="323" y="1264"/>
                    <a:pt x="323" y="1022"/>
                  </a:cubicBezTo>
                  <a:cubicBezTo>
                    <a:pt x="323" y="807"/>
                    <a:pt x="377" y="619"/>
                    <a:pt x="458" y="484"/>
                  </a:cubicBezTo>
                  <a:cubicBezTo>
                    <a:pt x="565" y="350"/>
                    <a:pt x="700" y="269"/>
                    <a:pt x="861" y="269"/>
                  </a:cubicBezTo>
                  <a:close/>
                  <a:moveTo>
                    <a:pt x="942" y="0"/>
                  </a:moveTo>
                  <a:cubicBezTo>
                    <a:pt x="807" y="0"/>
                    <a:pt x="673" y="27"/>
                    <a:pt x="565" y="81"/>
                  </a:cubicBezTo>
                  <a:cubicBezTo>
                    <a:pt x="485" y="135"/>
                    <a:pt x="377" y="242"/>
                    <a:pt x="323" y="350"/>
                  </a:cubicBezTo>
                  <a:lnTo>
                    <a:pt x="323" y="54"/>
                  </a:lnTo>
                  <a:lnTo>
                    <a:pt x="1" y="54"/>
                  </a:lnTo>
                  <a:lnTo>
                    <a:pt x="1" y="2769"/>
                  </a:lnTo>
                  <a:lnTo>
                    <a:pt x="323" y="2769"/>
                  </a:lnTo>
                  <a:lnTo>
                    <a:pt x="323" y="1721"/>
                  </a:lnTo>
                  <a:cubicBezTo>
                    <a:pt x="377" y="1828"/>
                    <a:pt x="485" y="1936"/>
                    <a:pt x="565" y="1990"/>
                  </a:cubicBezTo>
                  <a:cubicBezTo>
                    <a:pt x="673" y="2044"/>
                    <a:pt x="807" y="2070"/>
                    <a:pt x="942" y="2070"/>
                  </a:cubicBezTo>
                  <a:cubicBezTo>
                    <a:pt x="1184" y="2070"/>
                    <a:pt x="1372" y="1963"/>
                    <a:pt x="1533" y="1775"/>
                  </a:cubicBezTo>
                  <a:cubicBezTo>
                    <a:pt x="1668" y="1586"/>
                    <a:pt x="1748" y="1345"/>
                    <a:pt x="1748" y="1022"/>
                  </a:cubicBezTo>
                  <a:cubicBezTo>
                    <a:pt x="1748" y="726"/>
                    <a:pt x="1668" y="484"/>
                    <a:pt x="1533" y="296"/>
                  </a:cubicBezTo>
                  <a:cubicBezTo>
                    <a:pt x="1372" y="108"/>
                    <a:pt x="1184" y="0"/>
                    <a:pt x="942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8"/>
            <p:cNvSpPr/>
            <p:nvPr/>
          </p:nvSpPr>
          <p:spPr>
            <a:xfrm>
              <a:off x="5537750" y="2762050"/>
              <a:ext cx="41675" cy="67900"/>
            </a:xfrm>
            <a:custGeom>
              <a:avLst/>
              <a:gdLst/>
              <a:ahLst/>
              <a:cxnLst/>
              <a:rect l="l" t="t" r="r" b="b"/>
              <a:pathLst>
                <a:path w="1667" h="2716" extrusionOk="0">
                  <a:moveTo>
                    <a:pt x="0" y="0"/>
                  </a:moveTo>
                  <a:lnTo>
                    <a:pt x="0" y="2716"/>
                  </a:lnTo>
                  <a:lnTo>
                    <a:pt x="350" y="2716"/>
                  </a:lnTo>
                  <a:lnTo>
                    <a:pt x="350" y="1613"/>
                  </a:lnTo>
                  <a:cubicBezTo>
                    <a:pt x="350" y="1425"/>
                    <a:pt x="376" y="1264"/>
                    <a:pt x="484" y="1156"/>
                  </a:cubicBezTo>
                  <a:cubicBezTo>
                    <a:pt x="592" y="1049"/>
                    <a:pt x="726" y="995"/>
                    <a:pt x="887" y="995"/>
                  </a:cubicBezTo>
                  <a:cubicBezTo>
                    <a:pt x="1049" y="995"/>
                    <a:pt x="1156" y="1022"/>
                    <a:pt x="1237" y="1129"/>
                  </a:cubicBezTo>
                  <a:cubicBezTo>
                    <a:pt x="1291" y="1210"/>
                    <a:pt x="1344" y="1344"/>
                    <a:pt x="1344" y="1533"/>
                  </a:cubicBezTo>
                  <a:lnTo>
                    <a:pt x="1344" y="2716"/>
                  </a:lnTo>
                  <a:lnTo>
                    <a:pt x="1667" y="2716"/>
                  </a:lnTo>
                  <a:lnTo>
                    <a:pt x="1667" y="1533"/>
                  </a:lnTo>
                  <a:cubicBezTo>
                    <a:pt x="1667" y="1264"/>
                    <a:pt x="1586" y="1049"/>
                    <a:pt x="1479" y="914"/>
                  </a:cubicBezTo>
                  <a:cubicBezTo>
                    <a:pt x="1371" y="780"/>
                    <a:pt x="1183" y="699"/>
                    <a:pt x="968" y="699"/>
                  </a:cubicBezTo>
                  <a:cubicBezTo>
                    <a:pt x="834" y="699"/>
                    <a:pt x="726" y="726"/>
                    <a:pt x="618" y="780"/>
                  </a:cubicBezTo>
                  <a:cubicBezTo>
                    <a:pt x="511" y="861"/>
                    <a:pt x="403" y="941"/>
                    <a:pt x="350" y="1049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8"/>
            <p:cNvSpPr/>
            <p:nvPr/>
          </p:nvSpPr>
          <p:spPr>
            <a:xfrm>
              <a:off x="5589500" y="2780850"/>
              <a:ext cx="47750" cy="67925"/>
            </a:xfrm>
            <a:custGeom>
              <a:avLst/>
              <a:gdLst/>
              <a:ahLst/>
              <a:cxnLst/>
              <a:rect l="l" t="t" r="r" b="b"/>
              <a:pathLst>
                <a:path w="1910" h="2717" extrusionOk="0">
                  <a:moveTo>
                    <a:pt x="0" y="1"/>
                  </a:moveTo>
                  <a:lnTo>
                    <a:pt x="780" y="1937"/>
                  </a:lnTo>
                  <a:lnTo>
                    <a:pt x="726" y="2071"/>
                  </a:lnTo>
                  <a:cubicBezTo>
                    <a:pt x="672" y="2233"/>
                    <a:pt x="619" y="2340"/>
                    <a:pt x="565" y="2367"/>
                  </a:cubicBezTo>
                  <a:cubicBezTo>
                    <a:pt x="511" y="2421"/>
                    <a:pt x="457" y="2448"/>
                    <a:pt x="350" y="2448"/>
                  </a:cubicBezTo>
                  <a:lnTo>
                    <a:pt x="162" y="2448"/>
                  </a:lnTo>
                  <a:lnTo>
                    <a:pt x="162" y="2716"/>
                  </a:lnTo>
                  <a:lnTo>
                    <a:pt x="430" y="2716"/>
                  </a:lnTo>
                  <a:cubicBezTo>
                    <a:pt x="565" y="2716"/>
                    <a:pt x="699" y="2663"/>
                    <a:pt x="780" y="2609"/>
                  </a:cubicBezTo>
                  <a:cubicBezTo>
                    <a:pt x="861" y="2528"/>
                    <a:pt x="941" y="2367"/>
                    <a:pt x="1049" y="2152"/>
                  </a:cubicBezTo>
                  <a:lnTo>
                    <a:pt x="1909" y="1"/>
                  </a:lnTo>
                  <a:lnTo>
                    <a:pt x="1560" y="1"/>
                  </a:lnTo>
                  <a:lnTo>
                    <a:pt x="941" y="1533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8"/>
            <p:cNvSpPr/>
            <p:nvPr/>
          </p:nvSpPr>
          <p:spPr>
            <a:xfrm>
              <a:off x="5647975" y="2762050"/>
              <a:ext cx="8075" cy="67900"/>
            </a:xfrm>
            <a:custGeom>
              <a:avLst/>
              <a:gdLst/>
              <a:ahLst/>
              <a:cxnLst/>
              <a:rect l="l" t="t" r="r" b="b"/>
              <a:pathLst>
                <a:path w="323" h="2716" extrusionOk="0">
                  <a:moveTo>
                    <a:pt x="0" y="0"/>
                  </a:moveTo>
                  <a:lnTo>
                    <a:pt x="0" y="2716"/>
                  </a:lnTo>
                  <a:lnTo>
                    <a:pt x="323" y="2716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8"/>
            <p:cNvSpPr/>
            <p:nvPr/>
          </p:nvSpPr>
          <p:spPr>
            <a:xfrm>
              <a:off x="5672850" y="2762050"/>
              <a:ext cx="8075" cy="67900"/>
            </a:xfrm>
            <a:custGeom>
              <a:avLst/>
              <a:gdLst/>
              <a:ahLst/>
              <a:cxnLst/>
              <a:rect l="l" t="t" r="r" b="b"/>
              <a:pathLst>
                <a:path w="323" h="2716" extrusionOk="0">
                  <a:moveTo>
                    <a:pt x="0" y="0"/>
                  </a:moveTo>
                  <a:lnTo>
                    <a:pt x="0" y="2716"/>
                  </a:lnTo>
                  <a:lnTo>
                    <a:pt x="323" y="2716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8"/>
            <p:cNvSpPr/>
            <p:nvPr/>
          </p:nvSpPr>
          <p:spPr>
            <a:xfrm>
              <a:off x="5694350" y="2779525"/>
              <a:ext cx="45725" cy="51775"/>
            </a:xfrm>
            <a:custGeom>
              <a:avLst/>
              <a:gdLst/>
              <a:ahLst/>
              <a:cxnLst/>
              <a:rect l="l" t="t" r="r" b="b"/>
              <a:pathLst>
                <a:path w="1829" h="2071" extrusionOk="0">
                  <a:moveTo>
                    <a:pt x="968" y="269"/>
                  </a:moveTo>
                  <a:cubicBezTo>
                    <a:pt x="1130" y="269"/>
                    <a:pt x="1264" y="323"/>
                    <a:pt x="1345" y="430"/>
                  </a:cubicBezTo>
                  <a:cubicBezTo>
                    <a:pt x="1452" y="538"/>
                    <a:pt x="1506" y="672"/>
                    <a:pt x="1506" y="861"/>
                  </a:cubicBezTo>
                  <a:lnTo>
                    <a:pt x="350" y="861"/>
                  </a:lnTo>
                  <a:cubicBezTo>
                    <a:pt x="377" y="672"/>
                    <a:pt x="431" y="538"/>
                    <a:pt x="538" y="430"/>
                  </a:cubicBezTo>
                  <a:cubicBezTo>
                    <a:pt x="646" y="323"/>
                    <a:pt x="780" y="269"/>
                    <a:pt x="968" y="269"/>
                  </a:cubicBezTo>
                  <a:close/>
                  <a:moveTo>
                    <a:pt x="968" y="0"/>
                  </a:moveTo>
                  <a:cubicBezTo>
                    <a:pt x="673" y="0"/>
                    <a:pt x="431" y="108"/>
                    <a:pt x="269" y="296"/>
                  </a:cubicBezTo>
                  <a:cubicBezTo>
                    <a:pt x="81" y="484"/>
                    <a:pt x="0" y="726"/>
                    <a:pt x="0" y="1049"/>
                  </a:cubicBezTo>
                  <a:cubicBezTo>
                    <a:pt x="0" y="1371"/>
                    <a:pt x="108" y="1613"/>
                    <a:pt x="269" y="1802"/>
                  </a:cubicBezTo>
                  <a:cubicBezTo>
                    <a:pt x="458" y="1963"/>
                    <a:pt x="700" y="2070"/>
                    <a:pt x="1022" y="2070"/>
                  </a:cubicBezTo>
                  <a:cubicBezTo>
                    <a:pt x="1157" y="2070"/>
                    <a:pt x="1264" y="2044"/>
                    <a:pt x="1399" y="2017"/>
                  </a:cubicBezTo>
                  <a:cubicBezTo>
                    <a:pt x="1506" y="1990"/>
                    <a:pt x="1641" y="1963"/>
                    <a:pt x="1748" y="1909"/>
                  </a:cubicBezTo>
                  <a:lnTo>
                    <a:pt x="1748" y="1613"/>
                  </a:lnTo>
                  <a:cubicBezTo>
                    <a:pt x="1641" y="1667"/>
                    <a:pt x="1506" y="1721"/>
                    <a:pt x="1399" y="1748"/>
                  </a:cubicBezTo>
                  <a:cubicBezTo>
                    <a:pt x="1291" y="1775"/>
                    <a:pt x="1157" y="1802"/>
                    <a:pt x="1049" y="1802"/>
                  </a:cubicBezTo>
                  <a:cubicBezTo>
                    <a:pt x="834" y="1802"/>
                    <a:pt x="673" y="1721"/>
                    <a:pt x="538" y="1613"/>
                  </a:cubicBezTo>
                  <a:cubicBezTo>
                    <a:pt x="431" y="1506"/>
                    <a:pt x="350" y="1345"/>
                    <a:pt x="350" y="1103"/>
                  </a:cubicBezTo>
                  <a:lnTo>
                    <a:pt x="1829" y="1103"/>
                  </a:lnTo>
                  <a:lnTo>
                    <a:pt x="1829" y="941"/>
                  </a:lnTo>
                  <a:cubicBezTo>
                    <a:pt x="1829" y="672"/>
                    <a:pt x="1748" y="430"/>
                    <a:pt x="1587" y="269"/>
                  </a:cubicBezTo>
                  <a:cubicBezTo>
                    <a:pt x="1452" y="81"/>
                    <a:pt x="1237" y="0"/>
                    <a:pt x="968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8"/>
            <p:cNvSpPr/>
            <p:nvPr/>
          </p:nvSpPr>
          <p:spPr>
            <a:xfrm>
              <a:off x="5752825" y="2762050"/>
              <a:ext cx="8100" cy="67900"/>
            </a:xfrm>
            <a:custGeom>
              <a:avLst/>
              <a:gdLst/>
              <a:ahLst/>
              <a:cxnLst/>
              <a:rect l="l" t="t" r="r" b="b"/>
              <a:pathLst>
                <a:path w="324" h="2716" extrusionOk="0">
                  <a:moveTo>
                    <a:pt x="1" y="0"/>
                  </a:moveTo>
                  <a:lnTo>
                    <a:pt x="1" y="403"/>
                  </a:lnTo>
                  <a:lnTo>
                    <a:pt x="323" y="403"/>
                  </a:lnTo>
                  <a:lnTo>
                    <a:pt x="323" y="0"/>
                  </a:lnTo>
                  <a:close/>
                  <a:moveTo>
                    <a:pt x="1" y="753"/>
                  </a:moveTo>
                  <a:lnTo>
                    <a:pt x="1" y="2716"/>
                  </a:lnTo>
                  <a:lnTo>
                    <a:pt x="323" y="2716"/>
                  </a:lnTo>
                  <a:lnTo>
                    <a:pt x="323" y="753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8"/>
            <p:cNvSpPr/>
            <p:nvPr/>
          </p:nvSpPr>
          <p:spPr>
            <a:xfrm>
              <a:off x="5774325" y="2762050"/>
              <a:ext cx="43725" cy="69250"/>
            </a:xfrm>
            <a:custGeom>
              <a:avLst/>
              <a:gdLst/>
              <a:ahLst/>
              <a:cxnLst/>
              <a:rect l="l" t="t" r="r" b="b"/>
              <a:pathLst>
                <a:path w="1749" h="2770" extrusionOk="0">
                  <a:moveTo>
                    <a:pt x="888" y="968"/>
                  </a:moveTo>
                  <a:cubicBezTo>
                    <a:pt x="1049" y="968"/>
                    <a:pt x="1184" y="1049"/>
                    <a:pt x="1291" y="1183"/>
                  </a:cubicBezTo>
                  <a:cubicBezTo>
                    <a:pt x="1399" y="1318"/>
                    <a:pt x="1426" y="1506"/>
                    <a:pt x="1426" y="1721"/>
                  </a:cubicBezTo>
                  <a:cubicBezTo>
                    <a:pt x="1426" y="1963"/>
                    <a:pt x="1399" y="2151"/>
                    <a:pt x="1291" y="2285"/>
                  </a:cubicBezTo>
                  <a:cubicBezTo>
                    <a:pt x="1184" y="2420"/>
                    <a:pt x="1049" y="2501"/>
                    <a:pt x="888" y="2501"/>
                  </a:cubicBezTo>
                  <a:cubicBezTo>
                    <a:pt x="727" y="2501"/>
                    <a:pt x="592" y="2420"/>
                    <a:pt x="485" y="2285"/>
                  </a:cubicBezTo>
                  <a:cubicBezTo>
                    <a:pt x="377" y="2151"/>
                    <a:pt x="350" y="1963"/>
                    <a:pt x="350" y="1721"/>
                  </a:cubicBezTo>
                  <a:cubicBezTo>
                    <a:pt x="350" y="1506"/>
                    <a:pt x="377" y="1318"/>
                    <a:pt x="485" y="1183"/>
                  </a:cubicBezTo>
                  <a:cubicBezTo>
                    <a:pt x="592" y="1049"/>
                    <a:pt x="727" y="968"/>
                    <a:pt x="888" y="968"/>
                  </a:cubicBezTo>
                  <a:close/>
                  <a:moveTo>
                    <a:pt x="1426" y="0"/>
                  </a:moveTo>
                  <a:lnTo>
                    <a:pt x="1426" y="1049"/>
                  </a:lnTo>
                  <a:cubicBezTo>
                    <a:pt x="1372" y="941"/>
                    <a:pt x="1291" y="834"/>
                    <a:pt x="1184" y="780"/>
                  </a:cubicBezTo>
                  <a:cubicBezTo>
                    <a:pt x="1076" y="726"/>
                    <a:pt x="942" y="699"/>
                    <a:pt x="808" y="699"/>
                  </a:cubicBezTo>
                  <a:cubicBezTo>
                    <a:pt x="566" y="699"/>
                    <a:pt x="377" y="807"/>
                    <a:pt x="243" y="995"/>
                  </a:cubicBezTo>
                  <a:cubicBezTo>
                    <a:pt x="82" y="1183"/>
                    <a:pt x="1" y="1425"/>
                    <a:pt x="1" y="1721"/>
                  </a:cubicBezTo>
                  <a:cubicBezTo>
                    <a:pt x="1" y="2044"/>
                    <a:pt x="82" y="2285"/>
                    <a:pt x="243" y="2474"/>
                  </a:cubicBezTo>
                  <a:cubicBezTo>
                    <a:pt x="377" y="2662"/>
                    <a:pt x="566" y="2769"/>
                    <a:pt x="808" y="2769"/>
                  </a:cubicBezTo>
                  <a:cubicBezTo>
                    <a:pt x="942" y="2769"/>
                    <a:pt x="1076" y="2743"/>
                    <a:pt x="1184" y="2689"/>
                  </a:cubicBezTo>
                  <a:cubicBezTo>
                    <a:pt x="1291" y="2635"/>
                    <a:pt x="1372" y="2527"/>
                    <a:pt x="1426" y="2420"/>
                  </a:cubicBezTo>
                  <a:lnTo>
                    <a:pt x="1426" y="2716"/>
                  </a:lnTo>
                  <a:lnTo>
                    <a:pt x="1749" y="2716"/>
                  </a:lnTo>
                  <a:lnTo>
                    <a:pt x="1749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8"/>
            <p:cNvSpPr/>
            <p:nvPr/>
          </p:nvSpPr>
          <p:spPr>
            <a:xfrm>
              <a:off x="5832150" y="2779525"/>
              <a:ext cx="41025" cy="51775"/>
            </a:xfrm>
            <a:custGeom>
              <a:avLst/>
              <a:gdLst/>
              <a:ahLst/>
              <a:cxnLst/>
              <a:rect l="l" t="t" r="r" b="b"/>
              <a:pathLst>
                <a:path w="1641" h="2071" extrusionOk="0">
                  <a:moveTo>
                    <a:pt x="1318" y="1022"/>
                  </a:moveTo>
                  <a:lnTo>
                    <a:pt x="1318" y="1103"/>
                  </a:lnTo>
                  <a:cubicBezTo>
                    <a:pt x="1318" y="1318"/>
                    <a:pt x="1264" y="1479"/>
                    <a:pt x="1156" y="1613"/>
                  </a:cubicBezTo>
                  <a:cubicBezTo>
                    <a:pt x="1049" y="1721"/>
                    <a:pt x="914" y="1802"/>
                    <a:pt x="726" y="1802"/>
                  </a:cubicBezTo>
                  <a:cubicBezTo>
                    <a:pt x="592" y="1802"/>
                    <a:pt x="511" y="1748"/>
                    <a:pt x="430" y="1694"/>
                  </a:cubicBezTo>
                  <a:cubicBezTo>
                    <a:pt x="350" y="1640"/>
                    <a:pt x="323" y="1533"/>
                    <a:pt x="323" y="1425"/>
                  </a:cubicBezTo>
                  <a:cubicBezTo>
                    <a:pt x="323" y="1291"/>
                    <a:pt x="350" y="1183"/>
                    <a:pt x="457" y="1129"/>
                  </a:cubicBezTo>
                  <a:cubicBezTo>
                    <a:pt x="565" y="1049"/>
                    <a:pt x="753" y="1022"/>
                    <a:pt x="995" y="1022"/>
                  </a:cubicBezTo>
                  <a:close/>
                  <a:moveTo>
                    <a:pt x="807" y="0"/>
                  </a:moveTo>
                  <a:cubicBezTo>
                    <a:pt x="699" y="0"/>
                    <a:pt x="592" y="27"/>
                    <a:pt x="484" y="27"/>
                  </a:cubicBezTo>
                  <a:cubicBezTo>
                    <a:pt x="377" y="54"/>
                    <a:pt x="242" y="108"/>
                    <a:pt x="135" y="135"/>
                  </a:cubicBezTo>
                  <a:lnTo>
                    <a:pt x="135" y="430"/>
                  </a:lnTo>
                  <a:cubicBezTo>
                    <a:pt x="242" y="377"/>
                    <a:pt x="323" y="350"/>
                    <a:pt x="430" y="323"/>
                  </a:cubicBezTo>
                  <a:cubicBezTo>
                    <a:pt x="538" y="296"/>
                    <a:pt x="645" y="269"/>
                    <a:pt x="753" y="269"/>
                  </a:cubicBezTo>
                  <a:cubicBezTo>
                    <a:pt x="941" y="269"/>
                    <a:pt x="1076" y="323"/>
                    <a:pt x="1183" y="404"/>
                  </a:cubicBezTo>
                  <a:cubicBezTo>
                    <a:pt x="1264" y="484"/>
                    <a:pt x="1318" y="592"/>
                    <a:pt x="1318" y="753"/>
                  </a:cubicBezTo>
                  <a:lnTo>
                    <a:pt x="1318" y="780"/>
                  </a:lnTo>
                  <a:lnTo>
                    <a:pt x="860" y="780"/>
                  </a:lnTo>
                  <a:cubicBezTo>
                    <a:pt x="592" y="780"/>
                    <a:pt x="350" y="834"/>
                    <a:pt x="215" y="941"/>
                  </a:cubicBezTo>
                  <a:cubicBezTo>
                    <a:pt x="54" y="1049"/>
                    <a:pt x="0" y="1210"/>
                    <a:pt x="0" y="1452"/>
                  </a:cubicBezTo>
                  <a:cubicBezTo>
                    <a:pt x="0" y="1640"/>
                    <a:pt x="54" y="1775"/>
                    <a:pt x="161" y="1909"/>
                  </a:cubicBezTo>
                  <a:cubicBezTo>
                    <a:pt x="296" y="2017"/>
                    <a:pt x="457" y="2070"/>
                    <a:pt x="645" y="2070"/>
                  </a:cubicBezTo>
                  <a:cubicBezTo>
                    <a:pt x="807" y="2070"/>
                    <a:pt x="941" y="2044"/>
                    <a:pt x="1049" y="1990"/>
                  </a:cubicBezTo>
                  <a:cubicBezTo>
                    <a:pt x="1156" y="1936"/>
                    <a:pt x="1237" y="1828"/>
                    <a:pt x="1318" y="1721"/>
                  </a:cubicBezTo>
                  <a:lnTo>
                    <a:pt x="1318" y="2017"/>
                  </a:lnTo>
                  <a:lnTo>
                    <a:pt x="1640" y="2017"/>
                  </a:lnTo>
                  <a:lnTo>
                    <a:pt x="1640" y="887"/>
                  </a:lnTo>
                  <a:cubicBezTo>
                    <a:pt x="1640" y="592"/>
                    <a:pt x="1586" y="377"/>
                    <a:pt x="1425" y="215"/>
                  </a:cubicBezTo>
                  <a:cubicBezTo>
                    <a:pt x="1291" y="81"/>
                    <a:pt x="1076" y="0"/>
                    <a:pt x="807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8"/>
            <p:cNvSpPr/>
            <p:nvPr/>
          </p:nvSpPr>
          <p:spPr>
            <a:xfrm>
              <a:off x="5344825" y="3101475"/>
              <a:ext cx="52450" cy="74625"/>
            </a:xfrm>
            <a:custGeom>
              <a:avLst/>
              <a:gdLst/>
              <a:ahLst/>
              <a:cxnLst/>
              <a:rect l="l" t="t" r="r" b="b"/>
              <a:pathLst>
                <a:path w="2098" h="2985" extrusionOk="0">
                  <a:moveTo>
                    <a:pt x="834" y="350"/>
                  </a:moveTo>
                  <a:lnTo>
                    <a:pt x="1264" y="458"/>
                  </a:lnTo>
                  <a:cubicBezTo>
                    <a:pt x="1426" y="485"/>
                    <a:pt x="1533" y="538"/>
                    <a:pt x="1614" y="646"/>
                  </a:cubicBezTo>
                  <a:cubicBezTo>
                    <a:pt x="1695" y="727"/>
                    <a:pt x="1695" y="861"/>
                    <a:pt x="1668" y="995"/>
                  </a:cubicBezTo>
                  <a:cubicBezTo>
                    <a:pt x="1641" y="1157"/>
                    <a:pt x="1560" y="1264"/>
                    <a:pt x="1479" y="1318"/>
                  </a:cubicBezTo>
                  <a:cubicBezTo>
                    <a:pt x="1413" y="1351"/>
                    <a:pt x="1336" y="1374"/>
                    <a:pt x="1249" y="1374"/>
                  </a:cubicBezTo>
                  <a:cubicBezTo>
                    <a:pt x="1196" y="1374"/>
                    <a:pt x="1138" y="1365"/>
                    <a:pt x="1076" y="1345"/>
                  </a:cubicBezTo>
                  <a:lnTo>
                    <a:pt x="646" y="1264"/>
                  </a:lnTo>
                  <a:lnTo>
                    <a:pt x="834" y="350"/>
                  </a:lnTo>
                  <a:close/>
                  <a:moveTo>
                    <a:pt x="538" y="1"/>
                  </a:moveTo>
                  <a:lnTo>
                    <a:pt x="1" y="2555"/>
                  </a:lnTo>
                  <a:lnTo>
                    <a:pt x="350" y="2635"/>
                  </a:lnTo>
                  <a:lnTo>
                    <a:pt x="565" y="1533"/>
                  </a:lnTo>
                  <a:lnTo>
                    <a:pt x="942" y="1614"/>
                  </a:lnTo>
                  <a:cubicBezTo>
                    <a:pt x="1076" y="1641"/>
                    <a:pt x="1184" y="1694"/>
                    <a:pt x="1264" y="1775"/>
                  </a:cubicBezTo>
                  <a:cubicBezTo>
                    <a:pt x="1318" y="1856"/>
                    <a:pt x="1372" y="1990"/>
                    <a:pt x="1426" y="2178"/>
                  </a:cubicBezTo>
                  <a:lnTo>
                    <a:pt x="1614" y="2904"/>
                  </a:lnTo>
                  <a:lnTo>
                    <a:pt x="1990" y="2985"/>
                  </a:lnTo>
                  <a:lnTo>
                    <a:pt x="1990" y="2985"/>
                  </a:lnTo>
                  <a:lnTo>
                    <a:pt x="1775" y="2205"/>
                  </a:lnTo>
                  <a:cubicBezTo>
                    <a:pt x="1748" y="2044"/>
                    <a:pt x="1695" y="1910"/>
                    <a:pt x="1641" y="1829"/>
                  </a:cubicBezTo>
                  <a:cubicBezTo>
                    <a:pt x="1587" y="1721"/>
                    <a:pt x="1533" y="1641"/>
                    <a:pt x="1453" y="1614"/>
                  </a:cubicBezTo>
                  <a:cubicBezTo>
                    <a:pt x="1614" y="1587"/>
                    <a:pt x="1748" y="1560"/>
                    <a:pt x="1829" y="1452"/>
                  </a:cubicBezTo>
                  <a:cubicBezTo>
                    <a:pt x="1937" y="1372"/>
                    <a:pt x="1990" y="1237"/>
                    <a:pt x="2044" y="1076"/>
                  </a:cubicBezTo>
                  <a:cubicBezTo>
                    <a:pt x="2098" y="834"/>
                    <a:pt x="2044" y="646"/>
                    <a:pt x="1937" y="485"/>
                  </a:cubicBezTo>
                  <a:cubicBezTo>
                    <a:pt x="1829" y="323"/>
                    <a:pt x="1614" y="216"/>
                    <a:pt x="1318" y="162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8"/>
            <p:cNvSpPr/>
            <p:nvPr/>
          </p:nvSpPr>
          <p:spPr>
            <a:xfrm>
              <a:off x="5405325" y="3111550"/>
              <a:ext cx="22200" cy="68600"/>
            </a:xfrm>
            <a:custGeom>
              <a:avLst/>
              <a:gdLst/>
              <a:ahLst/>
              <a:cxnLst/>
              <a:rect l="l" t="t" r="r" b="b"/>
              <a:pathLst>
                <a:path w="888" h="2744" extrusionOk="0">
                  <a:moveTo>
                    <a:pt x="565" y="1"/>
                  </a:moveTo>
                  <a:lnTo>
                    <a:pt x="484" y="404"/>
                  </a:lnTo>
                  <a:lnTo>
                    <a:pt x="807" y="458"/>
                  </a:lnTo>
                  <a:lnTo>
                    <a:pt x="888" y="55"/>
                  </a:lnTo>
                  <a:lnTo>
                    <a:pt x="565" y="1"/>
                  </a:lnTo>
                  <a:close/>
                  <a:moveTo>
                    <a:pt x="404" y="754"/>
                  </a:moveTo>
                  <a:lnTo>
                    <a:pt x="1" y="2663"/>
                  </a:lnTo>
                  <a:lnTo>
                    <a:pt x="323" y="2743"/>
                  </a:lnTo>
                  <a:lnTo>
                    <a:pt x="726" y="808"/>
                  </a:lnTo>
                  <a:lnTo>
                    <a:pt x="404" y="754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8"/>
            <p:cNvSpPr/>
            <p:nvPr/>
          </p:nvSpPr>
          <p:spPr>
            <a:xfrm>
              <a:off x="5428850" y="3137250"/>
              <a:ext cx="50425" cy="68725"/>
            </a:xfrm>
            <a:custGeom>
              <a:avLst/>
              <a:gdLst/>
              <a:ahLst/>
              <a:cxnLst/>
              <a:rect l="l" t="t" r="r" b="b"/>
              <a:pathLst>
                <a:path w="2017" h="2749" extrusionOk="0">
                  <a:moveTo>
                    <a:pt x="1005" y="281"/>
                  </a:moveTo>
                  <a:cubicBezTo>
                    <a:pt x="1044" y="281"/>
                    <a:pt x="1085" y="284"/>
                    <a:pt x="1130" y="290"/>
                  </a:cubicBezTo>
                  <a:cubicBezTo>
                    <a:pt x="1291" y="344"/>
                    <a:pt x="1399" y="425"/>
                    <a:pt x="1479" y="559"/>
                  </a:cubicBezTo>
                  <a:cubicBezTo>
                    <a:pt x="1533" y="721"/>
                    <a:pt x="1560" y="909"/>
                    <a:pt x="1506" y="1124"/>
                  </a:cubicBezTo>
                  <a:cubicBezTo>
                    <a:pt x="1452" y="1366"/>
                    <a:pt x="1372" y="1527"/>
                    <a:pt x="1237" y="1635"/>
                  </a:cubicBezTo>
                  <a:cubicBezTo>
                    <a:pt x="1155" y="1717"/>
                    <a:pt x="1057" y="1752"/>
                    <a:pt x="932" y="1752"/>
                  </a:cubicBezTo>
                  <a:cubicBezTo>
                    <a:pt x="893" y="1752"/>
                    <a:pt x="852" y="1749"/>
                    <a:pt x="807" y="1742"/>
                  </a:cubicBezTo>
                  <a:cubicBezTo>
                    <a:pt x="646" y="1688"/>
                    <a:pt x="538" y="1608"/>
                    <a:pt x="458" y="1473"/>
                  </a:cubicBezTo>
                  <a:cubicBezTo>
                    <a:pt x="404" y="1312"/>
                    <a:pt x="377" y="1124"/>
                    <a:pt x="431" y="909"/>
                  </a:cubicBezTo>
                  <a:cubicBezTo>
                    <a:pt x="484" y="667"/>
                    <a:pt x="565" y="505"/>
                    <a:pt x="673" y="398"/>
                  </a:cubicBezTo>
                  <a:cubicBezTo>
                    <a:pt x="775" y="316"/>
                    <a:pt x="878" y="281"/>
                    <a:pt x="1005" y="281"/>
                  </a:cubicBezTo>
                  <a:close/>
                  <a:moveTo>
                    <a:pt x="921" y="1"/>
                  </a:moveTo>
                  <a:cubicBezTo>
                    <a:pt x="753" y="1"/>
                    <a:pt x="604" y="56"/>
                    <a:pt x="484" y="156"/>
                  </a:cubicBezTo>
                  <a:cubicBezTo>
                    <a:pt x="296" y="317"/>
                    <a:pt x="162" y="532"/>
                    <a:pt x="108" y="828"/>
                  </a:cubicBezTo>
                  <a:cubicBezTo>
                    <a:pt x="54" y="1124"/>
                    <a:pt x="54" y="1393"/>
                    <a:pt x="162" y="1581"/>
                  </a:cubicBezTo>
                  <a:cubicBezTo>
                    <a:pt x="269" y="1796"/>
                    <a:pt x="458" y="1930"/>
                    <a:pt x="673" y="1984"/>
                  </a:cubicBezTo>
                  <a:cubicBezTo>
                    <a:pt x="753" y="1998"/>
                    <a:pt x="821" y="2004"/>
                    <a:pt x="884" y="2004"/>
                  </a:cubicBezTo>
                  <a:cubicBezTo>
                    <a:pt x="948" y="2004"/>
                    <a:pt x="1009" y="1998"/>
                    <a:pt x="1076" y="1984"/>
                  </a:cubicBezTo>
                  <a:cubicBezTo>
                    <a:pt x="1183" y="1930"/>
                    <a:pt x="1291" y="1877"/>
                    <a:pt x="1372" y="1769"/>
                  </a:cubicBezTo>
                  <a:lnTo>
                    <a:pt x="1372" y="1769"/>
                  </a:lnTo>
                  <a:lnTo>
                    <a:pt x="1345" y="1930"/>
                  </a:lnTo>
                  <a:cubicBezTo>
                    <a:pt x="1291" y="2145"/>
                    <a:pt x="1210" y="2307"/>
                    <a:pt x="1076" y="2387"/>
                  </a:cubicBezTo>
                  <a:cubicBezTo>
                    <a:pt x="989" y="2440"/>
                    <a:pt x="891" y="2469"/>
                    <a:pt x="775" y="2469"/>
                  </a:cubicBezTo>
                  <a:cubicBezTo>
                    <a:pt x="711" y="2469"/>
                    <a:pt x="641" y="2460"/>
                    <a:pt x="565" y="2441"/>
                  </a:cubicBezTo>
                  <a:cubicBezTo>
                    <a:pt x="484" y="2441"/>
                    <a:pt x="404" y="2387"/>
                    <a:pt x="296" y="2361"/>
                  </a:cubicBezTo>
                  <a:cubicBezTo>
                    <a:pt x="216" y="2307"/>
                    <a:pt x="135" y="2253"/>
                    <a:pt x="54" y="2172"/>
                  </a:cubicBezTo>
                  <a:lnTo>
                    <a:pt x="1" y="2495"/>
                  </a:lnTo>
                  <a:cubicBezTo>
                    <a:pt x="81" y="2549"/>
                    <a:pt x="162" y="2603"/>
                    <a:pt x="269" y="2629"/>
                  </a:cubicBezTo>
                  <a:cubicBezTo>
                    <a:pt x="350" y="2656"/>
                    <a:pt x="458" y="2683"/>
                    <a:pt x="565" y="2710"/>
                  </a:cubicBezTo>
                  <a:cubicBezTo>
                    <a:pt x="664" y="2737"/>
                    <a:pt x="756" y="2749"/>
                    <a:pt x="843" y="2749"/>
                  </a:cubicBezTo>
                  <a:cubicBezTo>
                    <a:pt x="1016" y="2749"/>
                    <a:pt x="1166" y="2701"/>
                    <a:pt x="1291" y="2629"/>
                  </a:cubicBezTo>
                  <a:cubicBezTo>
                    <a:pt x="1479" y="2495"/>
                    <a:pt x="1587" y="2253"/>
                    <a:pt x="1667" y="1930"/>
                  </a:cubicBezTo>
                  <a:lnTo>
                    <a:pt x="2017" y="263"/>
                  </a:lnTo>
                  <a:lnTo>
                    <a:pt x="1694" y="183"/>
                  </a:lnTo>
                  <a:lnTo>
                    <a:pt x="1641" y="479"/>
                  </a:lnTo>
                  <a:cubicBezTo>
                    <a:pt x="1587" y="344"/>
                    <a:pt x="1533" y="263"/>
                    <a:pt x="1452" y="183"/>
                  </a:cubicBezTo>
                  <a:cubicBezTo>
                    <a:pt x="1345" y="102"/>
                    <a:pt x="1237" y="48"/>
                    <a:pt x="1103" y="21"/>
                  </a:cubicBezTo>
                  <a:cubicBezTo>
                    <a:pt x="1040" y="8"/>
                    <a:pt x="980" y="1"/>
                    <a:pt x="921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8"/>
            <p:cNvSpPr/>
            <p:nvPr/>
          </p:nvSpPr>
          <p:spPr>
            <a:xfrm>
              <a:off x="5485300" y="3128375"/>
              <a:ext cx="22225" cy="68575"/>
            </a:xfrm>
            <a:custGeom>
              <a:avLst/>
              <a:gdLst/>
              <a:ahLst/>
              <a:cxnLst/>
              <a:rect l="l" t="t" r="r" b="b"/>
              <a:pathLst>
                <a:path w="889" h="2743" extrusionOk="0">
                  <a:moveTo>
                    <a:pt x="566" y="0"/>
                  </a:moveTo>
                  <a:lnTo>
                    <a:pt x="485" y="403"/>
                  </a:lnTo>
                  <a:lnTo>
                    <a:pt x="808" y="484"/>
                  </a:lnTo>
                  <a:lnTo>
                    <a:pt x="888" y="81"/>
                  </a:lnTo>
                  <a:lnTo>
                    <a:pt x="566" y="0"/>
                  </a:lnTo>
                  <a:close/>
                  <a:moveTo>
                    <a:pt x="404" y="753"/>
                  </a:moveTo>
                  <a:lnTo>
                    <a:pt x="1" y="2662"/>
                  </a:lnTo>
                  <a:lnTo>
                    <a:pt x="324" y="2742"/>
                  </a:lnTo>
                  <a:lnTo>
                    <a:pt x="727" y="807"/>
                  </a:lnTo>
                  <a:lnTo>
                    <a:pt x="404" y="753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8"/>
            <p:cNvSpPr/>
            <p:nvPr/>
          </p:nvSpPr>
          <p:spPr>
            <a:xfrm>
              <a:off x="5510850" y="3136400"/>
              <a:ext cx="51775" cy="71975"/>
            </a:xfrm>
            <a:custGeom>
              <a:avLst/>
              <a:gdLst/>
              <a:ahLst/>
              <a:cxnLst/>
              <a:rect l="l" t="t" r="r" b="b"/>
              <a:pathLst>
                <a:path w="2071" h="2879" extrusionOk="0">
                  <a:moveTo>
                    <a:pt x="1748" y="163"/>
                  </a:moveTo>
                  <a:lnTo>
                    <a:pt x="1668" y="566"/>
                  </a:lnTo>
                  <a:lnTo>
                    <a:pt x="1990" y="620"/>
                  </a:lnTo>
                  <a:lnTo>
                    <a:pt x="2071" y="217"/>
                  </a:lnTo>
                  <a:lnTo>
                    <a:pt x="1748" y="163"/>
                  </a:lnTo>
                  <a:close/>
                  <a:moveTo>
                    <a:pt x="975" y="1"/>
                  </a:moveTo>
                  <a:cubicBezTo>
                    <a:pt x="861" y="1"/>
                    <a:pt x="769" y="30"/>
                    <a:pt x="700" y="82"/>
                  </a:cubicBezTo>
                  <a:cubicBezTo>
                    <a:pt x="565" y="163"/>
                    <a:pt x="485" y="297"/>
                    <a:pt x="431" y="513"/>
                  </a:cubicBezTo>
                  <a:lnTo>
                    <a:pt x="404" y="647"/>
                  </a:lnTo>
                  <a:lnTo>
                    <a:pt x="108" y="593"/>
                  </a:lnTo>
                  <a:lnTo>
                    <a:pt x="54" y="835"/>
                  </a:lnTo>
                  <a:lnTo>
                    <a:pt x="350" y="889"/>
                  </a:lnTo>
                  <a:lnTo>
                    <a:pt x="1" y="2556"/>
                  </a:lnTo>
                  <a:lnTo>
                    <a:pt x="323" y="2637"/>
                  </a:lnTo>
                  <a:lnTo>
                    <a:pt x="673" y="970"/>
                  </a:lnTo>
                  <a:lnTo>
                    <a:pt x="1533" y="1158"/>
                  </a:lnTo>
                  <a:lnTo>
                    <a:pt x="1184" y="2825"/>
                  </a:lnTo>
                  <a:lnTo>
                    <a:pt x="1506" y="2879"/>
                  </a:lnTo>
                  <a:lnTo>
                    <a:pt x="1910" y="970"/>
                  </a:lnTo>
                  <a:lnTo>
                    <a:pt x="727" y="728"/>
                  </a:lnTo>
                  <a:lnTo>
                    <a:pt x="753" y="539"/>
                  </a:lnTo>
                  <a:cubicBezTo>
                    <a:pt x="780" y="432"/>
                    <a:pt x="834" y="351"/>
                    <a:pt x="888" y="324"/>
                  </a:cubicBezTo>
                  <a:cubicBezTo>
                    <a:pt x="919" y="293"/>
                    <a:pt x="960" y="280"/>
                    <a:pt x="1010" y="280"/>
                  </a:cubicBezTo>
                  <a:cubicBezTo>
                    <a:pt x="1045" y="280"/>
                    <a:pt x="1085" y="286"/>
                    <a:pt x="1130" y="297"/>
                  </a:cubicBezTo>
                  <a:lnTo>
                    <a:pt x="1426" y="351"/>
                  </a:lnTo>
                  <a:lnTo>
                    <a:pt x="1479" y="109"/>
                  </a:lnTo>
                  <a:lnTo>
                    <a:pt x="1184" y="29"/>
                  </a:lnTo>
                  <a:cubicBezTo>
                    <a:pt x="1107" y="10"/>
                    <a:pt x="1038" y="1"/>
                    <a:pt x="975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8"/>
            <p:cNvSpPr/>
            <p:nvPr/>
          </p:nvSpPr>
          <p:spPr>
            <a:xfrm>
              <a:off x="5564625" y="3145175"/>
              <a:ext cx="22200" cy="68575"/>
            </a:xfrm>
            <a:custGeom>
              <a:avLst/>
              <a:gdLst/>
              <a:ahLst/>
              <a:cxnLst/>
              <a:rect l="l" t="t" r="r" b="b"/>
              <a:pathLst>
                <a:path w="888" h="2743" extrusionOk="0">
                  <a:moveTo>
                    <a:pt x="565" y="0"/>
                  </a:moveTo>
                  <a:lnTo>
                    <a:pt x="0" y="2662"/>
                  </a:lnTo>
                  <a:lnTo>
                    <a:pt x="323" y="2743"/>
                  </a:lnTo>
                  <a:lnTo>
                    <a:pt x="888" y="81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8"/>
            <p:cNvSpPr/>
            <p:nvPr/>
          </p:nvSpPr>
          <p:spPr>
            <a:xfrm>
              <a:off x="5589500" y="3150550"/>
              <a:ext cx="21525" cy="68575"/>
            </a:xfrm>
            <a:custGeom>
              <a:avLst/>
              <a:gdLst/>
              <a:ahLst/>
              <a:cxnLst/>
              <a:rect l="l" t="t" r="r" b="b"/>
              <a:pathLst>
                <a:path w="861" h="2743" extrusionOk="0">
                  <a:moveTo>
                    <a:pt x="565" y="0"/>
                  </a:moveTo>
                  <a:lnTo>
                    <a:pt x="484" y="404"/>
                  </a:lnTo>
                  <a:lnTo>
                    <a:pt x="780" y="457"/>
                  </a:lnTo>
                  <a:lnTo>
                    <a:pt x="861" y="81"/>
                  </a:lnTo>
                  <a:lnTo>
                    <a:pt x="565" y="0"/>
                  </a:lnTo>
                  <a:close/>
                  <a:moveTo>
                    <a:pt x="404" y="753"/>
                  </a:moveTo>
                  <a:lnTo>
                    <a:pt x="0" y="2662"/>
                  </a:lnTo>
                  <a:lnTo>
                    <a:pt x="296" y="2743"/>
                  </a:lnTo>
                  <a:lnTo>
                    <a:pt x="726" y="807"/>
                  </a:lnTo>
                  <a:lnTo>
                    <a:pt x="404" y="753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613700" y="3162650"/>
              <a:ext cx="53800" cy="67900"/>
            </a:xfrm>
            <a:custGeom>
              <a:avLst/>
              <a:gdLst/>
              <a:ahLst/>
              <a:cxnLst/>
              <a:rect l="l" t="t" r="r" b="b"/>
              <a:pathLst>
                <a:path w="2152" h="2716" extrusionOk="0">
                  <a:moveTo>
                    <a:pt x="971" y="824"/>
                  </a:moveTo>
                  <a:cubicBezTo>
                    <a:pt x="1004" y="824"/>
                    <a:pt x="1039" y="828"/>
                    <a:pt x="1076" y="834"/>
                  </a:cubicBezTo>
                  <a:cubicBezTo>
                    <a:pt x="1237" y="888"/>
                    <a:pt x="1371" y="968"/>
                    <a:pt x="1425" y="1129"/>
                  </a:cubicBezTo>
                  <a:cubicBezTo>
                    <a:pt x="1506" y="1291"/>
                    <a:pt x="1506" y="1479"/>
                    <a:pt x="1452" y="1694"/>
                  </a:cubicBezTo>
                  <a:cubicBezTo>
                    <a:pt x="1425" y="1936"/>
                    <a:pt x="1318" y="2097"/>
                    <a:pt x="1210" y="2205"/>
                  </a:cubicBezTo>
                  <a:cubicBezTo>
                    <a:pt x="1106" y="2309"/>
                    <a:pt x="1002" y="2349"/>
                    <a:pt x="872" y="2349"/>
                  </a:cubicBezTo>
                  <a:cubicBezTo>
                    <a:pt x="835" y="2349"/>
                    <a:pt x="795" y="2345"/>
                    <a:pt x="753" y="2339"/>
                  </a:cubicBezTo>
                  <a:cubicBezTo>
                    <a:pt x="592" y="2286"/>
                    <a:pt x="484" y="2205"/>
                    <a:pt x="403" y="2044"/>
                  </a:cubicBezTo>
                  <a:cubicBezTo>
                    <a:pt x="350" y="1909"/>
                    <a:pt x="350" y="1694"/>
                    <a:pt x="377" y="1479"/>
                  </a:cubicBezTo>
                  <a:cubicBezTo>
                    <a:pt x="430" y="1237"/>
                    <a:pt x="511" y="1076"/>
                    <a:pt x="645" y="968"/>
                  </a:cubicBezTo>
                  <a:cubicBezTo>
                    <a:pt x="750" y="864"/>
                    <a:pt x="854" y="824"/>
                    <a:pt x="971" y="824"/>
                  </a:cubicBezTo>
                  <a:close/>
                  <a:moveTo>
                    <a:pt x="1828" y="0"/>
                  </a:moveTo>
                  <a:lnTo>
                    <a:pt x="1613" y="1022"/>
                  </a:lnTo>
                  <a:cubicBezTo>
                    <a:pt x="1560" y="914"/>
                    <a:pt x="1506" y="807"/>
                    <a:pt x="1398" y="726"/>
                  </a:cubicBezTo>
                  <a:cubicBezTo>
                    <a:pt x="1318" y="646"/>
                    <a:pt x="1210" y="592"/>
                    <a:pt x="1049" y="565"/>
                  </a:cubicBezTo>
                  <a:cubicBezTo>
                    <a:pt x="995" y="551"/>
                    <a:pt x="941" y="545"/>
                    <a:pt x="888" y="545"/>
                  </a:cubicBezTo>
                  <a:cubicBezTo>
                    <a:pt x="728" y="545"/>
                    <a:pt x="571" y="605"/>
                    <a:pt x="430" y="726"/>
                  </a:cubicBezTo>
                  <a:cubicBezTo>
                    <a:pt x="242" y="888"/>
                    <a:pt x="135" y="1103"/>
                    <a:pt x="54" y="1398"/>
                  </a:cubicBezTo>
                  <a:cubicBezTo>
                    <a:pt x="0" y="1694"/>
                    <a:pt x="27" y="1963"/>
                    <a:pt x="135" y="2178"/>
                  </a:cubicBezTo>
                  <a:cubicBezTo>
                    <a:pt x="242" y="2393"/>
                    <a:pt x="403" y="2528"/>
                    <a:pt x="645" y="2581"/>
                  </a:cubicBezTo>
                  <a:cubicBezTo>
                    <a:pt x="713" y="2595"/>
                    <a:pt x="780" y="2602"/>
                    <a:pt x="844" y="2602"/>
                  </a:cubicBezTo>
                  <a:cubicBezTo>
                    <a:pt x="908" y="2602"/>
                    <a:pt x="968" y="2595"/>
                    <a:pt x="1022" y="2581"/>
                  </a:cubicBezTo>
                  <a:cubicBezTo>
                    <a:pt x="1129" y="2528"/>
                    <a:pt x="1237" y="2474"/>
                    <a:pt x="1318" y="2366"/>
                  </a:cubicBezTo>
                  <a:lnTo>
                    <a:pt x="1318" y="2366"/>
                  </a:lnTo>
                  <a:lnTo>
                    <a:pt x="1264" y="2662"/>
                  </a:lnTo>
                  <a:lnTo>
                    <a:pt x="1586" y="2716"/>
                  </a:lnTo>
                  <a:lnTo>
                    <a:pt x="2151" y="54"/>
                  </a:lnTo>
                  <a:lnTo>
                    <a:pt x="1828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5668125" y="3187900"/>
              <a:ext cx="45750" cy="54075"/>
            </a:xfrm>
            <a:custGeom>
              <a:avLst/>
              <a:gdLst/>
              <a:ahLst/>
              <a:cxnLst/>
              <a:rect l="l" t="t" r="r" b="b"/>
              <a:pathLst>
                <a:path w="1830" h="2163" extrusionOk="0">
                  <a:moveTo>
                    <a:pt x="724" y="1031"/>
                  </a:moveTo>
                  <a:cubicBezTo>
                    <a:pt x="829" y="1031"/>
                    <a:pt x="964" y="1054"/>
                    <a:pt x="1130" y="1087"/>
                  </a:cubicBezTo>
                  <a:lnTo>
                    <a:pt x="1426" y="1141"/>
                  </a:lnTo>
                  <a:lnTo>
                    <a:pt x="1426" y="1222"/>
                  </a:lnTo>
                  <a:cubicBezTo>
                    <a:pt x="1372" y="1410"/>
                    <a:pt x="1291" y="1571"/>
                    <a:pt x="1157" y="1679"/>
                  </a:cubicBezTo>
                  <a:cubicBezTo>
                    <a:pt x="1067" y="1751"/>
                    <a:pt x="966" y="1786"/>
                    <a:pt x="860" y="1786"/>
                  </a:cubicBezTo>
                  <a:cubicBezTo>
                    <a:pt x="808" y="1786"/>
                    <a:pt x="754" y="1777"/>
                    <a:pt x="700" y="1760"/>
                  </a:cubicBezTo>
                  <a:cubicBezTo>
                    <a:pt x="566" y="1733"/>
                    <a:pt x="485" y="1679"/>
                    <a:pt x="404" y="1598"/>
                  </a:cubicBezTo>
                  <a:cubicBezTo>
                    <a:pt x="350" y="1518"/>
                    <a:pt x="350" y="1437"/>
                    <a:pt x="350" y="1302"/>
                  </a:cubicBezTo>
                  <a:cubicBezTo>
                    <a:pt x="404" y="1168"/>
                    <a:pt x="458" y="1087"/>
                    <a:pt x="566" y="1061"/>
                  </a:cubicBezTo>
                  <a:cubicBezTo>
                    <a:pt x="607" y="1040"/>
                    <a:pt x="659" y="1031"/>
                    <a:pt x="724" y="1031"/>
                  </a:cubicBezTo>
                  <a:close/>
                  <a:moveTo>
                    <a:pt x="712" y="1"/>
                  </a:moveTo>
                  <a:cubicBezTo>
                    <a:pt x="635" y="1"/>
                    <a:pt x="553" y="20"/>
                    <a:pt x="458" y="39"/>
                  </a:cubicBezTo>
                  <a:lnTo>
                    <a:pt x="404" y="308"/>
                  </a:lnTo>
                  <a:cubicBezTo>
                    <a:pt x="512" y="281"/>
                    <a:pt x="619" y="281"/>
                    <a:pt x="727" y="254"/>
                  </a:cubicBezTo>
                  <a:cubicBezTo>
                    <a:pt x="834" y="254"/>
                    <a:pt x="942" y="281"/>
                    <a:pt x="1049" y="281"/>
                  </a:cubicBezTo>
                  <a:cubicBezTo>
                    <a:pt x="1211" y="335"/>
                    <a:pt x="1345" y="388"/>
                    <a:pt x="1426" y="496"/>
                  </a:cubicBezTo>
                  <a:cubicBezTo>
                    <a:pt x="1507" y="603"/>
                    <a:pt x="1533" y="711"/>
                    <a:pt x="1507" y="872"/>
                  </a:cubicBezTo>
                  <a:lnTo>
                    <a:pt x="1480" y="899"/>
                  </a:lnTo>
                  <a:lnTo>
                    <a:pt x="1049" y="792"/>
                  </a:lnTo>
                  <a:cubicBezTo>
                    <a:pt x="917" y="767"/>
                    <a:pt x="800" y="754"/>
                    <a:pt x="695" y="754"/>
                  </a:cubicBezTo>
                  <a:cubicBezTo>
                    <a:pt x="566" y="754"/>
                    <a:pt x="454" y="774"/>
                    <a:pt x="350" y="819"/>
                  </a:cubicBezTo>
                  <a:cubicBezTo>
                    <a:pt x="189" y="899"/>
                    <a:pt x="82" y="1061"/>
                    <a:pt x="55" y="1276"/>
                  </a:cubicBezTo>
                  <a:cubicBezTo>
                    <a:pt x="1" y="1464"/>
                    <a:pt x="28" y="1625"/>
                    <a:pt x="135" y="1760"/>
                  </a:cubicBezTo>
                  <a:cubicBezTo>
                    <a:pt x="216" y="1894"/>
                    <a:pt x="350" y="1975"/>
                    <a:pt x="566" y="2002"/>
                  </a:cubicBezTo>
                  <a:cubicBezTo>
                    <a:pt x="644" y="2033"/>
                    <a:pt x="732" y="2046"/>
                    <a:pt x="813" y="2046"/>
                  </a:cubicBezTo>
                  <a:cubicBezTo>
                    <a:pt x="871" y="2046"/>
                    <a:pt x="924" y="2040"/>
                    <a:pt x="969" y="2028"/>
                  </a:cubicBezTo>
                  <a:cubicBezTo>
                    <a:pt x="1076" y="1975"/>
                    <a:pt x="1184" y="1921"/>
                    <a:pt x="1291" y="1813"/>
                  </a:cubicBezTo>
                  <a:lnTo>
                    <a:pt x="1291" y="1813"/>
                  </a:lnTo>
                  <a:lnTo>
                    <a:pt x="1238" y="2109"/>
                  </a:lnTo>
                  <a:lnTo>
                    <a:pt x="1533" y="2163"/>
                  </a:lnTo>
                  <a:lnTo>
                    <a:pt x="1775" y="1087"/>
                  </a:lnTo>
                  <a:cubicBezTo>
                    <a:pt x="1829" y="792"/>
                    <a:pt x="1829" y="550"/>
                    <a:pt x="1722" y="388"/>
                  </a:cubicBezTo>
                  <a:cubicBezTo>
                    <a:pt x="1614" y="200"/>
                    <a:pt x="1426" y="93"/>
                    <a:pt x="1130" y="39"/>
                  </a:cubicBezTo>
                  <a:cubicBezTo>
                    <a:pt x="1023" y="12"/>
                    <a:pt x="915" y="12"/>
                    <a:pt x="808" y="12"/>
                  </a:cubicBezTo>
                  <a:cubicBezTo>
                    <a:pt x="776" y="4"/>
                    <a:pt x="745" y="1"/>
                    <a:pt x="712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237275" y="3418050"/>
              <a:ext cx="81375" cy="84050"/>
            </a:xfrm>
            <a:custGeom>
              <a:avLst/>
              <a:gdLst/>
              <a:ahLst/>
              <a:cxnLst/>
              <a:rect l="l" t="t" r="r" b="b"/>
              <a:pathLst>
                <a:path w="3255" h="3362" extrusionOk="0">
                  <a:moveTo>
                    <a:pt x="1076" y="1"/>
                  </a:moveTo>
                  <a:lnTo>
                    <a:pt x="1" y="2367"/>
                  </a:lnTo>
                  <a:lnTo>
                    <a:pt x="324" y="2528"/>
                  </a:lnTo>
                  <a:lnTo>
                    <a:pt x="1265" y="431"/>
                  </a:lnTo>
                  <a:lnTo>
                    <a:pt x="1130" y="2340"/>
                  </a:lnTo>
                  <a:lnTo>
                    <a:pt x="1453" y="2475"/>
                  </a:lnTo>
                  <a:lnTo>
                    <a:pt x="2797" y="1103"/>
                  </a:lnTo>
                  <a:lnTo>
                    <a:pt x="1883" y="3200"/>
                  </a:lnTo>
                  <a:lnTo>
                    <a:pt x="2179" y="3362"/>
                  </a:lnTo>
                  <a:lnTo>
                    <a:pt x="3254" y="969"/>
                  </a:lnTo>
                  <a:lnTo>
                    <a:pt x="2770" y="754"/>
                  </a:lnTo>
                  <a:lnTo>
                    <a:pt x="1426" y="2098"/>
                  </a:lnTo>
                  <a:lnTo>
                    <a:pt x="1560" y="216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308525" y="3466450"/>
              <a:ext cx="49100" cy="57825"/>
            </a:xfrm>
            <a:custGeom>
              <a:avLst/>
              <a:gdLst/>
              <a:ahLst/>
              <a:cxnLst/>
              <a:rect l="l" t="t" r="r" b="b"/>
              <a:pathLst>
                <a:path w="1964" h="2313" extrusionOk="0">
                  <a:moveTo>
                    <a:pt x="718" y="1016"/>
                  </a:moveTo>
                  <a:cubicBezTo>
                    <a:pt x="838" y="1016"/>
                    <a:pt x="983" y="1068"/>
                    <a:pt x="1184" y="1157"/>
                  </a:cubicBezTo>
                  <a:lnTo>
                    <a:pt x="1480" y="1291"/>
                  </a:lnTo>
                  <a:lnTo>
                    <a:pt x="1453" y="1345"/>
                  </a:lnTo>
                  <a:cubicBezTo>
                    <a:pt x="1372" y="1533"/>
                    <a:pt x="1238" y="1668"/>
                    <a:pt x="1103" y="1748"/>
                  </a:cubicBezTo>
                  <a:cubicBezTo>
                    <a:pt x="1023" y="1789"/>
                    <a:pt x="942" y="1809"/>
                    <a:pt x="861" y="1809"/>
                  </a:cubicBezTo>
                  <a:cubicBezTo>
                    <a:pt x="781" y="1809"/>
                    <a:pt x="700" y="1789"/>
                    <a:pt x="619" y="1748"/>
                  </a:cubicBezTo>
                  <a:cubicBezTo>
                    <a:pt x="512" y="1695"/>
                    <a:pt x="431" y="1614"/>
                    <a:pt x="377" y="1533"/>
                  </a:cubicBezTo>
                  <a:cubicBezTo>
                    <a:pt x="350" y="1426"/>
                    <a:pt x="350" y="1345"/>
                    <a:pt x="377" y="1238"/>
                  </a:cubicBezTo>
                  <a:cubicBezTo>
                    <a:pt x="458" y="1103"/>
                    <a:pt x="539" y="1022"/>
                    <a:pt x="646" y="1022"/>
                  </a:cubicBezTo>
                  <a:cubicBezTo>
                    <a:pt x="669" y="1018"/>
                    <a:pt x="693" y="1016"/>
                    <a:pt x="718" y="1016"/>
                  </a:cubicBezTo>
                  <a:close/>
                  <a:moveTo>
                    <a:pt x="754" y="1"/>
                  </a:moveTo>
                  <a:lnTo>
                    <a:pt x="619" y="270"/>
                  </a:lnTo>
                  <a:lnTo>
                    <a:pt x="969" y="270"/>
                  </a:lnTo>
                  <a:cubicBezTo>
                    <a:pt x="1076" y="297"/>
                    <a:pt x="1157" y="323"/>
                    <a:pt x="1265" y="377"/>
                  </a:cubicBezTo>
                  <a:cubicBezTo>
                    <a:pt x="1426" y="458"/>
                    <a:pt x="1533" y="539"/>
                    <a:pt x="1587" y="646"/>
                  </a:cubicBezTo>
                  <a:cubicBezTo>
                    <a:pt x="1641" y="780"/>
                    <a:pt x="1641" y="888"/>
                    <a:pt x="1587" y="1022"/>
                  </a:cubicBezTo>
                  <a:lnTo>
                    <a:pt x="1587" y="1049"/>
                  </a:lnTo>
                  <a:lnTo>
                    <a:pt x="1157" y="861"/>
                  </a:lnTo>
                  <a:cubicBezTo>
                    <a:pt x="952" y="779"/>
                    <a:pt x="778" y="744"/>
                    <a:pt x="623" y="744"/>
                  </a:cubicBezTo>
                  <a:cubicBezTo>
                    <a:pt x="575" y="744"/>
                    <a:pt x="529" y="747"/>
                    <a:pt x="485" y="754"/>
                  </a:cubicBezTo>
                  <a:cubicBezTo>
                    <a:pt x="324" y="807"/>
                    <a:pt x="189" y="915"/>
                    <a:pt x="82" y="1130"/>
                  </a:cubicBezTo>
                  <a:cubicBezTo>
                    <a:pt x="1" y="1291"/>
                    <a:pt x="1" y="1453"/>
                    <a:pt x="55" y="1614"/>
                  </a:cubicBezTo>
                  <a:cubicBezTo>
                    <a:pt x="135" y="1748"/>
                    <a:pt x="243" y="1883"/>
                    <a:pt x="431" y="1963"/>
                  </a:cubicBezTo>
                  <a:cubicBezTo>
                    <a:pt x="592" y="2017"/>
                    <a:pt x="727" y="2044"/>
                    <a:pt x="834" y="2044"/>
                  </a:cubicBezTo>
                  <a:cubicBezTo>
                    <a:pt x="969" y="2044"/>
                    <a:pt x="1076" y="1990"/>
                    <a:pt x="1184" y="1910"/>
                  </a:cubicBezTo>
                  <a:lnTo>
                    <a:pt x="1184" y="1910"/>
                  </a:lnTo>
                  <a:lnTo>
                    <a:pt x="1076" y="2179"/>
                  </a:lnTo>
                  <a:lnTo>
                    <a:pt x="1372" y="2313"/>
                  </a:lnTo>
                  <a:lnTo>
                    <a:pt x="1829" y="1291"/>
                  </a:lnTo>
                  <a:cubicBezTo>
                    <a:pt x="1937" y="1022"/>
                    <a:pt x="1964" y="780"/>
                    <a:pt x="1910" y="592"/>
                  </a:cubicBezTo>
                  <a:cubicBezTo>
                    <a:pt x="1829" y="404"/>
                    <a:pt x="1668" y="243"/>
                    <a:pt x="1399" y="135"/>
                  </a:cubicBezTo>
                  <a:cubicBezTo>
                    <a:pt x="1318" y="108"/>
                    <a:pt x="1211" y="55"/>
                    <a:pt x="1103" y="28"/>
                  </a:cubicBezTo>
                  <a:cubicBezTo>
                    <a:pt x="996" y="28"/>
                    <a:pt x="861" y="1"/>
                    <a:pt x="754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357600" y="3485950"/>
              <a:ext cx="53125" cy="61850"/>
            </a:xfrm>
            <a:custGeom>
              <a:avLst/>
              <a:gdLst/>
              <a:ahLst/>
              <a:cxnLst/>
              <a:rect l="l" t="t" r="r" b="b"/>
              <a:pathLst>
                <a:path w="2125" h="2474" extrusionOk="0">
                  <a:moveTo>
                    <a:pt x="807" y="0"/>
                  </a:moveTo>
                  <a:lnTo>
                    <a:pt x="1" y="1802"/>
                  </a:lnTo>
                  <a:lnTo>
                    <a:pt x="296" y="1936"/>
                  </a:lnTo>
                  <a:lnTo>
                    <a:pt x="753" y="915"/>
                  </a:lnTo>
                  <a:cubicBezTo>
                    <a:pt x="834" y="753"/>
                    <a:pt x="942" y="619"/>
                    <a:pt x="1076" y="565"/>
                  </a:cubicBezTo>
                  <a:cubicBezTo>
                    <a:pt x="1136" y="541"/>
                    <a:pt x="1197" y="528"/>
                    <a:pt x="1260" y="528"/>
                  </a:cubicBezTo>
                  <a:cubicBezTo>
                    <a:pt x="1337" y="528"/>
                    <a:pt x="1417" y="548"/>
                    <a:pt x="1506" y="592"/>
                  </a:cubicBezTo>
                  <a:cubicBezTo>
                    <a:pt x="1641" y="646"/>
                    <a:pt x="1721" y="726"/>
                    <a:pt x="1748" y="834"/>
                  </a:cubicBezTo>
                  <a:cubicBezTo>
                    <a:pt x="1775" y="968"/>
                    <a:pt x="1748" y="1103"/>
                    <a:pt x="1694" y="1264"/>
                  </a:cubicBezTo>
                  <a:lnTo>
                    <a:pt x="1210" y="2340"/>
                  </a:lnTo>
                  <a:lnTo>
                    <a:pt x="1506" y="2474"/>
                  </a:lnTo>
                  <a:lnTo>
                    <a:pt x="1990" y="1399"/>
                  </a:lnTo>
                  <a:cubicBezTo>
                    <a:pt x="2098" y="1130"/>
                    <a:pt x="2125" y="941"/>
                    <a:pt x="2071" y="753"/>
                  </a:cubicBezTo>
                  <a:cubicBezTo>
                    <a:pt x="2017" y="592"/>
                    <a:pt x="1910" y="458"/>
                    <a:pt x="1694" y="350"/>
                  </a:cubicBezTo>
                  <a:cubicBezTo>
                    <a:pt x="1596" y="311"/>
                    <a:pt x="1512" y="286"/>
                    <a:pt x="1421" y="286"/>
                  </a:cubicBezTo>
                  <a:cubicBezTo>
                    <a:pt x="1388" y="286"/>
                    <a:pt x="1354" y="289"/>
                    <a:pt x="1318" y="296"/>
                  </a:cubicBezTo>
                  <a:cubicBezTo>
                    <a:pt x="1210" y="296"/>
                    <a:pt x="1076" y="350"/>
                    <a:pt x="968" y="431"/>
                  </a:cubicBezTo>
                  <a:lnTo>
                    <a:pt x="1103" y="135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5413400" y="3496700"/>
              <a:ext cx="39000" cy="67250"/>
            </a:xfrm>
            <a:custGeom>
              <a:avLst/>
              <a:gdLst/>
              <a:ahLst/>
              <a:cxnLst/>
              <a:rect l="l" t="t" r="r" b="b"/>
              <a:pathLst>
                <a:path w="1560" h="2690" extrusionOk="0">
                  <a:moveTo>
                    <a:pt x="860" y="1"/>
                  </a:moveTo>
                  <a:lnTo>
                    <a:pt x="645" y="511"/>
                  </a:lnTo>
                  <a:lnTo>
                    <a:pt x="430" y="404"/>
                  </a:lnTo>
                  <a:lnTo>
                    <a:pt x="323" y="646"/>
                  </a:lnTo>
                  <a:lnTo>
                    <a:pt x="538" y="727"/>
                  </a:lnTo>
                  <a:lnTo>
                    <a:pt x="108" y="1721"/>
                  </a:lnTo>
                  <a:cubicBezTo>
                    <a:pt x="0" y="1936"/>
                    <a:pt x="0" y="2098"/>
                    <a:pt x="27" y="2232"/>
                  </a:cubicBezTo>
                  <a:cubicBezTo>
                    <a:pt x="81" y="2367"/>
                    <a:pt x="215" y="2474"/>
                    <a:pt x="457" y="2555"/>
                  </a:cubicBezTo>
                  <a:lnTo>
                    <a:pt x="753" y="2689"/>
                  </a:lnTo>
                  <a:lnTo>
                    <a:pt x="860" y="2447"/>
                  </a:lnTo>
                  <a:lnTo>
                    <a:pt x="565" y="2313"/>
                  </a:lnTo>
                  <a:cubicBezTo>
                    <a:pt x="430" y="2259"/>
                    <a:pt x="377" y="2205"/>
                    <a:pt x="350" y="2152"/>
                  </a:cubicBezTo>
                  <a:cubicBezTo>
                    <a:pt x="323" y="2098"/>
                    <a:pt x="350" y="1990"/>
                    <a:pt x="403" y="1829"/>
                  </a:cubicBezTo>
                  <a:lnTo>
                    <a:pt x="834" y="861"/>
                  </a:lnTo>
                  <a:lnTo>
                    <a:pt x="1452" y="1130"/>
                  </a:lnTo>
                  <a:lnTo>
                    <a:pt x="1560" y="915"/>
                  </a:lnTo>
                  <a:lnTo>
                    <a:pt x="941" y="646"/>
                  </a:lnTo>
                  <a:lnTo>
                    <a:pt x="1156" y="135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5442975" y="3526275"/>
              <a:ext cx="49075" cy="57825"/>
            </a:xfrm>
            <a:custGeom>
              <a:avLst/>
              <a:gdLst/>
              <a:ahLst/>
              <a:cxnLst/>
              <a:rect l="l" t="t" r="r" b="b"/>
              <a:pathLst>
                <a:path w="1963" h="2313" extrusionOk="0">
                  <a:moveTo>
                    <a:pt x="708" y="1015"/>
                  </a:moveTo>
                  <a:cubicBezTo>
                    <a:pt x="819" y="1015"/>
                    <a:pt x="983" y="1068"/>
                    <a:pt x="1183" y="1157"/>
                  </a:cubicBezTo>
                  <a:lnTo>
                    <a:pt x="1452" y="1291"/>
                  </a:lnTo>
                  <a:lnTo>
                    <a:pt x="1425" y="1345"/>
                  </a:lnTo>
                  <a:cubicBezTo>
                    <a:pt x="1344" y="1533"/>
                    <a:pt x="1237" y="1668"/>
                    <a:pt x="1076" y="1748"/>
                  </a:cubicBezTo>
                  <a:cubicBezTo>
                    <a:pt x="1008" y="1789"/>
                    <a:pt x="934" y="1809"/>
                    <a:pt x="857" y="1809"/>
                  </a:cubicBezTo>
                  <a:cubicBezTo>
                    <a:pt x="780" y="1809"/>
                    <a:pt x="699" y="1789"/>
                    <a:pt x="618" y="1748"/>
                  </a:cubicBezTo>
                  <a:cubicBezTo>
                    <a:pt x="484" y="1694"/>
                    <a:pt x="403" y="1614"/>
                    <a:pt x="377" y="1533"/>
                  </a:cubicBezTo>
                  <a:cubicBezTo>
                    <a:pt x="323" y="1426"/>
                    <a:pt x="323" y="1345"/>
                    <a:pt x="377" y="1237"/>
                  </a:cubicBezTo>
                  <a:cubicBezTo>
                    <a:pt x="430" y="1103"/>
                    <a:pt x="511" y="1022"/>
                    <a:pt x="645" y="1022"/>
                  </a:cubicBezTo>
                  <a:cubicBezTo>
                    <a:pt x="664" y="1018"/>
                    <a:pt x="685" y="1015"/>
                    <a:pt x="708" y="1015"/>
                  </a:cubicBezTo>
                  <a:close/>
                  <a:moveTo>
                    <a:pt x="726" y="1"/>
                  </a:moveTo>
                  <a:lnTo>
                    <a:pt x="618" y="270"/>
                  </a:lnTo>
                  <a:cubicBezTo>
                    <a:pt x="654" y="261"/>
                    <a:pt x="690" y="258"/>
                    <a:pt x="726" y="258"/>
                  </a:cubicBezTo>
                  <a:cubicBezTo>
                    <a:pt x="798" y="258"/>
                    <a:pt x="869" y="270"/>
                    <a:pt x="941" y="270"/>
                  </a:cubicBezTo>
                  <a:cubicBezTo>
                    <a:pt x="1049" y="296"/>
                    <a:pt x="1156" y="323"/>
                    <a:pt x="1264" y="377"/>
                  </a:cubicBezTo>
                  <a:cubicBezTo>
                    <a:pt x="1425" y="431"/>
                    <a:pt x="1533" y="538"/>
                    <a:pt x="1586" y="646"/>
                  </a:cubicBezTo>
                  <a:cubicBezTo>
                    <a:pt x="1640" y="753"/>
                    <a:pt x="1640" y="888"/>
                    <a:pt x="1586" y="1022"/>
                  </a:cubicBezTo>
                  <a:lnTo>
                    <a:pt x="1560" y="1049"/>
                  </a:lnTo>
                  <a:lnTo>
                    <a:pt x="1156" y="861"/>
                  </a:lnTo>
                  <a:cubicBezTo>
                    <a:pt x="959" y="782"/>
                    <a:pt x="791" y="732"/>
                    <a:pt x="642" y="732"/>
                  </a:cubicBezTo>
                  <a:cubicBezTo>
                    <a:pt x="587" y="732"/>
                    <a:pt x="534" y="739"/>
                    <a:pt x="484" y="753"/>
                  </a:cubicBezTo>
                  <a:cubicBezTo>
                    <a:pt x="296" y="807"/>
                    <a:pt x="161" y="915"/>
                    <a:pt x="81" y="1130"/>
                  </a:cubicBezTo>
                  <a:cubicBezTo>
                    <a:pt x="0" y="1291"/>
                    <a:pt x="0" y="1452"/>
                    <a:pt x="54" y="1614"/>
                  </a:cubicBezTo>
                  <a:cubicBezTo>
                    <a:pt x="108" y="1748"/>
                    <a:pt x="242" y="1883"/>
                    <a:pt x="430" y="1963"/>
                  </a:cubicBezTo>
                  <a:cubicBezTo>
                    <a:pt x="565" y="2017"/>
                    <a:pt x="699" y="2044"/>
                    <a:pt x="834" y="2044"/>
                  </a:cubicBezTo>
                  <a:cubicBezTo>
                    <a:pt x="941" y="2044"/>
                    <a:pt x="1076" y="1990"/>
                    <a:pt x="1183" y="1910"/>
                  </a:cubicBezTo>
                  <a:lnTo>
                    <a:pt x="1183" y="1910"/>
                  </a:lnTo>
                  <a:lnTo>
                    <a:pt x="1076" y="2178"/>
                  </a:lnTo>
                  <a:lnTo>
                    <a:pt x="1344" y="2313"/>
                  </a:lnTo>
                  <a:lnTo>
                    <a:pt x="1801" y="1291"/>
                  </a:lnTo>
                  <a:cubicBezTo>
                    <a:pt x="1936" y="1022"/>
                    <a:pt x="1963" y="780"/>
                    <a:pt x="1882" y="592"/>
                  </a:cubicBezTo>
                  <a:cubicBezTo>
                    <a:pt x="1828" y="404"/>
                    <a:pt x="1667" y="243"/>
                    <a:pt x="1398" y="135"/>
                  </a:cubicBezTo>
                  <a:cubicBezTo>
                    <a:pt x="1318" y="81"/>
                    <a:pt x="1210" y="54"/>
                    <a:pt x="1102" y="28"/>
                  </a:cubicBezTo>
                  <a:cubicBezTo>
                    <a:pt x="968" y="1"/>
                    <a:pt x="860" y="1"/>
                    <a:pt x="726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492025" y="3545775"/>
              <a:ext cx="80700" cy="73950"/>
            </a:xfrm>
            <a:custGeom>
              <a:avLst/>
              <a:gdLst/>
              <a:ahLst/>
              <a:cxnLst/>
              <a:rect l="l" t="t" r="r" b="b"/>
              <a:pathLst>
                <a:path w="3228" h="2958" extrusionOk="0">
                  <a:moveTo>
                    <a:pt x="780" y="0"/>
                  </a:moveTo>
                  <a:lnTo>
                    <a:pt x="1" y="1802"/>
                  </a:lnTo>
                  <a:lnTo>
                    <a:pt x="297" y="1936"/>
                  </a:lnTo>
                  <a:lnTo>
                    <a:pt x="727" y="914"/>
                  </a:lnTo>
                  <a:cubicBezTo>
                    <a:pt x="807" y="753"/>
                    <a:pt x="915" y="619"/>
                    <a:pt x="1049" y="565"/>
                  </a:cubicBezTo>
                  <a:cubicBezTo>
                    <a:pt x="1117" y="538"/>
                    <a:pt x="1184" y="525"/>
                    <a:pt x="1254" y="525"/>
                  </a:cubicBezTo>
                  <a:cubicBezTo>
                    <a:pt x="1325" y="525"/>
                    <a:pt x="1399" y="538"/>
                    <a:pt x="1480" y="565"/>
                  </a:cubicBezTo>
                  <a:cubicBezTo>
                    <a:pt x="1614" y="619"/>
                    <a:pt x="1668" y="699"/>
                    <a:pt x="1695" y="834"/>
                  </a:cubicBezTo>
                  <a:cubicBezTo>
                    <a:pt x="1722" y="941"/>
                    <a:pt x="1695" y="1076"/>
                    <a:pt x="1614" y="1237"/>
                  </a:cubicBezTo>
                  <a:lnTo>
                    <a:pt x="1157" y="2313"/>
                  </a:lnTo>
                  <a:lnTo>
                    <a:pt x="1453" y="2447"/>
                  </a:lnTo>
                  <a:lnTo>
                    <a:pt x="1883" y="1425"/>
                  </a:lnTo>
                  <a:cubicBezTo>
                    <a:pt x="1963" y="1264"/>
                    <a:pt x="2071" y="1130"/>
                    <a:pt x="2205" y="1076"/>
                  </a:cubicBezTo>
                  <a:cubicBezTo>
                    <a:pt x="2273" y="1049"/>
                    <a:pt x="2347" y="1035"/>
                    <a:pt x="2421" y="1035"/>
                  </a:cubicBezTo>
                  <a:cubicBezTo>
                    <a:pt x="2494" y="1035"/>
                    <a:pt x="2568" y="1049"/>
                    <a:pt x="2636" y="1076"/>
                  </a:cubicBezTo>
                  <a:cubicBezTo>
                    <a:pt x="2770" y="1156"/>
                    <a:pt x="2851" y="1237"/>
                    <a:pt x="2851" y="1345"/>
                  </a:cubicBezTo>
                  <a:cubicBezTo>
                    <a:pt x="2878" y="1452"/>
                    <a:pt x="2851" y="1587"/>
                    <a:pt x="2797" y="1748"/>
                  </a:cubicBezTo>
                  <a:lnTo>
                    <a:pt x="2313" y="2823"/>
                  </a:lnTo>
                  <a:lnTo>
                    <a:pt x="2609" y="2958"/>
                  </a:lnTo>
                  <a:lnTo>
                    <a:pt x="3093" y="1882"/>
                  </a:lnTo>
                  <a:cubicBezTo>
                    <a:pt x="3200" y="1640"/>
                    <a:pt x="3227" y="1425"/>
                    <a:pt x="3173" y="1264"/>
                  </a:cubicBezTo>
                  <a:cubicBezTo>
                    <a:pt x="3146" y="1076"/>
                    <a:pt x="3012" y="941"/>
                    <a:pt x="2824" y="861"/>
                  </a:cubicBezTo>
                  <a:cubicBezTo>
                    <a:pt x="2725" y="821"/>
                    <a:pt x="2627" y="796"/>
                    <a:pt x="2529" y="796"/>
                  </a:cubicBezTo>
                  <a:cubicBezTo>
                    <a:pt x="2493" y="796"/>
                    <a:pt x="2457" y="800"/>
                    <a:pt x="2421" y="807"/>
                  </a:cubicBezTo>
                  <a:cubicBezTo>
                    <a:pt x="2313" y="807"/>
                    <a:pt x="2179" y="888"/>
                    <a:pt x="2044" y="968"/>
                  </a:cubicBezTo>
                  <a:cubicBezTo>
                    <a:pt x="2044" y="834"/>
                    <a:pt x="2017" y="699"/>
                    <a:pt x="1963" y="592"/>
                  </a:cubicBezTo>
                  <a:cubicBezTo>
                    <a:pt x="1910" y="484"/>
                    <a:pt x="1802" y="404"/>
                    <a:pt x="1668" y="350"/>
                  </a:cubicBezTo>
                  <a:cubicBezTo>
                    <a:pt x="1589" y="310"/>
                    <a:pt x="1496" y="286"/>
                    <a:pt x="1409" y="286"/>
                  </a:cubicBezTo>
                  <a:cubicBezTo>
                    <a:pt x="1378" y="286"/>
                    <a:pt x="1347" y="289"/>
                    <a:pt x="1318" y="296"/>
                  </a:cubicBezTo>
                  <a:cubicBezTo>
                    <a:pt x="1184" y="296"/>
                    <a:pt x="1076" y="350"/>
                    <a:pt x="969" y="431"/>
                  </a:cubicBezTo>
                  <a:lnTo>
                    <a:pt x="1076" y="135"/>
                  </a:lnTo>
                  <a:lnTo>
                    <a:pt x="780" y="0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574700" y="3586000"/>
              <a:ext cx="49100" cy="51575"/>
            </a:xfrm>
            <a:custGeom>
              <a:avLst/>
              <a:gdLst/>
              <a:ahLst/>
              <a:cxnLst/>
              <a:rect l="l" t="t" r="r" b="b"/>
              <a:pathLst>
                <a:path w="1964" h="2063" extrusionOk="0">
                  <a:moveTo>
                    <a:pt x="1076" y="290"/>
                  </a:moveTo>
                  <a:cubicBezTo>
                    <a:pt x="1146" y="290"/>
                    <a:pt x="1219" y="303"/>
                    <a:pt x="1291" y="327"/>
                  </a:cubicBezTo>
                  <a:cubicBezTo>
                    <a:pt x="1453" y="408"/>
                    <a:pt x="1533" y="515"/>
                    <a:pt x="1560" y="704"/>
                  </a:cubicBezTo>
                  <a:cubicBezTo>
                    <a:pt x="1614" y="865"/>
                    <a:pt x="1587" y="1053"/>
                    <a:pt x="1480" y="1268"/>
                  </a:cubicBezTo>
                  <a:cubicBezTo>
                    <a:pt x="1399" y="1483"/>
                    <a:pt x="1264" y="1618"/>
                    <a:pt x="1130" y="1698"/>
                  </a:cubicBezTo>
                  <a:cubicBezTo>
                    <a:pt x="1041" y="1743"/>
                    <a:pt x="961" y="1763"/>
                    <a:pt x="879" y="1763"/>
                  </a:cubicBezTo>
                  <a:cubicBezTo>
                    <a:pt x="813" y="1763"/>
                    <a:pt x="745" y="1749"/>
                    <a:pt x="673" y="1725"/>
                  </a:cubicBezTo>
                  <a:cubicBezTo>
                    <a:pt x="512" y="1645"/>
                    <a:pt x="404" y="1537"/>
                    <a:pt x="377" y="1376"/>
                  </a:cubicBezTo>
                  <a:cubicBezTo>
                    <a:pt x="350" y="1214"/>
                    <a:pt x="377" y="1026"/>
                    <a:pt x="458" y="811"/>
                  </a:cubicBezTo>
                  <a:cubicBezTo>
                    <a:pt x="565" y="596"/>
                    <a:pt x="673" y="435"/>
                    <a:pt x="834" y="354"/>
                  </a:cubicBezTo>
                  <a:cubicBezTo>
                    <a:pt x="908" y="310"/>
                    <a:pt x="990" y="290"/>
                    <a:pt x="1076" y="290"/>
                  </a:cubicBezTo>
                  <a:close/>
                  <a:moveTo>
                    <a:pt x="990" y="1"/>
                  </a:moveTo>
                  <a:cubicBezTo>
                    <a:pt x="878" y="1"/>
                    <a:pt x="773" y="21"/>
                    <a:pt x="673" y="58"/>
                  </a:cubicBezTo>
                  <a:cubicBezTo>
                    <a:pt x="458" y="166"/>
                    <a:pt x="297" y="381"/>
                    <a:pt x="162" y="677"/>
                  </a:cubicBezTo>
                  <a:cubicBezTo>
                    <a:pt x="28" y="946"/>
                    <a:pt x="1" y="1214"/>
                    <a:pt x="55" y="1456"/>
                  </a:cubicBezTo>
                  <a:cubicBezTo>
                    <a:pt x="135" y="1671"/>
                    <a:pt x="297" y="1860"/>
                    <a:pt x="565" y="1967"/>
                  </a:cubicBezTo>
                  <a:cubicBezTo>
                    <a:pt x="701" y="2028"/>
                    <a:pt x="837" y="2063"/>
                    <a:pt x="968" y="2063"/>
                  </a:cubicBezTo>
                  <a:cubicBezTo>
                    <a:pt x="1071" y="2063"/>
                    <a:pt x="1170" y="2041"/>
                    <a:pt x="1264" y="1994"/>
                  </a:cubicBezTo>
                  <a:cubicBezTo>
                    <a:pt x="1480" y="1887"/>
                    <a:pt x="1668" y="1698"/>
                    <a:pt x="1802" y="1403"/>
                  </a:cubicBezTo>
                  <a:cubicBezTo>
                    <a:pt x="1937" y="1107"/>
                    <a:pt x="1963" y="838"/>
                    <a:pt x="1883" y="596"/>
                  </a:cubicBezTo>
                  <a:cubicBezTo>
                    <a:pt x="1802" y="381"/>
                    <a:pt x="1641" y="193"/>
                    <a:pt x="1399" y="85"/>
                  </a:cubicBezTo>
                  <a:cubicBezTo>
                    <a:pt x="1255" y="28"/>
                    <a:pt x="1118" y="1"/>
                    <a:pt x="990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5621750" y="3603575"/>
              <a:ext cx="53125" cy="61875"/>
            </a:xfrm>
            <a:custGeom>
              <a:avLst/>
              <a:gdLst/>
              <a:ahLst/>
              <a:cxnLst/>
              <a:rect l="l" t="t" r="r" b="b"/>
              <a:pathLst>
                <a:path w="2125" h="2475" extrusionOk="0">
                  <a:moveTo>
                    <a:pt x="780" y="1"/>
                  </a:moveTo>
                  <a:lnTo>
                    <a:pt x="1" y="1802"/>
                  </a:lnTo>
                  <a:lnTo>
                    <a:pt x="297" y="1936"/>
                  </a:lnTo>
                  <a:lnTo>
                    <a:pt x="754" y="915"/>
                  </a:lnTo>
                  <a:cubicBezTo>
                    <a:pt x="807" y="753"/>
                    <a:pt x="915" y="619"/>
                    <a:pt x="1049" y="565"/>
                  </a:cubicBezTo>
                  <a:cubicBezTo>
                    <a:pt x="1122" y="541"/>
                    <a:pt x="1189" y="528"/>
                    <a:pt x="1255" y="528"/>
                  </a:cubicBezTo>
                  <a:cubicBezTo>
                    <a:pt x="1337" y="528"/>
                    <a:pt x="1418" y="548"/>
                    <a:pt x="1506" y="592"/>
                  </a:cubicBezTo>
                  <a:cubicBezTo>
                    <a:pt x="1641" y="646"/>
                    <a:pt x="1722" y="726"/>
                    <a:pt x="1748" y="834"/>
                  </a:cubicBezTo>
                  <a:cubicBezTo>
                    <a:pt x="1775" y="942"/>
                    <a:pt x="1748" y="1103"/>
                    <a:pt x="1668" y="1264"/>
                  </a:cubicBezTo>
                  <a:lnTo>
                    <a:pt x="1211" y="2340"/>
                  </a:lnTo>
                  <a:lnTo>
                    <a:pt x="1506" y="2474"/>
                  </a:lnTo>
                  <a:lnTo>
                    <a:pt x="1963" y="1399"/>
                  </a:lnTo>
                  <a:cubicBezTo>
                    <a:pt x="2098" y="1130"/>
                    <a:pt x="2125" y="942"/>
                    <a:pt x="2071" y="753"/>
                  </a:cubicBezTo>
                  <a:cubicBezTo>
                    <a:pt x="2017" y="592"/>
                    <a:pt x="1883" y="458"/>
                    <a:pt x="1695" y="350"/>
                  </a:cubicBezTo>
                  <a:cubicBezTo>
                    <a:pt x="1596" y="311"/>
                    <a:pt x="1498" y="286"/>
                    <a:pt x="1410" y="286"/>
                  </a:cubicBezTo>
                  <a:cubicBezTo>
                    <a:pt x="1378" y="286"/>
                    <a:pt x="1347" y="289"/>
                    <a:pt x="1318" y="296"/>
                  </a:cubicBezTo>
                  <a:cubicBezTo>
                    <a:pt x="1211" y="296"/>
                    <a:pt x="1076" y="350"/>
                    <a:pt x="969" y="431"/>
                  </a:cubicBezTo>
                  <a:lnTo>
                    <a:pt x="1076" y="135"/>
                  </a:lnTo>
                  <a:lnTo>
                    <a:pt x="780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674850" y="3629125"/>
              <a:ext cx="49100" cy="58500"/>
            </a:xfrm>
            <a:custGeom>
              <a:avLst/>
              <a:gdLst/>
              <a:ahLst/>
              <a:cxnLst/>
              <a:rect l="l" t="t" r="r" b="b"/>
              <a:pathLst>
                <a:path w="1964" h="2340" extrusionOk="0">
                  <a:moveTo>
                    <a:pt x="646" y="1022"/>
                  </a:moveTo>
                  <a:cubicBezTo>
                    <a:pt x="754" y="1022"/>
                    <a:pt x="942" y="1076"/>
                    <a:pt x="1184" y="1156"/>
                  </a:cubicBezTo>
                  <a:lnTo>
                    <a:pt x="1453" y="1291"/>
                  </a:lnTo>
                  <a:lnTo>
                    <a:pt x="1426" y="1371"/>
                  </a:lnTo>
                  <a:cubicBezTo>
                    <a:pt x="1345" y="1560"/>
                    <a:pt x="1238" y="1694"/>
                    <a:pt x="1076" y="1748"/>
                  </a:cubicBezTo>
                  <a:cubicBezTo>
                    <a:pt x="1009" y="1788"/>
                    <a:pt x="935" y="1808"/>
                    <a:pt x="858" y="1808"/>
                  </a:cubicBezTo>
                  <a:cubicBezTo>
                    <a:pt x="780" y="1808"/>
                    <a:pt x="700" y="1788"/>
                    <a:pt x="619" y="1748"/>
                  </a:cubicBezTo>
                  <a:cubicBezTo>
                    <a:pt x="485" y="1694"/>
                    <a:pt x="404" y="1640"/>
                    <a:pt x="377" y="1533"/>
                  </a:cubicBezTo>
                  <a:cubicBezTo>
                    <a:pt x="323" y="1452"/>
                    <a:pt x="323" y="1345"/>
                    <a:pt x="377" y="1237"/>
                  </a:cubicBezTo>
                  <a:cubicBezTo>
                    <a:pt x="431" y="1129"/>
                    <a:pt x="539" y="1049"/>
                    <a:pt x="646" y="1022"/>
                  </a:cubicBezTo>
                  <a:close/>
                  <a:moveTo>
                    <a:pt x="727" y="0"/>
                  </a:moveTo>
                  <a:lnTo>
                    <a:pt x="619" y="269"/>
                  </a:lnTo>
                  <a:cubicBezTo>
                    <a:pt x="727" y="269"/>
                    <a:pt x="834" y="269"/>
                    <a:pt x="942" y="296"/>
                  </a:cubicBezTo>
                  <a:cubicBezTo>
                    <a:pt x="1049" y="323"/>
                    <a:pt x="1157" y="350"/>
                    <a:pt x="1264" y="377"/>
                  </a:cubicBezTo>
                  <a:cubicBezTo>
                    <a:pt x="1426" y="457"/>
                    <a:pt x="1533" y="565"/>
                    <a:pt x="1587" y="672"/>
                  </a:cubicBezTo>
                  <a:cubicBezTo>
                    <a:pt x="1641" y="780"/>
                    <a:pt x="1641" y="914"/>
                    <a:pt x="1587" y="1049"/>
                  </a:cubicBezTo>
                  <a:lnTo>
                    <a:pt x="1560" y="1076"/>
                  </a:lnTo>
                  <a:lnTo>
                    <a:pt x="1157" y="887"/>
                  </a:lnTo>
                  <a:cubicBezTo>
                    <a:pt x="973" y="796"/>
                    <a:pt x="815" y="754"/>
                    <a:pt x="672" y="754"/>
                  </a:cubicBezTo>
                  <a:cubicBezTo>
                    <a:pt x="607" y="754"/>
                    <a:pt x="544" y="763"/>
                    <a:pt x="485" y="780"/>
                  </a:cubicBezTo>
                  <a:cubicBezTo>
                    <a:pt x="297" y="807"/>
                    <a:pt x="162" y="941"/>
                    <a:pt x="81" y="1129"/>
                  </a:cubicBezTo>
                  <a:cubicBezTo>
                    <a:pt x="1" y="1318"/>
                    <a:pt x="1" y="1479"/>
                    <a:pt x="55" y="1613"/>
                  </a:cubicBezTo>
                  <a:cubicBezTo>
                    <a:pt x="108" y="1775"/>
                    <a:pt x="243" y="1882"/>
                    <a:pt x="431" y="1963"/>
                  </a:cubicBezTo>
                  <a:cubicBezTo>
                    <a:pt x="565" y="2044"/>
                    <a:pt x="700" y="2070"/>
                    <a:pt x="834" y="2070"/>
                  </a:cubicBezTo>
                  <a:cubicBezTo>
                    <a:pt x="942" y="2044"/>
                    <a:pt x="1076" y="2017"/>
                    <a:pt x="1184" y="1936"/>
                  </a:cubicBezTo>
                  <a:lnTo>
                    <a:pt x="1184" y="1936"/>
                  </a:lnTo>
                  <a:lnTo>
                    <a:pt x="1076" y="2205"/>
                  </a:lnTo>
                  <a:lnTo>
                    <a:pt x="1345" y="2339"/>
                  </a:lnTo>
                  <a:lnTo>
                    <a:pt x="1802" y="1318"/>
                  </a:lnTo>
                  <a:cubicBezTo>
                    <a:pt x="1937" y="1049"/>
                    <a:pt x="1963" y="807"/>
                    <a:pt x="1883" y="619"/>
                  </a:cubicBezTo>
                  <a:cubicBezTo>
                    <a:pt x="1829" y="430"/>
                    <a:pt x="1668" y="269"/>
                    <a:pt x="1399" y="162"/>
                  </a:cubicBezTo>
                  <a:cubicBezTo>
                    <a:pt x="1318" y="108"/>
                    <a:pt x="1211" y="81"/>
                    <a:pt x="1103" y="54"/>
                  </a:cubicBezTo>
                  <a:cubicBezTo>
                    <a:pt x="969" y="27"/>
                    <a:pt x="861" y="0"/>
                    <a:pt x="727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721225" y="3651975"/>
              <a:ext cx="50450" cy="51650"/>
            </a:xfrm>
            <a:custGeom>
              <a:avLst/>
              <a:gdLst/>
              <a:ahLst/>
              <a:cxnLst/>
              <a:rect l="l" t="t" r="r" b="b"/>
              <a:pathLst>
                <a:path w="2018" h="2066" extrusionOk="0">
                  <a:moveTo>
                    <a:pt x="1086" y="0"/>
                  </a:moveTo>
                  <a:cubicBezTo>
                    <a:pt x="1026" y="0"/>
                    <a:pt x="969" y="9"/>
                    <a:pt x="915" y="27"/>
                  </a:cubicBezTo>
                  <a:cubicBezTo>
                    <a:pt x="754" y="54"/>
                    <a:pt x="646" y="162"/>
                    <a:pt x="566" y="323"/>
                  </a:cubicBezTo>
                  <a:cubicBezTo>
                    <a:pt x="512" y="457"/>
                    <a:pt x="512" y="592"/>
                    <a:pt x="539" y="699"/>
                  </a:cubicBezTo>
                  <a:cubicBezTo>
                    <a:pt x="592" y="834"/>
                    <a:pt x="700" y="941"/>
                    <a:pt x="861" y="1049"/>
                  </a:cubicBezTo>
                  <a:lnTo>
                    <a:pt x="969" y="1130"/>
                  </a:lnTo>
                  <a:cubicBezTo>
                    <a:pt x="1130" y="1264"/>
                    <a:pt x="1211" y="1345"/>
                    <a:pt x="1265" y="1398"/>
                  </a:cubicBezTo>
                  <a:cubicBezTo>
                    <a:pt x="1291" y="1479"/>
                    <a:pt x="1291" y="1560"/>
                    <a:pt x="1265" y="1640"/>
                  </a:cubicBezTo>
                  <a:cubicBezTo>
                    <a:pt x="1211" y="1721"/>
                    <a:pt x="1157" y="1775"/>
                    <a:pt x="1049" y="1775"/>
                  </a:cubicBezTo>
                  <a:cubicBezTo>
                    <a:pt x="1028" y="1782"/>
                    <a:pt x="1002" y="1785"/>
                    <a:pt x="974" y="1785"/>
                  </a:cubicBezTo>
                  <a:cubicBezTo>
                    <a:pt x="897" y="1785"/>
                    <a:pt x="798" y="1760"/>
                    <a:pt x="700" y="1721"/>
                  </a:cubicBezTo>
                  <a:cubicBezTo>
                    <a:pt x="592" y="1667"/>
                    <a:pt x="512" y="1614"/>
                    <a:pt x="404" y="1533"/>
                  </a:cubicBezTo>
                  <a:cubicBezTo>
                    <a:pt x="324" y="1452"/>
                    <a:pt x="216" y="1372"/>
                    <a:pt x="135" y="1264"/>
                  </a:cubicBezTo>
                  <a:lnTo>
                    <a:pt x="1" y="1560"/>
                  </a:lnTo>
                  <a:cubicBezTo>
                    <a:pt x="108" y="1640"/>
                    <a:pt x="189" y="1721"/>
                    <a:pt x="297" y="1802"/>
                  </a:cubicBezTo>
                  <a:cubicBezTo>
                    <a:pt x="404" y="1855"/>
                    <a:pt x="485" y="1909"/>
                    <a:pt x="592" y="1963"/>
                  </a:cubicBezTo>
                  <a:cubicBezTo>
                    <a:pt x="747" y="2021"/>
                    <a:pt x="902" y="2065"/>
                    <a:pt x="1037" y="2065"/>
                  </a:cubicBezTo>
                  <a:cubicBezTo>
                    <a:pt x="1090" y="2065"/>
                    <a:pt x="1139" y="2059"/>
                    <a:pt x="1184" y="2044"/>
                  </a:cubicBezTo>
                  <a:cubicBezTo>
                    <a:pt x="1372" y="2017"/>
                    <a:pt x="1480" y="1909"/>
                    <a:pt x="1560" y="1748"/>
                  </a:cubicBezTo>
                  <a:cubicBezTo>
                    <a:pt x="1641" y="1587"/>
                    <a:pt x="1641" y="1452"/>
                    <a:pt x="1587" y="1345"/>
                  </a:cubicBezTo>
                  <a:cubicBezTo>
                    <a:pt x="1533" y="1210"/>
                    <a:pt x="1426" y="1103"/>
                    <a:pt x="1238" y="968"/>
                  </a:cubicBezTo>
                  <a:lnTo>
                    <a:pt x="1130" y="888"/>
                  </a:lnTo>
                  <a:cubicBezTo>
                    <a:pt x="996" y="780"/>
                    <a:pt x="915" y="699"/>
                    <a:pt x="861" y="646"/>
                  </a:cubicBezTo>
                  <a:cubicBezTo>
                    <a:pt x="834" y="565"/>
                    <a:pt x="834" y="511"/>
                    <a:pt x="861" y="431"/>
                  </a:cubicBezTo>
                  <a:cubicBezTo>
                    <a:pt x="915" y="350"/>
                    <a:pt x="969" y="296"/>
                    <a:pt x="1049" y="296"/>
                  </a:cubicBezTo>
                  <a:cubicBezTo>
                    <a:pt x="1076" y="289"/>
                    <a:pt x="1103" y="286"/>
                    <a:pt x="1131" y="286"/>
                  </a:cubicBezTo>
                  <a:cubicBezTo>
                    <a:pt x="1214" y="286"/>
                    <a:pt x="1305" y="316"/>
                    <a:pt x="1426" y="377"/>
                  </a:cubicBezTo>
                  <a:cubicBezTo>
                    <a:pt x="1507" y="404"/>
                    <a:pt x="1614" y="457"/>
                    <a:pt x="1695" y="511"/>
                  </a:cubicBezTo>
                  <a:cubicBezTo>
                    <a:pt x="1775" y="592"/>
                    <a:pt x="1829" y="646"/>
                    <a:pt x="1910" y="726"/>
                  </a:cubicBezTo>
                  <a:lnTo>
                    <a:pt x="2017" y="457"/>
                  </a:lnTo>
                  <a:cubicBezTo>
                    <a:pt x="1964" y="377"/>
                    <a:pt x="1883" y="323"/>
                    <a:pt x="1802" y="269"/>
                  </a:cubicBezTo>
                  <a:cubicBezTo>
                    <a:pt x="1695" y="215"/>
                    <a:pt x="1614" y="162"/>
                    <a:pt x="1507" y="108"/>
                  </a:cubicBezTo>
                  <a:cubicBezTo>
                    <a:pt x="1345" y="36"/>
                    <a:pt x="1208" y="0"/>
                    <a:pt x="1086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065900" y="3706425"/>
              <a:ext cx="72600" cy="73375"/>
            </a:xfrm>
            <a:custGeom>
              <a:avLst/>
              <a:gdLst/>
              <a:ahLst/>
              <a:cxnLst/>
              <a:rect l="l" t="t" r="r" b="b"/>
              <a:pathLst>
                <a:path w="2904" h="2935" extrusionOk="0">
                  <a:moveTo>
                    <a:pt x="1640" y="430"/>
                  </a:moveTo>
                  <a:lnTo>
                    <a:pt x="1990" y="699"/>
                  </a:lnTo>
                  <a:cubicBezTo>
                    <a:pt x="2285" y="914"/>
                    <a:pt x="2447" y="1129"/>
                    <a:pt x="2500" y="1344"/>
                  </a:cubicBezTo>
                  <a:cubicBezTo>
                    <a:pt x="2527" y="1586"/>
                    <a:pt x="2447" y="1828"/>
                    <a:pt x="2258" y="2124"/>
                  </a:cubicBezTo>
                  <a:cubicBezTo>
                    <a:pt x="2043" y="2420"/>
                    <a:pt x="1828" y="2581"/>
                    <a:pt x="1586" y="2608"/>
                  </a:cubicBezTo>
                  <a:cubicBezTo>
                    <a:pt x="1557" y="2611"/>
                    <a:pt x="1527" y="2613"/>
                    <a:pt x="1497" y="2613"/>
                  </a:cubicBezTo>
                  <a:cubicBezTo>
                    <a:pt x="1284" y="2613"/>
                    <a:pt x="1066" y="2528"/>
                    <a:pt x="807" y="2339"/>
                  </a:cubicBezTo>
                  <a:lnTo>
                    <a:pt x="457" y="2097"/>
                  </a:lnTo>
                  <a:lnTo>
                    <a:pt x="1640" y="430"/>
                  </a:lnTo>
                  <a:close/>
                  <a:moveTo>
                    <a:pt x="1533" y="0"/>
                  </a:moveTo>
                  <a:lnTo>
                    <a:pt x="0" y="2124"/>
                  </a:lnTo>
                  <a:lnTo>
                    <a:pt x="592" y="2527"/>
                  </a:lnTo>
                  <a:cubicBezTo>
                    <a:pt x="961" y="2799"/>
                    <a:pt x="1308" y="2934"/>
                    <a:pt x="1591" y="2934"/>
                  </a:cubicBezTo>
                  <a:cubicBezTo>
                    <a:pt x="1617" y="2934"/>
                    <a:pt x="1642" y="2933"/>
                    <a:pt x="1667" y="2931"/>
                  </a:cubicBezTo>
                  <a:cubicBezTo>
                    <a:pt x="1990" y="2904"/>
                    <a:pt x="2285" y="2716"/>
                    <a:pt x="2554" y="2339"/>
                  </a:cubicBezTo>
                  <a:cubicBezTo>
                    <a:pt x="2823" y="1990"/>
                    <a:pt x="2904" y="1640"/>
                    <a:pt x="2850" y="1344"/>
                  </a:cubicBezTo>
                  <a:cubicBezTo>
                    <a:pt x="2769" y="1022"/>
                    <a:pt x="2527" y="726"/>
                    <a:pt x="2124" y="430"/>
                  </a:cubicBezTo>
                  <a:lnTo>
                    <a:pt x="1533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121675" y="3744725"/>
              <a:ext cx="46400" cy="59850"/>
            </a:xfrm>
            <a:custGeom>
              <a:avLst/>
              <a:gdLst/>
              <a:ahLst/>
              <a:cxnLst/>
              <a:rect l="l" t="t" r="r" b="b"/>
              <a:pathLst>
                <a:path w="1856" h="2394" extrusionOk="0">
                  <a:moveTo>
                    <a:pt x="1587" y="1"/>
                  </a:moveTo>
                  <a:lnTo>
                    <a:pt x="1345" y="323"/>
                  </a:lnTo>
                  <a:lnTo>
                    <a:pt x="1614" y="511"/>
                  </a:lnTo>
                  <a:lnTo>
                    <a:pt x="1856" y="189"/>
                  </a:lnTo>
                  <a:lnTo>
                    <a:pt x="1587" y="1"/>
                  </a:lnTo>
                  <a:close/>
                  <a:moveTo>
                    <a:pt x="1157" y="619"/>
                  </a:moveTo>
                  <a:lnTo>
                    <a:pt x="1" y="2205"/>
                  </a:lnTo>
                  <a:lnTo>
                    <a:pt x="243" y="2393"/>
                  </a:lnTo>
                  <a:lnTo>
                    <a:pt x="1399" y="807"/>
                  </a:lnTo>
                  <a:lnTo>
                    <a:pt x="1157" y="619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5139825" y="3777675"/>
              <a:ext cx="55150" cy="51100"/>
            </a:xfrm>
            <a:custGeom>
              <a:avLst/>
              <a:gdLst/>
              <a:ahLst/>
              <a:cxnLst/>
              <a:rect l="l" t="t" r="r" b="b"/>
              <a:pathLst>
                <a:path w="2206" h="2044" extrusionOk="0">
                  <a:moveTo>
                    <a:pt x="1210" y="0"/>
                  </a:moveTo>
                  <a:cubicBezTo>
                    <a:pt x="1049" y="0"/>
                    <a:pt x="915" y="81"/>
                    <a:pt x="807" y="242"/>
                  </a:cubicBezTo>
                  <a:cubicBezTo>
                    <a:pt x="726" y="350"/>
                    <a:pt x="673" y="484"/>
                    <a:pt x="700" y="592"/>
                  </a:cubicBezTo>
                  <a:cubicBezTo>
                    <a:pt x="726" y="726"/>
                    <a:pt x="807" y="860"/>
                    <a:pt x="942" y="995"/>
                  </a:cubicBezTo>
                  <a:lnTo>
                    <a:pt x="1022" y="1102"/>
                  </a:lnTo>
                  <a:cubicBezTo>
                    <a:pt x="1157" y="1237"/>
                    <a:pt x="1237" y="1371"/>
                    <a:pt x="1237" y="1425"/>
                  </a:cubicBezTo>
                  <a:cubicBezTo>
                    <a:pt x="1264" y="1506"/>
                    <a:pt x="1264" y="1586"/>
                    <a:pt x="1210" y="1640"/>
                  </a:cubicBezTo>
                  <a:cubicBezTo>
                    <a:pt x="1157" y="1721"/>
                    <a:pt x="1076" y="1748"/>
                    <a:pt x="968" y="1748"/>
                  </a:cubicBezTo>
                  <a:cubicBezTo>
                    <a:pt x="888" y="1748"/>
                    <a:pt x="780" y="1694"/>
                    <a:pt x="646" y="1613"/>
                  </a:cubicBezTo>
                  <a:cubicBezTo>
                    <a:pt x="565" y="1533"/>
                    <a:pt x="484" y="1452"/>
                    <a:pt x="404" y="1371"/>
                  </a:cubicBezTo>
                  <a:cubicBezTo>
                    <a:pt x="323" y="1264"/>
                    <a:pt x="242" y="1183"/>
                    <a:pt x="189" y="1049"/>
                  </a:cubicBezTo>
                  <a:lnTo>
                    <a:pt x="1" y="1317"/>
                  </a:lnTo>
                  <a:cubicBezTo>
                    <a:pt x="81" y="1425"/>
                    <a:pt x="162" y="1533"/>
                    <a:pt x="242" y="1613"/>
                  </a:cubicBezTo>
                  <a:cubicBezTo>
                    <a:pt x="323" y="1694"/>
                    <a:pt x="404" y="1748"/>
                    <a:pt x="484" y="1828"/>
                  </a:cubicBezTo>
                  <a:cubicBezTo>
                    <a:pt x="673" y="1963"/>
                    <a:pt x="888" y="2043"/>
                    <a:pt x="1049" y="2043"/>
                  </a:cubicBezTo>
                  <a:cubicBezTo>
                    <a:pt x="1237" y="2043"/>
                    <a:pt x="1372" y="1963"/>
                    <a:pt x="1479" y="1828"/>
                  </a:cubicBezTo>
                  <a:cubicBezTo>
                    <a:pt x="1587" y="1694"/>
                    <a:pt x="1614" y="1559"/>
                    <a:pt x="1587" y="1425"/>
                  </a:cubicBezTo>
                  <a:cubicBezTo>
                    <a:pt x="1560" y="1317"/>
                    <a:pt x="1479" y="1156"/>
                    <a:pt x="1318" y="968"/>
                  </a:cubicBezTo>
                  <a:lnTo>
                    <a:pt x="1237" y="887"/>
                  </a:lnTo>
                  <a:cubicBezTo>
                    <a:pt x="1130" y="753"/>
                    <a:pt x="1049" y="672"/>
                    <a:pt x="1022" y="592"/>
                  </a:cubicBezTo>
                  <a:cubicBezTo>
                    <a:pt x="1022" y="538"/>
                    <a:pt x="1022" y="457"/>
                    <a:pt x="1076" y="403"/>
                  </a:cubicBezTo>
                  <a:cubicBezTo>
                    <a:pt x="1130" y="323"/>
                    <a:pt x="1210" y="296"/>
                    <a:pt x="1291" y="296"/>
                  </a:cubicBezTo>
                  <a:cubicBezTo>
                    <a:pt x="1399" y="296"/>
                    <a:pt x="1506" y="350"/>
                    <a:pt x="1641" y="457"/>
                  </a:cubicBezTo>
                  <a:cubicBezTo>
                    <a:pt x="1721" y="511"/>
                    <a:pt x="1802" y="565"/>
                    <a:pt x="1856" y="645"/>
                  </a:cubicBezTo>
                  <a:cubicBezTo>
                    <a:pt x="1909" y="726"/>
                    <a:pt x="1963" y="807"/>
                    <a:pt x="2017" y="914"/>
                  </a:cubicBezTo>
                  <a:lnTo>
                    <a:pt x="2205" y="645"/>
                  </a:lnTo>
                  <a:cubicBezTo>
                    <a:pt x="2151" y="565"/>
                    <a:pt x="2098" y="511"/>
                    <a:pt x="2017" y="430"/>
                  </a:cubicBezTo>
                  <a:cubicBezTo>
                    <a:pt x="1936" y="350"/>
                    <a:pt x="1856" y="269"/>
                    <a:pt x="1748" y="215"/>
                  </a:cubicBezTo>
                  <a:cubicBezTo>
                    <a:pt x="1560" y="54"/>
                    <a:pt x="1372" y="0"/>
                    <a:pt x="1210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5184175" y="3808175"/>
              <a:ext cx="51800" cy="52850"/>
            </a:xfrm>
            <a:custGeom>
              <a:avLst/>
              <a:gdLst/>
              <a:ahLst/>
              <a:cxnLst/>
              <a:rect l="l" t="t" r="r" b="b"/>
              <a:pathLst>
                <a:path w="2072" h="2114" extrusionOk="0">
                  <a:moveTo>
                    <a:pt x="1080" y="0"/>
                  </a:moveTo>
                  <a:cubicBezTo>
                    <a:pt x="1026" y="0"/>
                    <a:pt x="971" y="6"/>
                    <a:pt x="915" y="17"/>
                  </a:cubicBezTo>
                  <a:cubicBezTo>
                    <a:pt x="673" y="44"/>
                    <a:pt x="458" y="205"/>
                    <a:pt x="270" y="474"/>
                  </a:cubicBezTo>
                  <a:cubicBezTo>
                    <a:pt x="82" y="716"/>
                    <a:pt x="1" y="985"/>
                    <a:pt x="28" y="1227"/>
                  </a:cubicBezTo>
                  <a:cubicBezTo>
                    <a:pt x="82" y="1469"/>
                    <a:pt x="216" y="1684"/>
                    <a:pt x="458" y="1872"/>
                  </a:cubicBezTo>
                  <a:cubicBezTo>
                    <a:pt x="539" y="1926"/>
                    <a:pt x="619" y="1979"/>
                    <a:pt x="700" y="2006"/>
                  </a:cubicBezTo>
                  <a:cubicBezTo>
                    <a:pt x="808" y="2060"/>
                    <a:pt x="888" y="2087"/>
                    <a:pt x="996" y="2114"/>
                  </a:cubicBezTo>
                  <a:lnTo>
                    <a:pt x="1157" y="1872"/>
                  </a:lnTo>
                  <a:cubicBezTo>
                    <a:pt x="1076" y="1845"/>
                    <a:pt x="969" y="1818"/>
                    <a:pt x="888" y="1791"/>
                  </a:cubicBezTo>
                  <a:cubicBezTo>
                    <a:pt x="781" y="1764"/>
                    <a:pt x="700" y="1711"/>
                    <a:pt x="646" y="1657"/>
                  </a:cubicBezTo>
                  <a:cubicBezTo>
                    <a:pt x="458" y="1549"/>
                    <a:pt x="377" y="1388"/>
                    <a:pt x="351" y="1227"/>
                  </a:cubicBezTo>
                  <a:cubicBezTo>
                    <a:pt x="351" y="1038"/>
                    <a:pt x="404" y="850"/>
                    <a:pt x="539" y="662"/>
                  </a:cubicBezTo>
                  <a:cubicBezTo>
                    <a:pt x="673" y="474"/>
                    <a:pt x="834" y="366"/>
                    <a:pt x="1023" y="313"/>
                  </a:cubicBezTo>
                  <a:cubicBezTo>
                    <a:pt x="1059" y="306"/>
                    <a:pt x="1095" y="303"/>
                    <a:pt x="1132" y="303"/>
                  </a:cubicBezTo>
                  <a:cubicBezTo>
                    <a:pt x="1258" y="303"/>
                    <a:pt x="1388" y="343"/>
                    <a:pt x="1534" y="447"/>
                  </a:cubicBezTo>
                  <a:cubicBezTo>
                    <a:pt x="1587" y="501"/>
                    <a:pt x="1668" y="555"/>
                    <a:pt x="1722" y="635"/>
                  </a:cubicBezTo>
                  <a:cubicBezTo>
                    <a:pt x="1775" y="716"/>
                    <a:pt x="1829" y="796"/>
                    <a:pt x="1883" y="877"/>
                  </a:cubicBezTo>
                  <a:lnTo>
                    <a:pt x="2071" y="635"/>
                  </a:lnTo>
                  <a:cubicBezTo>
                    <a:pt x="2017" y="555"/>
                    <a:pt x="1964" y="474"/>
                    <a:pt x="1883" y="420"/>
                  </a:cubicBezTo>
                  <a:cubicBezTo>
                    <a:pt x="1829" y="339"/>
                    <a:pt x="1749" y="259"/>
                    <a:pt x="1668" y="205"/>
                  </a:cubicBezTo>
                  <a:cubicBezTo>
                    <a:pt x="1476" y="77"/>
                    <a:pt x="1285" y="0"/>
                    <a:pt x="1080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5223850" y="3836300"/>
              <a:ext cx="50425" cy="51450"/>
            </a:xfrm>
            <a:custGeom>
              <a:avLst/>
              <a:gdLst/>
              <a:ahLst/>
              <a:cxnLst/>
              <a:rect l="l" t="t" r="r" b="b"/>
              <a:pathLst>
                <a:path w="2017" h="2058" extrusionOk="0">
                  <a:moveTo>
                    <a:pt x="1155" y="317"/>
                  </a:moveTo>
                  <a:cubicBezTo>
                    <a:pt x="1261" y="317"/>
                    <a:pt x="1362" y="353"/>
                    <a:pt x="1452" y="424"/>
                  </a:cubicBezTo>
                  <a:cubicBezTo>
                    <a:pt x="1587" y="505"/>
                    <a:pt x="1667" y="639"/>
                    <a:pt x="1667" y="828"/>
                  </a:cubicBezTo>
                  <a:cubicBezTo>
                    <a:pt x="1667" y="989"/>
                    <a:pt x="1587" y="1177"/>
                    <a:pt x="1452" y="1365"/>
                  </a:cubicBezTo>
                  <a:cubicBezTo>
                    <a:pt x="1318" y="1554"/>
                    <a:pt x="1183" y="1661"/>
                    <a:pt x="1022" y="1715"/>
                  </a:cubicBezTo>
                  <a:cubicBezTo>
                    <a:pt x="968" y="1733"/>
                    <a:pt x="914" y="1742"/>
                    <a:pt x="862" y="1742"/>
                  </a:cubicBezTo>
                  <a:cubicBezTo>
                    <a:pt x="756" y="1742"/>
                    <a:pt x="655" y="1706"/>
                    <a:pt x="565" y="1634"/>
                  </a:cubicBezTo>
                  <a:cubicBezTo>
                    <a:pt x="430" y="1527"/>
                    <a:pt x="350" y="1392"/>
                    <a:pt x="350" y="1231"/>
                  </a:cubicBezTo>
                  <a:cubicBezTo>
                    <a:pt x="350" y="1070"/>
                    <a:pt x="404" y="881"/>
                    <a:pt x="565" y="693"/>
                  </a:cubicBezTo>
                  <a:cubicBezTo>
                    <a:pt x="699" y="505"/>
                    <a:pt x="834" y="397"/>
                    <a:pt x="995" y="344"/>
                  </a:cubicBezTo>
                  <a:cubicBezTo>
                    <a:pt x="1049" y="326"/>
                    <a:pt x="1103" y="317"/>
                    <a:pt x="1155" y="317"/>
                  </a:cubicBezTo>
                  <a:close/>
                  <a:moveTo>
                    <a:pt x="1092" y="1"/>
                  </a:moveTo>
                  <a:cubicBezTo>
                    <a:pt x="1034" y="1"/>
                    <a:pt x="975" y="8"/>
                    <a:pt x="914" y="21"/>
                  </a:cubicBezTo>
                  <a:cubicBezTo>
                    <a:pt x="672" y="75"/>
                    <a:pt x="457" y="236"/>
                    <a:pt x="269" y="505"/>
                  </a:cubicBezTo>
                  <a:cubicBezTo>
                    <a:pt x="81" y="747"/>
                    <a:pt x="0" y="1016"/>
                    <a:pt x="27" y="1258"/>
                  </a:cubicBezTo>
                  <a:cubicBezTo>
                    <a:pt x="54" y="1500"/>
                    <a:pt x="162" y="1688"/>
                    <a:pt x="404" y="1849"/>
                  </a:cubicBezTo>
                  <a:cubicBezTo>
                    <a:pt x="566" y="1992"/>
                    <a:pt x="745" y="2057"/>
                    <a:pt x="927" y="2057"/>
                  </a:cubicBezTo>
                  <a:cubicBezTo>
                    <a:pt x="985" y="2057"/>
                    <a:pt x="1044" y="2051"/>
                    <a:pt x="1103" y="2037"/>
                  </a:cubicBezTo>
                  <a:cubicBezTo>
                    <a:pt x="1345" y="1984"/>
                    <a:pt x="1533" y="1822"/>
                    <a:pt x="1721" y="1554"/>
                  </a:cubicBezTo>
                  <a:cubicBezTo>
                    <a:pt x="1936" y="1285"/>
                    <a:pt x="2017" y="1043"/>
                    <a:pt x="1990" y="801"/>
                  </a:cubicBezTo>
                  <a:cubicBezTo>
                    <a:pt x="1963" y="559"/>
                    <a:pt x="1829" y="371"/>
                    <a:pt x="1613" y="182"/>
                  </a:cubicBezTo>
                  <a:cubicBezTo>
                    <a:pt x="1432" y="61"/>
                    <a:pt x="1266" y="1"/>
                    <a:pt x="1092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5263500" y="3847575"/>
              <a:ext cx="56475" cy="73550"/>
            </a:xfrm>
            <a:custGeom>
              <a:avLst/>
              <a:gdLst/>
              <a:ahLst/>
              <a:cxnLst/>
              <a:rect l="l" t="t" r="r" b="b"/>
              <a:pathLst>
                <a:path w="2259" h="2942" extrusionOk="0">
                  <a:moveTo>
                    <a:pt x="1425" y="1210"/>
                  </a:moveTo>
                  <a:cubicBezTo>
                    <a:pt x="1530" y="1210"/>
                    <a:pt x="1632" y="1246"/>
                    <a:pt x="1721" y="1318"/>
                  </a:cubicBezTo>
                  <a:cubicBezTo>
                    <a:pt x="1856" y="1398"/>
                    <a:pt x="1936" y="1533"/>
                    <a:pt x="1936" y="1721"/>
                  </a:cubicBezTo>
                  <a:cubicBezTo>
                    <a:pt x="1936" y="1882"/>
                    <a:pt x="1856" y="2044"/>
                    <a:pt x="1721" y="2259"/>
                  </a:cubicBezTo>
                  <a:cubicBezTo>
                    <a:pt x="1587" y="2447"/>
                    <a:pt x="1426" y="2554"/>
                    <a:pt x="1264" y="2608"/>
                  </a:cubicBezTo>
                  <a:cubicBezTo>
                    <a:pt x="1210" y="2626"/>
                    <a:pt x="1160" y="2635"/>
                    <a:pt x="1111" y="2635"/>
                  </a:cubicBezTo>
                  <a:cubicBezTo>
                    <a:pt x="1013" y="2635"/>
                    <a:pt x="924" y="2599"/>
                    <a:pt x="834" y="2527"/>
                  </a:cubicBezTo>
                  <a:cubicBezTo>
                    <a:pt x="700" y="2447"/>
                    <a:pt x="619" y="2312"/>
                    <a:pt x="619" y="2151"/>
                  </a:cubicBezTo>
                  <a:cubicBezTo>
                    <a:pt x="619" y="1963"/>
                    <a:pt x="700" y="1802"/>
                    <a:pt x="834" y="1613"/>
                  </a:cubicBezTo>
                  <a:cubicBezTo>
                    <a:pt x="968" y="1398"/>
                    <a:pt x="1130" y="1291"/>
                    <a:pt x="1264" y="1237"/>
                  </a:cubicBezTo>
                  <a:cubicBezTo>
                    <a:pt x="1318" y="1219"/>
                    <a:pt x="1372" y="1210"/>
                    <a:pt x="1425" y="1210"/>
                  </a:cubicBezTo>
                  <a:close/>
                  <a:moveTo>
                    <a:pt x="1587" y="0"/>
                  </a:moveTo>
                  <a:lnTo>
                    <a:pt x="1" y="2205"/>
                  </a:lnTo>
                  <a:lnTo>
                    <a:pt x="269" y="2393"/>
                  </a:lnTo>
                  <a:lnTo>
                    <a:pt x="431" y="2151"/>
                  </a:lnTo>
                  <a:lnTo>
                    <a:pt x="431" y="2151"/>
                  </a:lnTo>
                  <a:cubicBezTo>
                    <a:pt x="404" y="2285"/>
                    <a:pt x="431" y="2420"/>
                    <a:pt x="484" y="2527"/>
                  </a:cubicBezTo>
                  <a:cubicBezTo>
                    <a:pt x="538" y="2635"/>
                    <a:pt x="619" y="2716"/>
                    <a:pt x="726" y="2796"/>
                  </a:cubicBezTo>
                  <a:cubicBezTo>
                    <a:pt x="854" y="2888"/>
                    <a:pt x="995" y="2942"/>
                    <a:pt x="1147" y="2942"/>
                  </a:cubicBezTo>
                  <a:cubicBezTo>
                    <a:pt x="1219" y="2942"/>
                    <a:pt x="1294" y="2930"/>
                    <a:pt x="1372" y="2904"/>
                  </a:cubicBezTo>
                  <a:cubicBezTo>
                    <a:pt x="1614" y="2850"/>
                    <a:pt x="1802" y="2689"/>
                    <a:pt x="1990" y="2447"/>
                  </a:cubicBezTo>
                  <a:cubicBezTo>
                    <a:pt x="2178" y="2205"/>
                    <a:pt x="2259" y="1936"/>
                    <a:pt x="2259" y="1721"/>
                  </a:cubicBezTo>
                  <a:cubicBezTo>
                    <a:pt x="2232" y="1479"/>
                    <a:pt x="2125" y="1291"/>
                    <a:pt x="1936" y="1129"/>
                  </a:cubicBezTo>
                  <a:cubicBezTo>
                    <a:pt x="1829" y="1049"/>
                    <a:pt x="1721" y="995"/>
                    <a:pt x="1587" y="995"/>
                  </a:cubicBezTo>
                  <a:cubicBezTo>
                    <a:pt x="1558" y="988"/>
                    <a:pt x="1527" y="984"/>
                    <a:pt x="1496" y="984"/>
                  </a:cubicBezTo>
                  <a:cubicBezTo>
                    <a:pt x="1409" y="984"/>
                    <a:pt x="1316" y="1009"/>
                    <a:pt x="1237" y="1049"/>
                  </a:cubicBezTo>
                  <a:lnTo>
                    <a:pt x="1856" y="18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5311900" y="3898650"/>
              <a:ext cx="51775" cy="60525"/>
            </a:xfrm>
            <a:custGeom>
              <a:avLst/>
              <a:gdLst/>
              <a:ahLst/>
              <a:cxnLst/>
              <a:rect l="l" t="t" r="r" b="b"/>
              <a:pathLst>
                <a:path w="2071" h="2421" extrusionOk="0">
                  <a:moveTo>
                    <a:pt x="663" y="989"/>
                  </a:moveTo>
                  <a:cubicBezTo>
                    <a:pt x="683" y="989"/>
                    <a:pt x="704" y="991"/>
                    <a:pt x="726" y="995"/>
                  </a:cubicBezTo>
                  <a:cubicBezTo>
                    <a:pt x="834" y="995"/>
                    <a:pt x="995" y="1076"/>
                    <a:pt x="1210" y="1237"/>
                  </a:cubicBezTo>
                  <a:lnTo>
                    <a:pt x="1479" y="1425"/>
                  </a:lnTo>
                  <a:lnTo>
                    <a:pt x="1425" y="1479"/>
                  </a:lnTo>
                  <a:cubicBezTo>
                    <a:pt x="1291" y="1641"/>
                    <a:pt x="1156" y="1748"/>
                    <a:pt x="995" y="1802"/>
                  </a:cubicBezTo>
                  <a:cubicBezTo>
                    <a:pt x="957" y="1808"/>
                    <a:pt x="919" y="1812"/>
                    <a:pt x="881" y="1812"/>
                  </a:cubicBezTo>
                  <a:cubicBezTo>
                    <a:pt x="759" y="1812"/>
                    <a:pt x="641" y="1777"/>
                    <a:pt x="538" y="1694"/>
                  </a:cubicBezTo>
                  <a:cubicBezTo>
                    <a:pt x="431" y="1614"/>
                    <a:pt x="377" y="1533"/>
                    <a:pt x="350" y="1425"/>
                  </a:cubicBezTo>
                  <a:cubicBezTo>
                    <a:pt x="323" y="1345"/>
                    <a:pt x="350" y="1237"/>
                    <a:pt x="431" y="1157"/>
                  </a:cubicBezTo>
                  <a:cubicBezTo>
                    <a:pt x="498" y="1045"/>
                    <a:pt x="565" y="989"/>
                    <a:pt x="663" y="989"/>
                  </a:cubicBezTo>
                  <a:close/>
                  <a:moveTo>
                    <a:pt x="1022" y="1"/>
                  </a:moveTo>
                  <a:lnTo>
                    <a:pt x="861" y="242"/>
                  </a:lnTo>
                  <a:cubicBezTo>
                    <a:pt x="968" y="269"/>
                    <a:pt x="1076" y="296"/>
                    <a:pt x="1183" y="323"/>
                  </a:cubicBezTo>
                  <a:cubicBezTo>
                    <a:pt x="1264" y="377"/>
                    <a:pt x="1372" y="431"/>
                    <a:pt x="1452" y="484"/>
                  </a:cubicBezTo>
                  <a:cubicBezTo>
                    <a:pt x="1614" y="592"/>
                    <a:pt x="1694" y="700"/>
                    <a:pt x="1721" y="834"/>
                  </a:cubicBezTo>
                  <a:cubicBezTo>
                    <a:pt x="1748" y="942"/>
                    <a:pt x="1721" y="1076"/>
                    <a:pt x="1640" y="1184"/>
                  </a:cubicBezTo>
                  <a:lnTo>
                    <a:pt x="1614" y="1210"/>
                  </a:lnTo>
                  <a:lnTo>
                    <a:pt x="1264" y="942"/>
                  </a:lnTo>
                  <a:cubicBezTo>
                    <a:pt x="1022" y="780"/>
                    <a:pt x="807" y="700"/>
                    <a:pt x="619" y="700"/>
                  </a:cubicBezTo>
                  <a:cubicBezTo>
                    <a:pt x="431" y="700"/>
                    <a:pt x="269" y="780"/>
                    <a:pt x="135" y="968"/>
                  </a:cubicBezTo>
                  <a:cubicBezTo>
                    <a:pt x="27" y="1130"/>
                    <a:pt x="0" y="1291"/>
                    <a:pt x="27" y="1452"/>
                  </a:cubicBezTo>
                  <a:cubicBezTo>
                    <a:pt x="54" y="1614"/>
                    <a:pt x="162" y="1748"/>
                    <a:pt x="323" y="1856"/>
                  </a:cubicBezTo>
                  <a:cubicBezTo>
                    <a:pt x="431" y="1963"/>
                    <a:pt x="565" y="2017"/>
                    <a:pt x="699" y="2017"/>
                  </a:cubicBezTo>
                  <a:cubicBezTo>
                    <a:pt x="731" y="2025"/>
                    <a:pt x="765" y="2028"/>
                    <a:pt x="800" y="2028"/>
                  </a:cubicBezTo>
                  <a:cubicBezTo>
                    <a:pt x="886" y="2028"/>
                    <a:pt x="981" y="2009"/>
                    <a:pt x="1076" y="1990"/>
                  </a:cubicBezTo>
                  <a:lnTo>
                    <a:pt x="1076" y="1990"/>
                  </a:lnTo>
                  <a:lnTo>
                    <a:pt x="888" y="2205"/>
                  </a:lnTo>
                  <a:lnTo>
                    <a:pt x="1156" y="2420"/>
                  </a:lnTo>
                  <a:lnTo>
                    <a:pt x="1802" y="1506"/>
                  </a:lnTo>
                  <a:cubicBezTo>
                    <a:pt x="1990" y="1264"/>
                    <a:pt x="2071" y="1049"/>
                    <a:pt x="2044" y="834"/>
                  </a:cubicBezTo>
                  <a:cubicBezTo>
                    <a:pt x="2017" y="646"/>
                    <a:pt x="1882" y="458"/>
                    <a:pt x="1640" y="296"/>
                  </a:cubicBezTo>
                  <a:cubicBezTo>
                    <a:pt x="1560" y="216"/>
                    <a:pt x="1479" y="162"/>
                    <a:pt x="1372" y="135"/>
                  </a:cubicBezTo>
                  <a:cubicBezTo>
                    <a:pt x="1264" y="81"/>
                    <a:pt x="1156" y="27"/>
                    <a:pt x="1022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4841400" y="3956450"/>
              <a:ext cx="88750" cy="88750"/>
            </a:xfrm>
            <a:custGeom>
              <a:avLst/>
              <a:gdLst/>
              <a:ahLst/>
              <a:cxnLst/>
              <a:rect l="l" t="t" r="r" b="b"/>
              <a:pathLst>
                <a:path w="3550" h="3550" extrusionOk="0">
                  <a:moveTo>
                    <a:pt x="1936" y="1"/>
                  </a:moveTo>
                  <a:lnTo>
                    <a:pt x="0" y="1748"/>
                  </a:lnTo>
                  <a:lnTo>
                    <a:pt x="242" y="2017"/>
                  </a:lnTo>
                  <a:lnTo>
                    <a:pt x="1936" y="485"/>
                  </a:lnTo>
                  <a:lnTo>
                    <a:pt x="1049" y="2178"/>
                  </a:lnTo>
                  <a:lnTo>
                    <a:pt x="1291" y="2447"/>
                  </a:lnTo>
                  <a:lnTo>
                    <a:pt x="3065" y="1748"/>
                  </a:lnTo>
                  <a:lnTo>
                    <a:pt x="1371" y="3281"/>
                  </a:lnTo>
                  <a:lnTo>
                    <a:pt x="1613" y="3550"/>
                  </a:lnTo>
                  <a:lnTo>
                    <a:pt x="3549" y="1802"/>
                  </a:lnTo>
                  <a:lnTo>
                    <a:pt x="3200" y="1399"/>
                  </a:lnTo>
                  <a:lnTo>
                    <a:pt x="1425" y="2098"/>
                  </a:lnTo>
                  <a:lnTo>
                    <a:pt x="2285" y="404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4899200" y="4031075"/>
              <a:ext cx="51100" cy="54450"/>
            </a:xfrm>
            <a:custGeom>
              <a:avLst/>
              <a:gdLst/>
              <a:ahLst/>
              <a:cxnLst/>
              <a:rect l="l" t="t" r="r" b="b"/>
              <a:pathLst>
                <a:path w="2044" h="2178" extrusionOk="0">
                  <a:moveTo>
                    <a:pt x="1183" y="296"/>
                  </a:moveTo>
                  <a:cubicBezTo>
                    <a:pt x="1345" y="323"/>
                    <a:pt x="1479" y="376"/>
                    <a:pt x="1587" y="511"/>
                  </a:cubicBezTo>
                  <a:cubicBezTo>
                    <a:pt x="1694" y="645"/>
                    <a:pt x="1748" y="753"/>
                    <a:pt x="1721" y="914"/>
                  </a:cubicBezTo>
                  <a:cubicBezTo>
                    <a:pt x="1721" y="1049"/>
                    <a:pt x="1640" y="1183"/>
                    <a:pt x="1506" y="1291"/>
                  </a:cubicBezTo>
                  <a:lnTo>
                    <a:pt x="753" y="457"/>
                  </a:lnTo>
                  <a:cubicBezTo>
                    <a:pt x="888" y="323"/>
                    <a:pt x="1049" y="296"/>
                    <a:pt x="1183" y="296"/>
                  </a:cubicBezTo>
                  <a:close/>
                  <a:moveTo>
                    <a:pt x="1103" y="0"/>
                  </a:moveTo>
                  <a:cubicBezTo>
                    <a:pt x="861" y="0"/>
                    <a:pt x="619" y="108"/>
                    <a:pt x="377" y="323"/>
                  </a:cubicBezTo>
                  <a:cubicBezTo>
                    <a:pt x="135" y="538"/>
                    <a:pt x="27" y="753"/>
                    <a:pt x="0" y="1022"/>
                  </a:cubicBezTo>
                  <a:cubicBezTo>
                    <a:pt x="0" y="1264"/>
                    <a:pt x="81" y="1506"/>
                    <a:pt x="296" y="1748"/>
                  </a:cubicBezTo>
                  <a:cubicBezTo>
                    <a:pt x="377" y="1855"/>
                    <a:pt x="484" y="1936"/>
                    <a:pt x="565" y="1990"/>
                  </a:cubicBezTo>
                  <a:cubicBezTo>
                    <a:pt x="672" y="2070"/>
                    <a:pt x="780" y="2124"/>
                    <a:pt x="888" y="2178"/>
                  </a:cubicBezTo>
                  <a:lnTo>
                    <a:pt x="1130" y="1990"/>
                  </a:lnTo>
                  <a:cubicBezTo>
                    <a:pt x="995" y="1936"/>
                    <a:pt x="888" y="1882"/>
                    <a:pt x="780" y="1828"/>
                  </a:cubicBezTo>
                  <a:cubicBezTo>
                    <a:pt x="699" y="1748"/>
                    <a:pt x="592" y="1667"/>
                    <a:pt x="511" y="1586"/>
                  </a:cubicBezTo>
                  <a:cubicBezTo>
                    <a:pt x="377" y="1425"/>
                    <a:pt x="296" y="1264"/>
                    <a:pt x="323" y="1102"/>
                  </a:cubicBezTo>
                  <a:cubicBezTo>
                    <a:pt x="323" y="914"/>
                    <a:pt x="404" y="753"/>
                    <a:pt x="565" y="618"/>
                  </a:cubicBezTo>
                  <a:lnTo>
                    <a:pt x="1533" y="1694"/>
                  </a:lnTo>
                  <a:lnTo>
                    <a:pt x="1667" y="1613"/>
                  </a:lnTo>
                  <a:cubicBezTo>
                    <a:pt x="1882" y="1398"/>
                    <a:pt x="1990" y="1183"/>
                    <a:pt x="2017" y="968"/>
                  </a:cubicBezTo>
                  <a:cubicBezTo>
                    <a:pt x="2044" y="726"/>
                    <a:pt x="1963" y="538"/>
                    <a:pt x="1802" y="323"/>
                  </a:cubicBezTo>
                  <a:cubicBezTo>
                    <a:pt x="1587" y="108"/>
                    <a:pt x="1372" y="0"/>
                    <a:pt x="1103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4934825" y="4056600"/>
              <a:ext cx="47750" cy="60525"/>
            </a:xfrm>
            <a:custGeom>
              <a:avLst/>
              <a:gdLst/>
              <a:ahLst/>
              <a:cxnLst/>
              <a:rect l="l" t="t" r="r" b="b"/>
              <a:pathLst>
                <a:path w="1910" h="2421" extrusionOk="0">
                  <a:moveTo>
                    <a:pt x="1667" y="1"/>
                  </a:moveTo>
                  <a:lnTo>
                    <a:pt x="1264" y="377"/>
                  </a:lnTo>
                  <a:lnTo>
                    <a:pt x="1103" y="189"/>
                  </a:lnTo>
                  <a:lnTo>
                    <a:pt x="914" y="350"/>
                  </a:lnTo>
                  <a:lnTo>
                    <a:pt x="1076" y="538"/>
                  </a:lnTo>
                  <a:lnTo>
                    <a:pt x="269" y="1238"/>
                  </a:lnTo>
                  <a:cubicBezTo>
                    <a:pt x="108" y="1399"/>
                    <a:pt x="0" y="1560"/>
                    <a:pt x="0" y="1695"/>
                  </a:cubicBezTo>
                  <a:cubicBezTo>
                    <a:pt x="0" y="1829"/>
                    <a:pt x="81" y="1990"/>
                    <a:pt x="242" y="2179"/>
                  </a:cubicBezTo>
                  <a:lnTo>
                    <a:pt x="457" y="2420"/>
                  </a:lnTo>
                  <a:lnTo>
                    <a:pt x="672" y="2232"/>
                  </a:lnTo>
                  <a:lnTo>
                    <a:pt x="430" y="1990"/>
                  </a:lnTo>
                  <a:cubicBezTo>
                    <a:pt x="350" y="1883"/>
                    <a:pt x="296" y="1802"/>
                    <a:pt x="323" y="1748"/>
                  </a:cubicBezTo>
                  <a:cubicBezTo>
                    <a:pt x="323" y="1668"/>
                    <a:pt x="377" y="1587"/>
                    <a:pt x="484" y="1479"/>
                  </a:cubicBezTo>
                  <a:lnTo>
                    <a:pt x="1291" y="780"/>
                  </a:lnTo>
                  <a:lnTo>
                    <a:pt x="1721" y="1264"/>
                  </a:lnTo>
                  <a:lnTo>
                    <a:pt x="1909" y="1103"/>
                  </a:lnTo>
                  <a:lnTo>
                    <a:pt x="1479" y="619"/>
                  </a:lnTo>
                  <a:lnTo>
                    <a:pt x="1882" y="243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4956325" y="4093575"/>
              <a:ext cx="53125" cy="59850"/>
            </a:xfrm>
            <a:custGeom>
              <a:avLst/>
              <a:gdLst/>
              <a:ahLst/>
              <a:cxnLst/>
              <a:rect l="l" t="t" r="r" b="b"/>
              <a:pathLst>
                <a:path w="2125" h="2394" extrusionOk="0">
                  <a:moveTo>
                    <a:pt x="690" y="893"/>
                  </a:moveTo>
                  <a:cubicBezTo>
                    <a:pt x="720" y="893"/>
                    <a:pt x="750" y="900"/>
                    <a:pt x="780" y="915"/>
                  </a:cubicBezTo>
                  <a:cubicBezTo>
                    <a:pt x="888" y="941"/>
                    <a:pt x="1049" y="1049"/>
                    <a:pt x="1211" y="1264"/>
                  </a:cubicBezTo>
                  <a:lnTo>
                    <a:pt x="1426" y="1479"/>
                  </a:lnTo>
                  <a:lnTo>
                    <a:pt x="1372" y="1533"/>
                  </a:lnTo>
                  <a:cubicBezTo>
                    <a:pt x="1211" y="1667"/>
                    <a:pt x="1049" y="1748"/>
                    <a:pt x="888" y="1748"/>
                  </a:cubicBezTo>
                  <a:cubicBezTo>
                    <a:pt x="727" y="1748"/>
                    <a:pt x="592" y="1694"/>
                    <a:pt x="458" y="1560"/>
                  </a:cubicBezTo>
                  <a:cubicBezTo>
                    <a:pt x="377" y="1479"/>
                    <a:pt x="323" y="1372"/>
                    <a:pt x="323" y="1264"/>
                  </a:cubicBezTo>
                  <a:cubicBezTo>
                    <a:pt x="323" y="1157"/>
                    <a:pt x="377" y="1076"/>
                    <a:pt x="458" y="995"/>
                  </a:cubicBezTo>
                  <a:cubicBezTo>
                    <a:pt x="535" y="937"/>
                    <a:pt x="613" y="893"/>
                    <a:pt x="690" y="893"/>
                  </a:cubicBezTo>
                  <a:close/>
                  <a:moveTo>
                    <a:pt x="1291" y="0"/>
                  </a:moveTo>
                  <a:lnTo>
                    <a:pt x="1076" y="216"/>
                  </a:lnTo>
                  <a:cubicBezTo>
                    <a:pt x="1184" y="242"/>
                    <a:pt x="1264" y="296"/>
                    <a:pt x="1372" y="350"/>
                  </a:cubicBezTo>
                  <a:cubicBezTo>
                    <a:pt x="1452" y="431"/>
                    <a:pt x="1533" y="484"/>
                    <a:pt x="1614" y="565"/>
                  </a:cubicBezTo>
                  <a:cubicBezTo>
                    <a:pt x="1721" y="700"/>
                    <a:pt x="1802" y="834"/>
                    <a:pt x="1802" y="968"/>
                  </a:cubicBezTo>
                  <a:cubicBezTo>
                    <a:pt x="1802" y="1076"/>
                    <a:pt x="1748" y="1210"/>
                    <a:pt x="1641" y="1291"/>
                  </a:cubicBezTo>
                  <a:lnTo>
                    <a:pt x="1614" y="1318"/>
                  </a:lnTo>
                  <a:lnTo>
                    <a:pt x="1318" y="995"/>
                  </a:lnTo>
                  <a:cubicBezTo>
                    <a:pt x="1103" y="780"/>
                    <a:pt x="915" y="646"/>
                    <a:pt x="753" y="592"/>
                  </a:cubicBezTo>
                  <a:cubicBezTo>
                    <a:pt x="723" y="588"/>
                    <a:pt x="692" y="585"/>
                    <a:pt x="662" y="585"/>
                  </a:cubicBezTo>
                  <a:cubicBezTo>
                    <a:pt x="505" y="585"/>
                    <a:pt x="351" y="645"/>
                    <a:pt x="216" y="780"/>
                  </a:cubicBezTo>
                  <a:cubicBezTo>
                    <a:pt x="81" y="915"/>
                    <a:pt x="1" y="1049"/>
                    <a:pt x="1" y="1210"/>
                  </a:cubicBezTo>
                  <a:cubicBezTo>
                    <a:pt x="1" y="1372"/>
                    <a:pt x="81" y="1533"/>
                    <a:pt x="216" y="1667"/>
                  </a:cubicBezTo>
                  <a:cubicBezTo>
                    <a:pt x="296" y="1802"/>
                    <a:pt x="431" y="1883"/>
                    <a:pt x="538" y="1909"/>
                  </a:cubicBezTo>
                  <a:cubicBezTo>
                    <a:pt x="601" y="1941"/>
                    <a:pt x="674" y="1954"/>
                    <a:pt x="750" y="1954"/>
                  </a:cubicBezTo>
                  <a:cubicBezTo>
                    <a:pt x="803" y="1954"/>
                    <a:pt x="859" y="1947"/>
                    <a:pt x="915" y="1936"/>
                  </a:cubicBezTo>
                  <a:lnTo>
                    <a:pt x="915" y="1936"/>
                  </a:lnTo>
                  <a:lnTo>
                    <a:pt x="700" y="2151"/>
                  </a:lnTo>
                  <a:lnTo>
                    <a:pt x="915" y="2393"/>
                  </a:lnTo>
                  <a:lnTo>
                    <a:pt x="1748" y="1641"/>
                  </a:lnTo>
                  <a:cubicBezTo>
                    <a:pt x="1963" y="1452"/>
                    <a:pt x="2071" y="1237"/>
                    <a:pt x="2098" y="1049"/>
                  </a:cubicBezTo>
                  <a:cubicBezTo>
                    <a:pt x="2125" y="834"/>
                    <a:pt x="2017" y="619"/>
                    <a:pt x="1829" y="404"/>
                  </a:cubicBezTo>
                  <a:cubicBezTo>
                    <a:pt x="1775" y="350"/>
                    <a:pt x="1694" y="269"/>
                    <a:pt x="1587" y="189"/>
                  </a:cubicBezTo>
                  <a:cubicBezTo>
                    <a:pt x="1506" y="135"/>
                    <a:pt x="1399" y="81"/>
                    <a:pt x="1291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4989925" y="4132550"/>
              <a:ext cx="79350" cy="86075"/>
            </a:xfrm>
            <a:custGeom>
              <a:avLst/>
              <a:gdLst/>
              <a:ahLst/>
              <a:cxnLst/>
              <a:rect l="l" t="t" r="r" b="b"/>
              <a:pathLst>
                <a:path w="3174" h="3443" extrusionOk="0">
                  <a:moveTo>
                    <a:pt x="1453" y="1"/>
                  </a:moveTo>
                  <a:lnTo>
                    <a:pt x="1" y="1318"/>
                  </a:lnTo>
                  <a:lnTo>
                    <a:pt x="216" y="1560"/>
                  </a:lnTo>
                  <a:lnTo>
                    <a:pt x="1049" y="807"/>
                  </a:lnTo>
                  <a:cubicBezTo>
                    <a:pt x="1184" y="673"/>
                    <a:pt x="1318" y="619"/>
                    <a:pt x="1480" y="619"/>
                  </a:cubicBezTo>
                  <a:cubicBezTo>
                    <a:pt x="1614" y="619"/>
                    <a:pt x="1749" y="673"/>
                    <a:pt x="1856" y="807"/>
                  </a:cubicBezTo>
                  <a:cubicBezTo>
                    <a:pt x="1964" y="888"/>
                    <a:pt x="1991" y="996"/>
                    <a:pt x="1964" y="1130"/>
                  </a:cubicBezTo>
                  <a:cubicBezTo>
                    <a:pt x="1937" y="1238"/>
                    <a:pt x="1856" y="1345"/>
                    <a:pt x="1722" y="1480"/>
                  </a:cubicBezTo>
                  <a:lnTo>
                    <a:pt x="861" y="2259"/>
                  </a:lnTo>
                  <a:lnTo>
                    <a:pt x="1076" y="2501"/>
                  </a:lnTo>
                  <a:lnTo>
                    <a:pt x="1883" y="1748"/>
                  </a:lnTo>
                  <a:cubicBezTo>
                    <a:pt x="2044" y="1614"/>
                    <a:pt x="2179" y="1560"/>
                    <a:pt x="2313" y="1560"/>
                  </a:cubicBezTo>
                  <a:cubicBezTo>
                    <a:pt x="2474" y="1560"/>
                    <a:pt x="2609" y="1614"/>
                    <a:pt x="2716" y="1748"/>
                  </a:cubicBezTo>
                  <a:cubicBezTo>
                    <a:pt x="2797" y="1856"/>
                    <a:pt x="2851" y="1937"/>
                    <a:pt x="2824" y="2071"/>
                  </a:cubicBezTo>
                  <a:cubicBezTo>
                    <a:pt x="2797" y="2179"/>
                    <a:pt x="2716" y="2286"/>
                    <a:pt x="2582" y="2421"/>
                  </a:cubicBezTo>
                  <a:lnTo>
                    <a:pt x="1695" y="3200"/>
                  </a:lnTo>
                  <a:lnTo>
                    <a:pt x="1910" y="3442"/>
                  </a:lnTo>
                  <a:lnTo>
                    <a:pt x="2797" y="2636"/>
                  </a:lnTo>
                  <a:cubicBezTo>
                    <a:pt x="2985" y="2474"/>
                    <a:pt x="3093" y="2286"/>
                    <a:pt x="3147" y="2125"/>
                  </a:cubicBezTo>
                  <a:cubicBezTo>
                    <a:pt x="3173" y="1937"/>
                    <a:pt x="3120" y="1775"/>
                    <a:pt x="2985" y="1614"/>
                  </a:cubicBezTo>
                  <a:cubicBezTo>
                    <a:pt x="2878" y="1506"/>
                    <a:pt x="2770" y="1426"/>
                    <a:pt x="2636" y="1399"/>
                  </a:cubicBezTo>
                  <a:cubicBezTo>
                    <a:pt x="2569" y="1386"/>
                    <a:pt x="2501" y="1379"/>
                    <a:pt x="2431" y="1379"/>
                  </a:cubicBezTo>
                  <a:cubicBezTo>
                    <a:pt x="2360" y="1379"/>
                    <a:pt x="2286" y="1386"/>
                    <a:pt x="2206" y="1399"/>
                  </a:cubicBezTo>
                  <a:cubicBezTo>
                    <a:pt x="2286" y="1265"/>
                    <a:pt x="2313" y="1130"/>
                    <a:pt x="2286" y="1023"/>
                  </a:cubicBezTo>
                  <a:cubicBezTo>
                    <a:pt x="2286" y="888"/>
                    <a:pt x="2232" y="781"/>
                    <a:pt x="2125" y="673"/>
                  </a:cubicBezTo>
                  <a:cubicBezTo>
                    <a:pt x="2044" y="565"/>
                    <a:pt x="1937" y="512"/>
                    <a:pt x="1829" y="458"/>
                  </a:cubicBezTo>
                  <a:cubicBezTo>
                    <a:pt x="1775" y="444"/>
                    <a:pt x="1715" y="438"/>
                    <a:pt x="1651" y="438"/>
                  </a:cubicBezTo>
                  <a:cubicBezTo>
                    <a:pt x="1587" y="438"/>
                    <a:pt x="1520" y="444"/>
                    <a:pt x="1453" y="458"/>
                  </a:cubicBezTo>
                  <a:lnTo>
                    <a:pt x="1668" y="24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5053800" y="4203125"/>
              <a:ext cx="51775" cy="49775"/>
            </a:xfrm>
            <a:custGeom>
              <a:avLst/>
              <a:gdLst/>
              <a:ahLst/>
              <a:cxnLst/>
              <a:rect l="l" t="t" r="r" b="b"/>
              <a:pathLst>
                <a:path w="2071" h="1991" extrusionOk="0">
                  <a:moveTo>
                    <a:pt x="1156" y="324"/>
                  </a:moveTo>
                  <a:cubicBezTo>
                    <a:pt x="1344" y="324"/>
                    <a:pt x="1479" y="377"/>
                    <a:pt x="1586" y="485"/>
                  </a:cubicBezTo>
                  <a:cubicBezTo>
                    <a:pt x="1694" y="619"/>
                    <a:pt x="1748" y="781"/>
                    <a:pt x="1721" y="942"/>
                  </a:cubicBezTo>
                  <a:cubicBezTo>
                    <a:pt x="1667" y="1103"/>
                    <a:pt x="1559" y="1265"/>
                    <a:pt x="1398" y="1426"/>
                  </a:cubicBezTo>
                  <a:cubicBezTo>
                    <a:pt x="1237" y="1587"/>
                    <a:pt x="1049" y="1668"/>
                    <a:pt x="887" y="1668"/>
                  </a:cubicBezTo>
                  <a:cubicBezTo>
                    <a:pt x="860" y="1672"/>
                    <a:pt x="834" y="1675"/>
                    <a:pt x="809" y="1675"/>
                  </a:cubicBezTo>
                  <a:cubicBezTo>
                    <a:pt x="681" y="1675"/>
                    <a:pt x="569" y="1619"/>
                    <a:pt x="457" y="1507"/>
                  </a:cubicBezTo>
                  <a:cubicBezTo>
                    <a:pt x="350" y="1372"/>
                    <a:pt x="296" y="1238"/>
                    <a:pt x="350" y="1076"/>
                  </a:cubicBezTo>
                  <a:cubicBezTo>
                    <a:pt x="377" y="915"/>
                    <a:pt x="484" y="754"/>
                    <a:pt x="645" y="592"/>
                  </a:cubicBezTo>
                  <a:cubicBezTo>
                    <a:pt x="834" y="431"/>
                    <a:pt x="995" y="350"/>
                    <a:pt x="1156" y="324"/>
                  </a:cubicBezTo>
                  <a:close/>
                  <a:moveTo>
                    <a:pt x="1156" y="1"/>
                  </a:moveTo>
                  <a:cubicBezTo>
                    <a:pt x="914" y="1"/>
                    <a:pt x="672" y="108"/>
                    <a:pt x="430" y="324"/>
                  </a:cubicBezTo>
                  <a:cubicBezTo>
                    <a:pt x="188" y="539"/>
                    <a:pt x="54" y="781"/>
                    <a:pt x="27" y="1023"/>
                  </a:cubicBezTo>
                  <a:cubicBezTo>
                    <a:pt x="0" y="1265"/>
                    <a:pt x="81" y="1480"/>
                    <a:pt x="269" y="1695"/>
                  </a:cubicBezTo>
                  <a:cubicBezTo>
                    <a:pt x="457" y="1910"/>
                    <a:pt x="672" y="1990"/>
                    <a:pt x="914" y="1990"/>
                  </a:cubicBezTo>
                  <a:cubicBezTo>
                    <a:pt x="1156" y="1990"/>
                    <a:pt x="1398" y="1883"/>
                    <a:pt x="1640" y="1668"/>
                  </a:cubicBezTo>
                  <a:cubicBezTo>
                    <a:pt x="1855" y="1453"/>
                    <a:pt x="1990" y="1238"/>
                    <a:pt x="2017" y="996"/>
                  </a:cubicBezTo>
                  <a:cubicBezTo>
                    <a:pt x="2070" y="754"/>
                    <a:pt x="1990" y="512"/>
                    <a:pt x="1801" y="324"/>
                  </a:cubicBezTo>
                  <a:cubicBezTo>
                    <a:pt x="1613" y="108"/>
                    <a:pt x="1398" y="1"/>
                    <a:pt x="1156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5085375" y="4238075"/>
              <a:ext cx="58500" cy="63225"/>
            </a:xfrm>
            <a:custGeom>
              <a:avLst/>
              <a:gdLst/>
              <a:ahLst/>
              <a:cxnLst/>
              <a:rect l="l" t="t" r="r" b="b"/>
              <a:pathLst>
                <a:path w="2340" h="2529" extrusionOk="0">
                  <a:moveTo>
                    <a:pt x="1453" y="1"/>
                  </a:moveTo>
                  <a:lnTo>
                    <a:pt x="1" y="1318"/>
                  </a:lnTo>
                  <a:lnTo>
                    <a:pt x="216" y="1560"/>
                  </a:lnTo>
                  <a:lnTo>
                    <a:pt x="1022" y="808"/>
                  </a:lnTo>
                  <a:cubicBezTo>
                    <a:pt x="1157" y="700"/>
                    <a:pt x="1318" y="619"/>
                    <a:pt x="1453" y="619"/>
                  </a:cubicBezTo>
                  <a:cubicBezTo>
                    <a:pt x="1614" y="619"/>
                    <a:pt x="1748" y="700"/>
                    <a:pt x="1856" y="808"/>
                  </a:cubicBezTo>
                  <a:cubicBezTo>
                    <a:pt x="1963" y="915"/>
                    <a:pt x="1990" y="1050"/>
                    <a:pt x="1990" y="1157"/>
                  </a:cubicBezTo>
                  <a:cubicBezTo>
                    <a:pt x="1963" y="1265"/>
                    <a:pt x="1883" y="1399"/>
                    <a:pt x="1748" y="1507"/>
                  </a:cubicBezTo>
                  <a:lnTo>
                    <a:pt x="861" y="2286"/>
                  </a:lnTo>
                  <a:lnTo>
                    <a:pt x="1076" y="2528"/>
                  </a:lnTo>
                  <a:lnTo>
                    <a:pt x="1963" y="1749"/>
                  </a:lnTo>
                  <a:cubicBezTo>
                    <a:pt x="2179" y="1560"/>
                    <a:pt x="2286" y="1372"/>
                    <a:pt x="2313" y="1211"/>
                  </a:cubicBezTo>
                  <a:cubicBezTo>
                    <a:pt x="2340" y="1023"/>
                    <a:pt x="2259" y="861"/>
                    <a:pt x="2125" y="673"/>
                  </a:cubicBezTo>
                  <a:cubicBezTo>
                    <a:pt x="2017" y="592"/>
                    <a:pt x="1937" y="512"/>
                    <a:pt x="1802" y="485"/>
                  </a:cubicBezTo>
                  <a:cubicBezTo>
                    <a:pt x="1739" y="453"/>
                    <a:pt x="1676" y="440"/>
                    <a:pt x="1602" y="440"/>
                  </a:cubicBezTo>
                  <a:cubicBezTo>
                    <a:pt x="1550" y="440"/>
                    <a:pt x="1493" y="447"/>
                    <a:pt x="1426" y="458"/>
                  </a:cubicBezTo>
                  <a:lnTo>
                    <a:pt x="1668" y="243"/>
                  </a:lnTo>
                  <a:lnTo>
                    <a:pt x="1453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126375" y="4282450"/>
              <a:ext cx="52450" cy="59175"/>
            </a:xfrm>
            <a:custGeom>
              <a:avLst/>
              <a:gdLst/>
              <a:ahLst/>
              <a:cxnLst/>
              <a:rect l="l" t="t" r="r" b="b"/>
              <a:pathLst>
                <a:path w="2098" h="2367" extrusionOk="0">
                  <a:moveTo>
                    <a:pt x="704" y="878"/>
                  </a:moveTo>
                  <a:cubicBezTo>
                    <a:pt x="730" y="878"/>
                    <a:pt x="755" y="881"/>
                    <a:pt x="780" y="888"/>
                  </a:cubicBezTo>
                  <a:cubicBezTo>
                    <a:pt x="888" y="941"/>
                    <a:pt x="1022" y="1049"/>
                    <a:pt x="1211" y="1237"/>
                  </a:cubicBezTo>
                  <a:lnTo>
                    <a:pt x="1426" y="1479"/>
                  </a:lnTo>
                  <a:lnTo>
                    <a:pt x="1372" y="1533"/>
                  </a:lnTo>
                  <a:cubicBezTo>
                    <a:pt x="1211" y="1667"/>
                    <a:pt x="1049" y="1748"/>
                    <a:pt x="888" y="1748"/>
                  </a:cubicBezTo>
                  <a:cubicBezTo>
                    <a:pt x="727" y="1748"/>
                    <a:pt x="565" y="1694"/>
                    <a:pt x="458" y="1560"/>
                  </a:cubicBezTo>
                  <a:cubicBezTo>
                    <a:pt x="377" y="1452"/>
                    <a:pt x="323" y="1372"/>
                    <a:pt x="323" y="1264"/>
                  </a:cubicBezTo>
                  <a:cubicBezTo>
                    <a:pt x="323" y="1157"/>
                    <a:pt x="377" y="1076"/>
                    <a:pt x="458" y="995"/>
                  </a:cubicBezTo>
                  <a:cubicBezTo>
                    <a:pt x="540" y="913"/>
                    <a:pt x="622" y="878"/>
                    <a:pt x="704" y="878"/>
                  </a:cubicBezTo>
                  <a:close/>
                  <a:moveTo>
                    <a:pt x="1291" y="0"/>
                  </a:moveTo>
                  <a:lnTo>
                    <a:pt x="1049" y="189"/>
                  </a:lnTo>
                  <a:cubicBezTo>
                    <a:pt x="1157" y="242"/>
                    <a:pt x="1264" y="296"/>
                    <a:pt x="1345" y="350"/>
                  </a:cubicBezTo>
                  <a:cubicBezTo>
                    <a:pt x="1453" y="404"/>
                    <a:pt x="1533" y="484"/>
                    <a:pt x="1614" y="565"/>
                  </a:cubicBezTo>
                  <a:cubicBezTo>
                    <a:pt x="1722" y="700"/>
                    <a:pt x="1775" y="834"/>
                    <a:pt x="1775" y="941"/>
                  </a:cubicBezTo>
                  <a:cubicBezTo>
                    <a:pt x="1802" y="1076"/>
                    <a:pt x="1748" y="1183"/>
                    <a:pt x="1641" y="1291"/>
                  </a:cubicBezTo>
                  <a:lnTo>
                    <a:pt x="1614" y="1318"/>
                  </a:lnTo>
                  <a:lnTo>
                    <a:pt x="1291" y="968"/>
                  </a:lnTo>
                  <a:cubicBezTo>
                    <a:pt x="1103" y="753"/>
                    <a:pt x="915" y="619"/>
                    <a:pt x="727" y="592"/>
                  </a:cubicBezTo>
                  <a:cubicBezTo>
                    <a:pt x="700" y="587"/>
                    <a:pt x="672" y="585"/>
                    <a:pt x="644" y="585"/>
                  </a:cubicBezTo>
                  <a:cubicBezTo>
                    <a:pt x="503" y="585"/>
                    <a:pt x="350" y="641"/>
                    <a:pt x="216" y="753"/>
                  </a:cubicBezTo>
                  <a:cubicBezTo>
                    <a:pt x="81" y="888"/>
                    <a:pt x="1" y="1049"/>
                    <a:pt x="1" y="1210"/>
                  </a:cubicBezTo>
                  <a:cubicBezTo>
                    <a:pt x="1" y="1372"/>
                    <a:pt x="55" y="1533"/>
                    <a:pt x="189" y="1667"/>
                  </a:cubicBezTo>
                  <a:cubicBezTo>
                    <a:pt x="297" y="1775"/>
                    <a:pt x="404" y="1856"/>
                    <a:pt x="539" y="1909"/>
                  </a:cubicBezTo>
                  <a:cubicBezTo>
                    <a:pt x="602" y="1941"/>
                    <a:pt x="674" y="1954"/>
                    <a:pt x="750" y="1954"/>
                  </a:cubicBezTo>
                  <a:cubicBezTo>
                    <a:pt x="804" y="1954"/>
                    <a:pt x="859" y="1947"/>
                    <a:pt x="915" y="1936"/>
                  </a:cubicBezTo>
                  <a:lnTo>
                    <a:pt x="915" y="1936"/>
                  </a:lnTo>
                  <a:lnTo>
                    <a:pt x="673" y="2151"/>
                  </a:lnTo>
                  <a:lnTo>
                    <a:pt x="915" y="2366"/>
                  </a:lnTo>
                  <a:lnTo>
                    <a:pt x="1722" y="1641"/>
                  </a:lnTo>
                  <a:cubicBezTo>
                    <a:pt x="1963" y="1425"/>
                    <a:pt x="2071" y="1237"/>
                    <a:pt x="2098" y="1022"/>
                  </a:cubicBezTo>
                  <a:cubicBezTo>
                    <a:pt x="2098" y="834"/>
                    <a:pt x="2017" y="619"/>
                    <a:pt x="1829" y="404"/>
                  </a:cubicBezTo>
                  <a:cubicBezTo>
                    <a:pt x="1748" y="323"/>
                    <a:pt x="1668" y="269"/>
                    <a:pt x="1587" y="189"/>
                  </a:cubicBezTo>
                  <a:cubicBezTo>
                    <a:pt x="1506" y="135"/>
                    <a:pt x="1399" y="54"/>
                    <a:pt x="1291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5164700" y="4326800"/>
              <a:ext cx="72600" cy="57175"/>
            </a:xfrm>
            <a:custGeom>
              <a:avLst/>
              <a:gdLst/>
              <a:ahLst/>
              <a:cxnLst/>
              <a:rect l="l" t="t" r="r" b="b"/>
              <a:pathLst>
                <a:path w="2904" h="2287" extrusionOk="0">
                  <a:moveTo>
                    <a:pt x="1262" y="317"/>
                  </a:moveTo>
                  <a:cubicBezTo>
                    <a:pt x="1389" y="317"/>
                    <a:pt x="1497" y="373"/>
                    <a:pt x="1587" y="485"/>
                  </a:cubicBezTo>
                  <a:cubicBezTo>
                    <a:pt x="1721" y="619"/>
                    <a:pt x="1748" y="754"/>
                    <a:pt x="1721" y="915"/>
                  </a:cubicBezTo>
                  <a:cubicBezTo>
                    <a:pt x="1694" y="1076"/>
                    <a:pt x="1587" y="1238"/>
                    <a:pt x="1398" y="1399"/>
                  </a:cubicBezTo>
                  <a:cubicBezTo>
                    <a:pt x="1237" y="1560"/>
                    <a:pt x="1049" y="1641"/>
                    <a:pt x="888" y="1668"/>
                  </a:cubicBezTo>
                  <a:cubicBezTo>
                    <a:pt x="861" y="1672"/>
                    <a:pt x="835" y="1675"/>
                    <a:pt x="809" y="1675"/>
                  </a:cubicBezTo>
                  <a:cubicBezTo>
                    <a:pt x="681" y="1675"/>
                    <a:pt x="569" y="1619"/>
                    <a:pt x="457" y="1507"/>
                  </a:cubicBezTo>
                  <a:cubicBezTo>
                    <a:pt x="350" y="1372"/>
                    <a:pt x="323" y="1238"/>
                    <a:pt x="350" y="1076"/>
                  </a:cubicBezTo>
                  <a:cubicBezTo>
                    <a:pt x="377" y="915"/>
                    <a:pt x="484" y="754"/>
                    <a:pt x="672" y="592"/>
                  </a:cubicBezTo>
                  <a:cubicBezTo>
                    <a:pt x="834" y="431"/>
                    <a:pt x="1022" y="350"/>
                    <a:pt x="1183" y="324"/>
                  </a:cubicBezTo>
                  <a:cubicBezTo>
                    <a:pt x="1210" y="319"/>
                    <a:pt x="1236" y="317"/>
                    <a:pt x="1262" y="317"/>
                  </a:cubicBezTo>
                  <a:close/>
                  <a:moveTo>
                    <a:pt x="1156" y="1"/>
                  </a:moveTo>
                  <a:cubicBezTo>
                    <a:pt x="914" y="28"/>
                    <a:pt x="672" y="135"/>
                    <a:pt x="457" y="350"/>
                  </a:cubicBezTo>
                  <a:cubicBezTo>
                    <a:pt x="215" y="539"/>
                    <a:pt x="81" y="754"/>
                    <a:pt x="54" y="996"/>
                  </a:cubicBezTo>
                  <a:cubicBezTo>
                    <a:pt x="0" y="1238"/>
                    <a:pt x="54" y="1453"/>
                    <a:pt x="215" y="1614"/>
                  </a:cubicBezTo>
                  <a:cubicBezTo>
                    <a:pt x="323" y="1722"/>
                    <a:pt x="430" y="1802"/>
                    <a:pt x="538" y="1856"/>
                  </a:cubicBezTo>
                  <a:cubicBezTo>
                    <a:pt x="592" y="1870"/>
                    <a:pt x="646" y="1876"/>
                    <a:pt x="703" y="1876"/>
                  </a:cubicBezTo>
                  <a:cubicBezTo>
                    <a:pt x="760" y="1876"/>
                    <a:pt x="820" y="1870"/>
                    <a:pt x="888" y="1856"/>
                  </a:cubicBezTo>
                  <a:lnTo>
                    <a:pt x="888" y="1856"/>
                  </a:lnTo>
                  <a:lnTo>
                    <a:pt x="672" y="2044"/>
                  </a:lnTo>
                  <a:lnTo>
                    <a:pt x="888" y="2286"/>
                  </a:lnTo>
                  <a:lnTo>
                    <a:pt x="2904" y="485"/>
                  </a:lnTo>
                  <a:lnTo>
                    <a:pt x="2689" y="243"/>
                  </a:lnTo>
                  <a:lnTo>
                    <a:pt x="1909" y="942"/>
                  </a:lnTo>
                  <a:cubicBezTo>
                    <a:pt x="1963" y="808"/>
                    <a:pt x="1963" y="700"/>
                    <a:pt x="1936" y="566"/>
                  </a:cubicBezTo>
                  <a:cubicBezTo>
                    <a:pt x="1909" y="458"/>
                    <a:pt x="1855" y="350"/>
                    <a:pt x="1748" y="243"/>
                  </a:cubicBezTo>
                  <a:cubicBezTo>
                    <a:pt x="1587" y="82"/>
                    <a:pt x="1398" y="1"/>
                    <a:pt x="1156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5201000" y="4365800"/>
              <a:ext cx="53125" cy="59175"/>
            </a:xfrm>
            <a:custGeom>
              <a:avLst/>
              <a:gdLst/>
              <a:ahLst/>
              <a:cxnLst/>
              <a:rect l="l" t="t" r="r" b="b"/>
              <a:pathLst>
                <a:path w="2125" h="2367" extrusionOk="0">
                  <a:moveTo>
                    <a:pt x="699" y="877"/>
                  </a:moveTo>
                  <a:cubicBezTo>
                    <a:pt x="726" y="877"/>
                    <a:pt x="753" y="881"/>
                    <a:pt x="780" y="888"/>
                  </a:cubicBezTo>
                  <a:cubicBezTo>
                    <a:pt x="887" y="914"/>
                    <a:pt x="1049" y="1049"/>
                    <a:pt x="1210" y="1237"/>
                  </a:cubicBezTo>
                  <a:lnTo>
                    <a:pt x="1425" y="1479"/>
                  </a:lnTo>
                  <a:lnTo>
                    <a:pt x="1371" y="1506"/>
                  </a:lnTo>
                  <a:cubicBezTo>
                    <a:pt x="1210" y="1667"/>
                    <a:pt x="1049" y="1721"/>
                    <a:pt x="887" y="1748"/>
                  </a:cubicBezTo>
                  <a:cubicBezTo>
                    <a:pt x="726" y="1748"/>
                    <a:pt x="592" y="1667"/>
                    <a:pt x="457" y="1533"/>
                  </a:cubicBezTo>
                  <a:cubicBezTo>
                    <a:pt x="377" y="1452"/>
                    <a:pt x="323" y="1345"/>
                    <a:pt x="323" y="1237"/>
                  </a:cubicBezTo>
                  <a:cubicBezTo>
                    <a:pt x="323" y="1156"/>
                    <a:pt x="377" y="1049"/>
                    <a:pt x="457" y="968"/>
                  </a:cubicBezTo>
                  <a:cubicBezTo>
                    <a:pt x="538" y="908"/>
                    <a:pt x="619" y="877"/>
                    <a:pt x="699" y="877"/>
                  </a:cubicBezTo>
                  <a:close/>
                  <a:moveTo>
                    <a:pt x="1291" y="0"/>
                  </a:moveTo>
                  <a:lnTo>
                    <a:pt x="1076" y="189"/>
                  </a:lnTo>
                  <a:cubicBezTo>
                    <a:pt x="1183" y="215"/>
                    <a:pt x="1264" y="269"/>
                    <a:pt x="1371" y="350"/>
                  </a:cubicBezTo>
                  <a:cubicBezTo>
                    <a:pt x="1452" y="404"/>
                    <a:pt x="1533" y="484"/>
                    <a:pt x="1613" y="565"/>
                  </a:cubicBezTo>
                  <a:cubicBezTo>
                    <a:pt x="1721" y="672"/>
                    <a:pt x="1802" y="807"/>
                    <a:pt x="1802" y="941"/>
                  </a:cubicBezTo>
                  <a:cubicBezTo>
                    <a:pt x="1802" y="1076"/>
                    <a:pt x="1748" y="1183"/>
                    <a:pt x="1640" y="1291"/>
                  </a:cubicBezTo>
                  <a:lnTo>
                    <a:pt x="1613" y="1291"/>
                  </a:lnTo>
                  <a:lnTo>
                    <a:pt x="1318" y="968"/>
                  </a:lnTo>
                  <a:cubicBezTo>
                    <a:pt x="1102" y="753"/>
                    <a:pt x="914" y="619"/>
                    <a:pt x="753" y="592"/>
                  </a:cubicBezTo>
                  <a:cubicBezTo>
                    <a:pt x="713" y="580"/>
                    <a:pt x="673" y="575"/>
                    <a:pt x="633" y="575"/>
                  </a:cubicBezTo>
                  <a:cubicBezTo>
                    <a:pt x="486" y="575"/>
                    <a:pt x="342" y="647"/>
                    <a:pt x="215" y="753"/>
                  </a:cubicBezTo>
                  <a:cubicBezTo>
                    <a:pt x="81" y="888"/>
                    <a:pt x="0" y="1022"/>
                    <a:pt x="0" y="1183"/>
                  </a:cubicBezTo>
                  <a:cubicBezTo>
                    <a:pt x="0" y="1345"/>
                    <a:pt x="81" y="1506"/>
                    <a:pt x="215" y="1667"/>
                  </a:cubicBezTo>
                  <a:cubicBezTo>
                    <a:pt x="296" y="1775"/>
                    <a:pt x="430" y="1855"/>
                    <a:pt x="538" y="1909"/>
                  </a:cubicBezTo>
                  <a:cubicBezTo>
                    <a:pt x="614" y="1928"/>
                    <a:pt x="703" y="1947"/>
                    <a:pt x="797" y="1947"/>
                  </a:cubicBezTo>
                  <a:cubicBezTo>
                    <a:pt x="836" y="1947"/>
                    <a:pt x="875" y="1944"/>
                    <a:pt x="914" y="1936"/>
                  </a:cubicBezTo>
                  <a:lnTo>
                    <a:pt x="914" y="1936"/>
                  </a:lnTo>
                  <a:lnTo>
                    <a:pt x="699" y="2124"/>
                  </a:lnTo>
                  <a:lnTo>
                    <a:pt x="914" y="2366"/>
                  </a:lnTo>
                  <a:lnTo>
                    <a:pt x="1748" y="1614"/>
                  </a:lnTo>
                  <a:cubicBezTo>
                    <a:pt x="1963" y="1425"/>
                    <a:pt x="2070" y="1210"/>
                    <a:pt x="2097" y="1022"/>
                  </a:cubicBezTo>
                  <a:cubicBezTo>
                    <a:pt x="2124" y="807"/>
                    <a:pt x="2017" y="619"/>
                    <a:pt x="1828" y="404"/>
                  </a:cubicBezTo>
                  <a:cubicBezTo>
                    <a:pt x="1775" y="323"/>
                    <a:pt x="1694" y="242"/>
                    <a:pt x="1586" y="189"/>
                  </a:cubicBezTo>
                  <a:cubicBezTo>
                    <a:pt x="1506" y="108"/>
                    <a:pt x="1398" y="54"/>
                    <a:pt x="1291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4571850" y="4157425"/>
              <a:ext cx="86075" cy="84725"/>
            </a:xfrm>
            <a:custGeom>
              <a:avLst/>
              <a:gdLst/>
              <a:ahLst/>
              <a:cxnLst/>
              <a:rect l="l" t="t" r="r" b="b"/>
              <a:pathLst>
                <a:path w="3443" h="3389" extrusionOk="0">
                  <a:moveTo>
                    <a:pt x="2259" y="1"/>
                  </a:moveTo>
                  <a:lnTo>
                    <a:pt x="1" y="1318"/>
                  </a:lnTo>
                  <a:lnTo>
                    <a:pt x="162" y="1614"/>
                  </a:lnTo>
                  <a:lnTo>
                    <a:pt x="2152" y="458"/>
                  </a:lnTo>
                  <a:lnTo>
                    <a:pt x="942" y="1936"/>
                  </a:lnTo>
                  <a:lnTo>
                    <a:pt x="1130" y="2232"/>
                  </a:lnTo>
                  <a:lnTo>
                    <a:pt x="3012" y="1936"/>
                  </a:lnTo>
                  <a:lnTo>
                    <a:pt x="3012" y="1936"/>
                  </a:lnTo>
                  <a:lnTo>
                    <a:pt x="1022" y="3066"/>
                  </a:lnTo>
                  <a:lnTo>
                    <a:pt x="1184" y="3388"/>
                  </a:lnTo>
                  <a:lnTo>
                    <a:pt x="3442" y="2071"/>
                  </a:lnTo>
                  <a:lnTo>
                    <a:pt x="3200" y="1614"/>
                  </a:lnTo>
                  <a:lnTo>
                    <a:pt x="1318" y="1936"/>
                  </a:lnTo>
                  <a:lnTo>
                    <a:pt x="2528" y="458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4612850" y="4234050"/>
              <a:ext cx="53800" cy="55825"/>
            </a:xfrm>
            <a:custGeom>
              <a:avLst/>
              <a:gdLst/>
              <a:ahLst/>
              <a:cxnLst/>
              <a:rect l="l" t="t" r="r" b="b"/>
              <a:pathLst>
                <a:path w="2152" h="2233" extrusionOk="0">
                  <a:moveTo>
                    <a:pt x="730" y="724"/>
                  </a:moveTo>
                  <a:cubicBezTo>
                    <a:pt x="769" y="724"/>
                    <a:pt x="804" y="733"/>
                    <a:pt x="834" y="753"/>
                  </a:cubicBezTo>
                  <a:cubicBezTo>
                    <a:pt x="942" y="807"/>
                    <a:pt x="1076" y="969"/>
                    <a:pt x="1184" y="1184"/>
                  </a:cubicBezTo>
                  <a:lnTo>
                    <a:pt x="1345" y="1453"/>
                  </a:lnTo>
                  <a:lnTo>
                    <a:pt x="1291" y="1506"/>
                  </a:lnTo>
                  <a:cubicBezTo>
                    <a:pt x="1148" y="1588"/>
                    <a:pt x="1020" y="1624"/>
                    <a:pt x="895" y="1624"/>
                  </a:cubicBezTo>
                  <a:cubicBezTo>
                    <a:pt x="857" y="1624"/>
                    <a:pt x="819" y="1620"/>
                    <a:pt x="781" y="1614"/>
                  </a:cubicBezTo>
                  <a:cubicBezTo>
                    <a:pt x="619" y="1587"/>
                    <a:pt x="485" y="1479"/>
                    <a:pt x="404" y="1345"/>
                  </a:cubicBezTo>
                  <a:cubicBezTo>
                    <a:pt x="324" y="1211"/>
                    <a:pt x="297" y="1130"/>
                    <a:pt x="324" y="1022"/>
                  </a:cubicBezTo>
                  <a:cubicBezTo>
                    <a:pt x="350" y="915"/>
                    <a:pt x="404" y="834"/>
                    <a:pt x="512" y="780"/>
                  </a:cubicBezTo>
                  <a:cubicBezTo>
                    <a:pt x="595" y="747"/>
                    <a:pt x="668" y="724"/>
                    <a:pt x="730" y="724"/>
                  </a:cubicBezTo>
                  <a:close/>
                  <a:moveTo>
                    <a:pt x="1533" y="1"/>
                  </a:moveTo>
                  <a:lnTo>
                    <a:pt x="1265" y="135"/>
                  </a:lnTo>
                  <a:cubicBezTo>
                    <a:pt x="1372" y="189"/>
                    <a:pt x="1453" y="270"/>
                    <a:pt x="1533" y="350"/>
                  </a:cubicBezTo>
                  <a:cubicBezTo>
                    <a:pt x="1614" y="431"/>
                    <a:pt x="1668" y="512"/>
                    <a:pt x="1722" y="619"/>
                  </a:cubicBezTo>
                  <a:cubicBezTo>
                    <a:pt x="1802" y="753"/>
                    <a:pt x="1856" y="888"/>
                    <a:pt x="1829" y="1022"/>
                  </a:cubicBezTo>
                  <a:cubicBezTo>
                    <a:pt x="1802" y="1157"/>
                    <a:pt x="1722" y="1237"/>
                    <a:pt x="1614" y="1318"/>
                  </a:cubicBezTo>
                  <a:lnTo>
                    <a:pt x="1587" y="1345"/>
                  </a:lnTo>
                  <a:lnTo>
                    <a:pt x="1345" y="942"/>
                  </a:lnTo>
                  <a:cubicBezTo>
                    <a:pt x="1211" y="700"/>
                    <a:pt x="1049" y="538"/>
                    <a:pt x="861" y="458"/>
                  </a:cubicBezTo>
                  <a:cubicBezTo>
                    <a:pt x="798" y="426"/>
                    <a:pt x="730" y="411"/>
                    <a:pt x="659" y="411"/>
                  </a:cubicBezTo>
                  <a:cubicBezTo>
                    <a:pt x="551" y="411"/>
                    <a:pt x="437" y="446"/>
                    <a:pt x="324" y="512"/>
                  </a:cubicBezTo>
                  <a:cubicBezTo>
                    <a:pt x="162" y="619"/>
                    <a:pt x="55" y="727"/>
                    <a:pt x="28" y="888"/>
                  </a:cubicBezTo>
                  <a:cubicBezTo>
                    <a:pt x="1" y="1049"/>
                    <a:pt x="28" y="1211"/>
                    <a:pt x="108" y="1399"/>
                  </a:cubicBezTo>
                  <a:cubicBezTo>
                    <a:pt x="189" y="1533"/>
                    <a:pt x="297" y="1641"/>
                    <a:pt x="404" y="1694"/>
                  </a:cubicBezTo>
                  <a:cubicBezTo>
                    <a:pt x="485" y="1775"/>
                    <a:pt x="619" y="1802"/>
                    <a:pt x="754" y="1802"/>
                  </a:cubicBezTo>
                  <a:lnTo>
                    <a:pt x="512" y="1963"/>
                  </a:lnTo>
                  <a:lnTo>
                    <a:pt x="673" y="2232"/>
                  </a:lnTo>
                  <a:lnTo>
                    <a:pt x="1641" y="1668"/>
                  </a:lnTo>
                  <a:cubicBezTo>
                    <a:pt x="1883" y="1533"/>
                    <a:pt x="2044" y="1345"/>
                    <a:pt x="2098" y="1157"/>
                  </a:cubicBezTo>
                  <a:cubicBezTo>
                    <a:pt x="2152" y="969"/>
                    <a:pt x="2125" y="753"/>
                    <a:pt x="1990" y="512"/>
                  </a:cubicBezTo>
                  <a:cubicBezTo>
                    <a:pt x="1937" y="404"/>
                    <a:pt x="1856" y="323"/>
                    <a:pt x="1775" y="243"/>
                  </a:cubicBezTo>
                  <a:cubicBezTo>
                    <a:pt x="1722" y="162"/>
                    <a:pt x="1614" y="81"/>
                    <a:pt x="1533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4637725" y="4270350"/>
              <a:ext cx="63200" cy="41025"/>
            </a:xfrm>
            <a:custGeom>
              <a:avLst/>
              <a:gdLst/>
              <a:ahLst/>
              <a:cxnLst/>
              <a:rect l="l" t="t" r="r" b="b"/>
              <a:pathLst>
                <a:path w="2528" h="1641" extrusionOk="0">
                  <a:moveTo>
                    <a:pt x="2367" y="1"/>
                  </a:moveTo>
                  <a:lnTo>
                    <a:pt x="1" y="1372"/>
                  </a:lnTo>
                  <a:lnTo>
                    <a:pt x="162" y="1641"/>
                  </a:lnTo>
                  <a:lnTo>
                    <a:pt x="2528" y="269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4652525" y="4302625"/>
              <a:ext cx="54450" cy="56475"/>
            </a:xfrm>
            <a:custGeom>
              <a:avLst/>
              <a:gdLst/>
              <a:ahLst/>
              <a:cxnLst/>
              <a:rect l="l" t="t" r="r" b="b"/>
              <a:pathLst>
                <a:path w="2178" h="2259" extrusionOk="0">
                  <a:moveTo>
                    <a:pt x="713" y="742"/>
                  </a:moveTo>
                  <a:cubicBezTo>
                    <a:pt x="764" y="742"/>
                    <a:pt x="812" y="756"/>
                    <a:pt x="861" y="780"/>
                  </a:cubicBezTo>
                  <a:cubicBezTo>
                    <a:pt x="968" y="834"/>
                    <a:pt x="1076" y="995"/>
                    <a:pt x="1210" y="1210"/>
                  </a:cubicBezTo>
                  <a:lnTo>
                    <a:pt x="1371" y="1479"/>
                  </a:lnTo>
                  <a:lnTo>
                    <a:pt x="1291" y="1533"/>
                  </a:lnTo>
                  <a:cubicBezTo>
                    <a:pt x="1167" y="1615"/>
                    <a:pt x="1029" y="1650"/>
                    <a:pt x="898" y="1650"/>
                  </a:cubicBezTo>
                  <a:cubicBezTo>
                    <a:pt x="858" y="1650"/>
                    <a:pt x="818" y="1646"/>
                    <a:pt x="780" y="1640"/>
                  </a:cubicBezTo>
                  <a:cubicBezTo>
                    <a:pt x="619" y="1613"/>
                    <a:pt x="484" y="1506"/>
                    <a:pt x="403" y="1344"/>
                  </a:cubicBezTo>
                  <a:cubicBezTo>
                    <a:pt x="350" y="1237"/>
                    <a:pt x="323" y="1129"/>
                    <a:pt x="350" y="1049"/>
                  </a:cubicBezTo>
                  <a:cubicBezTo>
                    <a:pt x="350" y="941"/>
                    <a:pt x="430" y="860"/>
                    <a:pt x="511" y="807"/>
                  </a:cubicBezTo>
                  <a:cubicBezTo>
                    <a:pt x="585" y="762"/>
                    <a:pt x="651" y="742"/>
                    <a:pt x="713" y="742"/>
                  </a:cubicBezTo>
                  <a:close/>
                  <a:moveTo>
                    <a:pt x="1533" y="0"/>
                  </a:moveTo>
                  <a:lnTo>
                    <a:pt x="1291" y="161"/>
                  </a:lnTo>
                  <a:cubicBezTo>
                    <a:pt x="1371" y="215"/>
                    <a:pt x="1452" y="296"/>
                    <a:pt x="1533" y="376"/>
                  </a:cubicBezTo>
                  <a:cubicBezTo>
                    <a:pt x="1613" y="457"/>
                    <a:pt x="1667" y="538"/>
                    <a:pt x="1748" y="618"/>
                  </a:cubicBezTo>
                  <a:cubicBezTo>
                    <a:pt x="1828" y="780"/>
                    <a:pt x="1855" y="914"/>
                    <a:pt x="1828" y="1049"/>
                  </a:cubicBezTo>
                  <a:cubicBezTo>
                    <a:pt x="1802" y="1183"/>
                    <a:pt x="1748" y="1264"/>
                    <a:pt x="1613" y="1344"/>
                  </a:cubicBezTo>
                  <a:lnTo>
                    <a:pt x="1586" y="1371"/>
                  </a:lnTo>
                  <a:lnTo>
                    <a:pt x="1344" y="968"/>
                  </a:lnTo>
                  <a:cubicBezTo>
                    <a:pt x="1210" y="726"/>
                    <a:pt x="1049" y="565"/>
                    <a:pt x="887" y="484"/>
                  </a:cubicBezTo>
                  <a:cubicBezTo>
                    <a:pt x="813" y="452"/>
                    <a:pt x="743" y="437"/>
                    <a:pt x="674" y="437"/>
                  </a:cubicBezTo>
                  <a:cubicBezTo>
                    <a:pt x="568" y="437"/>
                    <a:pt x="464" y="473"/>
                    <a:pt x="350" y="538"/>
                  </a:cubicBezTo>
                  <a:cubicBezTo>
                    <a:pt x="161" y="645"/>
                    <a:pt x="81" y="753"/>
                    <a:pt x="27" y="914"/>
                  </a:cubicBezTo>
                  <a:cubicBezTo>
                    <a:pt x="0" y="1075"/>
                    <a:pt x="27" y="1237"/>
                    <a:pt x="135" y="1425"/>
                  </a:cubicBezTo>
                  <a:cubicBezTo>
                    <a:pt x="215" y="1559"/>
                    <a:pt x="296" y="1667"/>
                    <a:pt x="403" y="1721"/>
                  </a:cubicBezTo>
                  <a:cubicBezTo>
                    <a:pt x="511" y="1801"/>
                    <a:pt x="619" y="1828"/>
                    <a:pt x="780" y="1828"/>
                  </a:cubicBezTo>
                  <a:lnTo>
                    <a:pt x="511" y="1990"/>
                  </a:lnTo>
                  <a:lnTo>
                    <a:pt x="672" y="2258"/>
                  </a:lnTo>
                  <a:lnTo>
                    <a:pt x="1640" y="1694"/>
                  </a:lnTo>
                  <a:cubicBezTo>
                    <a:pt x="1909" y="1559"/>
                    <a:pt x="2070" y="1371"/>
                    <a:pt x="2124" y="1183"/>
                  </a:cubicBezTo>
                  <a:cubicBezTo>
                    <a:pt x="2178" y="995"/>
                    <a:pt x="2124" y="780"/>
                    <a:pt x="1990" y="511"/>
                  </a:cubicBezTo>
                  <a:cubicBezTo>
                    <a:pt x="1936" y="430"/>
                    <a:pt x="1882" y="350"/>
                    <a:pt x="1802" y="269"/>
                  </a:cubicBezTo>
                  <a:cubicBezTo>
                    <a:pt x="1721" y="161"/>
                    <a:pt x="1640" y="81"/>
                    <a:pt x="1533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4681425" y="4344950"/>
              <a:ext cx="69250" cy="70600"/>
            </a:xfrm>
            <a:custGeom>
              <a:avLst/>
              <a:gdLst/>
              <a:ahLst/>
              <a:cxnLst/>
              <a:rect l="l" t="t" r="r" b="b"/>
              <a:pathLst>
                <a:path w="2770" h="2824" extrusionOk="0">
                  <a:moveTo>
                    <a:pt x="1452" y="1"/>
                  </a:moveTo>
                  <a:lnTo>
                    <a:pt x="0" y="1426"/>
                  </a:lnTo>
                  <a:lnTo>
                    <a:pt x="188" y="1748"/>
                  </a:lnTo>
                  <a:lnTo>
                    <a:pt x="1802" y="1318"/>
                  </a:lnTo>
                  <a:lnTo>
                    <a:pt x="1802" y="1318"/>
                  </a:lnTo>
                  <a:lnTo>
                    <a:pt x="619" y="2474"/>
                  </a:lnTo>
                  <a:lnTo>
                    <a:pt x="807" y="2824"/>
                  </a:lnTo>
                  <a:lnTo>
                    <a:pt x="2770" y="2286"/>
                  </a:lnTo>
                  <a:lnTo>
                    <a:pt x="2608" y="1990"/>
                  </a:lnTo>
                  <a:lnTo>
                    <a:pt x="1076" y="2421"/>
                  </a:lnTo>
                  <a:lnTo>
                    <a:pt x="2205" y="1291"/>
                  </a:lnTo>
                  <a:lnTo>
                    <a:pt x="2017" y="969"/>
                  </a:lnTo>
                  <a:lnTo>
                    <a:pt x="484" y="1399"/>
                  </a:lnTo>
                  <a:lnTo>
                    <a:pt x="484" y="1399"/>
                  </a:lnTo>
                  <a:lnTo>
                    <a:pt x="1613" y="270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4714350" y="4402775"/>
              <a:ext cx="63200" cy="41025"/>
            </a:xfrm>
            <a:custGeom>
              <a:avLst/>
              <a:gdLst/>
              <a:ahLst/>
              <a:cxnLst/>
              <a:rect l="l" t="t" r="r" b="b"/>
              <a:pathLst>
                <a:path w="2528" h="1641" extrusionOk="0">
                  <a:moveTo>
                    <a:pt x="2367" y="0"/>
                  </a:moveTo>
                  <a:lnTo>
                    <a:pt x="1990" y="215"/>
                  </a:lnTo>
                  <a:lnTo>
                    <a:pt x="2152" y="484"/>
                  </a:lnTo>
                  <a:lnTo>
                    <a:pt x="2528" y="296"/>
                  </a:lnTo>
                  <a:lnTo>
                    <a:pt x="2367" y="0"/>
                  </a:lnTo>
                  <a:close/>
                  <a:moveTo>
                    <a:pt x="1694" y="376"/>
                  </a:moveTo>
                  <a:lnTo>
                    <a:pt x="1" y="1371"/>
                  </a:lnTo>
                  <a:lnTo>
                    <a:pt x="162" y="1640"/>
                  </a:lnTo>
                  <a:lnTo>
                    <a:pt x="1856" y="672"/>
                  </a:lnTo>
                  <a:lnTo>
                    <a:pt x="1694" y="376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4726450" y="4433675"/>
              <a:ext cx="74625" cy="86750"/>
            </a:xfrm>
            <a:custGeom>
              <a:avLst/>
              <a:gdLst/>
              <a:ahLst/>
              <a:cxnLst/>
              <a:rect l="l" t="t" r="r" b="b"/>
              <a:pathLst>
                <a:path w="2985" h="3470" extrusionOk="0">
                  <a:moveTo>
                    <a:pt x="1694" y="1"/>
                  </a:moveTo>
                  <a:lnTo>
                    <a:pt x="1" y="969"/>
                  </a:lnTo>
                  <a:lnTo>
                    <a:pt x="162" y="1264"/>
                  </a:lnTo>
                  <a:lnTo>
                    <a:pt x="1130" y="700"/>
                  </a:lnTo>
                  <a:cubicBezTo>
                    <a:pt x="1251" y="639"/>
                    <a:pt x="1372" y="609"/>
                    <a:pt x="1481" y="609"/>
                  </a:cubicBezTo>
                  <a:cubicBezTo>
                    <a:pt x="1518" y="609"/>
                    <a:pt x="1553" y="612"/>
                    <a:pt x="1587" y="619"/>
                  </a:cubicBezTo>
                  <a:cubicBezTo>
                    <a:pt x="1748" y="646"/>
                    <a:pt x="1856" y="727"/>
                    <a:pt x="1936" y="861"/>
                  </a:cubicBezTo>
                  <a:cubicBezTo>
                    <a:pt x="1990" y="996"/>
                    <a:pt x="2017" y="1103"/>
                    <a:pt x="1963" y="1211"/>
                  </a:cubicBezTo>
                  <a:cubicBezTo>
                    <a:pt x="1910" y="1291"/>
                    <a:pt x="1829" y="1399"/>
                    <a:pt x="1668" y="1506"/>
                  </a:cubicBezTo>
                  <a:lnTo>
                    <a:pt x="646" y="2071"/>
                  </a:lnTo>
                  <a:lnTo>
                    <a:pt x="807" y="2367"/>
                  </a:lnTo>
                  <a:lnTo>
                    <a:pt x="1748" y="1802"/>
                  </a:lnTo>
                  <a:cubicBezTo>
                    <a:pt x="1903" y="1736"/>
                    <a:pt x="2022" y="1688"/>
                    <a:pt x="2149" y="1688"/>
                  </a:cubicBezTo>
                  <a:cubicBezTo>
                    <a:pt x="2176" y="1688"/>
                    <a:pt x="2204" y="1690"/>
                    <a:pt x="2232" y="1695"/>
                  </a:cubicBezTo>
                  <a:cubicBezTo>
                    <a:pt x="2367" y="1722"/>
                    <a:pt x="2474" y="1829"/>
                    <a:pt x="2555" y="1964"/>
                  </a:cubicBezTo>
                  <a:cubicBezTo>
                    <a:pt x="2635" y="2071"/>
                    <a:pt x="2635" y="2205"/>
                    <a:pt x="2609" y="2286"/>
                  </a:cubicBezTo>
                  <a:cubicBezTo>
                    <a:pt x="2555" y="2394"/>
                    <a:pt x="2447" y="2501"/>
                    <a:pt x="2286" y="2582"/>
                  </a:cubicBezTo>
                  <a:lnTo>
                    <a:pt x="1264" y="3173"/>
                  </a:lnTo>
                  <a:lnTo>
                    <a:pt x="1426" y="3469"/>
                  </a:lnTo>
                  <a:lnTo>
                    <a:pt x="2447" y="2878"/>
                  </a:lnTo>
                  <a:cubicBezTo>
                    <a:pt x="2689" y="2743"/>
                    <a:pt x="2851" y="2582"/>
                    <a:pt x="2904" y="2421"/>
                  </a:cubicBezTo>
                  <a:cubicBezTo>
                    <a:pt x="2985" y="2259"/>
                    <a:pt x="2958" y="2071"/>
                    <a:pt x="2851" y="1910"/>
                  </a:cubicBezTo>
                  <a:cubicBezTo>
                    <a:pt x="2770" y="1775"/>
                    <a:pt x="2689" y="1668"/>
                    <a:pt x="2555" y="1614"/>
                  </a:cubicBezTo>
                  <a:cubicBezTo>
                    <a:pt x="2467" y="1570"/>
                    <a:pt x="2361" y="1526"/>
                    <a:pt x="2238" y="1526"/>
                  </a:cubicBezTo>
                  <a:cubicBezTo>
                    <a:pt x="2210" y="1526"/>
                    <a:pt x="2181" y="1528"/>
                    <a:pt x="2151" y="1533"/>
                  </a:cubicBezTo>
                  <a:cubicBezTo>
                    <a:pt x="2232" y="1399"/>
                    <a:pt x="2286" y="1291"/>
                    <a:pt x="2313" y="1184"/>
                  </a:cubicBezTo>
                  <a:cubicBezTo>
                    <a:pt x="2313" y="1049"/>
                    <a:pt x="2286" y="915"/>
                    <a:pt x="2232" y="807"/>
                  </a:cubicBezTo>
                  <a:cubicBezTo>
                    <a:pt x="2151" y="673"/>
                    <a:pt x="2071" y="592"/>
                    <a:pt x="1963" y="539"/>
                  </a:cubicBezTo>
                  <a:cubicBezTo>
                    <a:pt x="1856" y="458"/>
                    <a:pt x="1748" y="431"/>
                    <a:pt x="1614" y="431"/>
                  </a:cubicBezTo>
                  <a:lnTo>
                    <a:pt x="1856" y="270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4774175" y="4514175"/>
              <a:ext cx="53125" cy="48425"/>
            </a:xfrm>
            <a:custGeom>
              <a:avLst/>
              <a:gdLst/>
              <a:ahLst/>
              <a:cxnLst/>
              <a:rect l="l" t="t" r="r" b="b"/>
              <a:pathLst>
                <a:path w="2125" h="1937" extrusionOk="0">
                  <a:moveTo>
                    <a:pt x="1262" y="323"/>
                  </a:moveTo>
                  <a:cubicBezTo>
                    <a:pt x="1290" y="323"/>
                    <a:pt x="1318" y="325"/>
                    <a:pt x="1345" y="330"/>
                  </a:cubicBezTo>
                  <a:cubicBezTo>
                    <a:pt x="1506" y="357"/>
                    <a:pt x="1641" y="437"/>
                    <a:pt x="1721" y="599"/>
                  </a:cubicBezTo>
                  <a:cubicBezTo>
                    <a:pt x="1829" y="733"/>
                    <a:pt x="1829" y="894"/>
                    <a:pt x="1748" y="1056"/>
                  </a:cubicBezTo>
                  <a:cubicBezTo>
                    <a:pt x="1694" y="1190"/>
                    <a:pt x="1560" y="1325"/>
                    <a:pt x="1345" y="1459"/>
                  </a:cubicBezTo>
                  <a:cubicBezTo>
                    <a:pt x="1189" y="1548"/>
                    <a:pt x="1033" y="1600"/>
                    <a:pt x="892" y="1600"/>
                  </a:cubicBezTo>
                  <a:cubicBezTo>
                    <a:pt x="863" y="1600"/>
                    <a:pt x="835" y="1598"/>
                    <a:pt x="807" y="1593"/>
                  </a:cubicBezTo>
                  <a:cubicBezTo>
                    <a:pt x="646" y="1567"/>
                    <a:pt x="511" y="1486"/>
                    <a:pt x="431" y="1351"/>
                  </a:cubicBezTo>
                  <a:cubicBezTo>
                    <a:pt x="323" y="1190"/>
                    <a:pt x="323" y="1029"/>
                    <a:pt x="377" y="894"/>
                  </a:cubicBezTo>
                  <a:cubicBezTo>
                    <a:pt x="458" y="733"/>
                    <a:pt x="592" y="599"/>
                    <a:pt x="807" y="491"/>
                  </a:cubicBezTo>
                  <a:cubicBezTo>
                    <a:pt x="964" y="379"/>
                    <a:pt x="1121" y="323"/>
                    <a:pt x="1262" y="323"/>
                  </a:cubicBezTo>
                  <a:close/>
                  <a:moveTo>
                    <a:pt x="1281" y="1"/>
                  </a:moveTo>
                  <a:cubicBezTo>
                    <a:pt x="1077" y="1"/>
                    <a:pt x="867" y="60"/>
                    <a:pt x="619" y="195"/>
                  </a:cubicBezTo>
                  <a:cubicBezTo>
                    <a:pt x="350" y="357"/>
                    <a:pt x="162" y="545"/>
                    <a:pt x="81" y="760"/>
                  </a:cubicBezTo>
                  <a:cubicBezTo>
                    <a:pt x="1" y="1002"/>
                    <a:pt x="54" y="1244"/>
                    <a:pt x="189" y="1486"/>
                  </a:cubicBezTo>
                  <a:cubicBezTo>
                    <a:pt x="323" y="1728"/>
                    <a:pt x="511" y="1862"/>
                    <a:pt x="753" y="1916"/>
                  </a:cubicBezTo>
                  <a:cubicBezTo>
                    <a:pt x="814" y="1930"/>
                    <a:pt x="874" y="1936"/>
                    <a:pt x="936" y="1936"/>
                  </a:cubicBezTo>
                  <a:cubicBezTo>
                    <a:pt x="1120" y="1936"/>
                    <a:pt x="1311" y="1876"/>
                    <a:pt x="1533" y="1755"/>
                  </a:cubicBezTo>
                  <a:cubicBezTo>
                    <a:pt x="1802" y="1593"/>
                    <a:pt x="1990" y="1378"/>
                    <a:pt x="2071" y="1163"/>
                  </a:cubicBezTo>
                  <a:cubicBezTo>
                    <a:pt x="2125" y="921"/>
                    <a:pt x="2098" y="706"/>
                    <a:pt x="1963" y="437"/>
                  </a:cubicBezTo>
                  <a:cubicBezTo>
                    <a:pt x="1829" y="195"/>
                    <a:pt x="1641" y="61"/>
                    <a:pt x="1399" y="7"/>
                  </a:cubicBezTo>
                  <a:cubicBezTo>
                    <a:pt x="1359" y="3"/>
                    <a:pt x="1320" y="1"/>
                    <a:pt x="1281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4797700" y="4556675"/>
              <a:ext cx="58500" cy="59850"/>
            </a:xfrm>
            <a:custGeom>
              <a:avLst/>
              <a:gdLst/>
              <a:ahLst/>
              <a:cxnLst/>
              <a:rect l="l" t="t" r="r" b="b"/>
              <a:pathLst>
                <a:path w="2340" h="2394" extrusionOk="0">
                  <a:moveTo>
                    <a:pt x="1694" y="1"/>
                  </a:moveTo>
                  <a:lnTo>
                    <a:pt x="1" y="996"/>
                  </a:lnTo>
                  <a:lnTo>
                    <a:pt x="162" y="1265"/>
                  </a:lnTo>
                  <a:lnTo>
                    <a:pt x="1130" y="700"/>
                  </a:lnTo>
                  <a:cubicBezTo>
                    <a:pt x="1251" y="640"/>
                    <a:pt x="1372" y="609"/>
                    <a:pt x="1481" y="609"/>
                  </a:cubicBezTo>
                  <a:cubicBezTo>
                    <a:pt x="1518" y="609"/>
                    <a:pt x="1553" y="613"/>
                    <a:pt x="1587" y="619"/>
                  </a:cubicBezTo>
                  <a:cubicBezTo>
                    <a:pt x="1721" y="646"/>
                    <a:pt x="1856" y="727"/>
                    <a:pt x="1936" y="888"/>
                  </a:cubicBezTo>
                  <a:cubicBezTo>
                    <a:pt x="2017" y="1023"/>
                    <a:pt x="2017" y="1130"/>
                    <a:pt x="1990" y="1238"/>
                  </a:cubicBezTo>
                  <a:cubicBezTo>
                    <a:pt x="1936" y="1345"/>
                    <a:pt x="1829" y="1453"/>
                    <a:pt x="1667" y="1533"/>
                  </a:cubicBezTo>
                  <a:lnTo>
                    <a:pt x="646" y="2125"/>
                  </a:lnTo>
                  <a:lnTo>
                    <a:pt x="807" y="2394"/>
                  </a:lnTo>
                  <a:lnTo>
                    <a:pt x="1856" y="1802"/>
                  </a:lnTo>
                  <a:cubicBezTo>
                    <a:pt x="2071" y="1668"/>
                    <a:pt x="2232" y="1533"/>
                    <a:pt x="2286" y="1345"/>
                  </a:cubicBezTo>
                  <a:cubicBezTo>
                    <a:pt x="2340" y="1184"/>
                    <a:pt x="2340" y="996"/>
                    <a:pt x="2205" y="808"/>
                  </a:cubicBezTo>
                  <a:cubicBezTo>
                    <a:pt x="2151" y="700"/>
                    <a:pt x="2071" y="592"/>
                    <a:pt x="1963" y="539"/>
                  </a:cubicBezTo>
                  <a:cubicBezTo>
                    <a:pt x="1856" y="485"/>
                    <a:pt x="1721" y="458"/>
                    <a:pt x="1587" y="431"/>
                  </a:cubicBezTo>
                  <a:lnTo>
                    <a:pt x="1856" y="297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4828625" y="4607775"/>
              <a:ext cx="54475" cy="56475"/>
            </a:xfrm>
            <a:custGeom>
              <a:avLst/>
              <a:gdLst/>
              <a:ahLst/>
              <a:cxnLst/>
              <a:rect l="l" t="t" r="r" b="b"/>
              <a:pathLst>
                <a:path w="2179" h="2259" extrusionOk="0">
                  <a:moveTo>
                    <a:pt x="713" y="743"/>
                  </a:moveTo>
                  <a:cubicBezTo>
                    <a:pt x="764" y="743"/>
                    <a:pt x="812" y="756"/>
                    <a:pt x="861" y="780"/>
                  </a:cubicBezTo>
                  <a:cubicBezTo>
                    <a:pt x="968" y="834"/>
                    <a:pt x="1076" y="968"/>
                    <a:pt x="1210" y="1210"/>
                  </a:cubicBezTo>
                  <a:lnTo>
                    <a:pt x="1371" y="1479"/>
                  </a:lnTo>
                  <a:lnTo>
                    <a:pt x="1291" y="1506"/>
                  </a:lnTo>
                  <a:cubicBezTo>
                    <a:pt x="1173" y="1585"/>
                    <a:pt x="1040" y="1635"/>
                    <a:pt x="914" y="1635"/>
                  </a:cubicBezTo>
                  <a:cubicBezTo>
                    <a:pt x="868" y="1635"/>
                    <a:pt x="823" y="1628"/>
                    <a:pt x="780" y="1613"/>
                  </a:cubicBezTo>
                  <a:cubicBezTo>
                    <a:pt x="619" y="1587"/>
                    <a:pt x="484" y="1506"/>
                    <a:pt x="404" y="1345"/>
                  </a:cubicBezTo>
                  <a:cubicBezTo>
                    <a:pt x="350" y="1237"/>
                    <a:pt x="323" y="1130"/>
                    <a:pt x="323" y="1022"/>
                  </a:cubicBezTo>
                  <a:cubicBezTo>
                    <a:pt x="350" y="941"/>
                    <a:pt x="404" y="861"/>
                    <a:pt x="511" y="807"/>
                  </a:cubicBezTo>
                  <a:cubicBezTo>
                    <a:pt x="585" y="763"/>
                    <a:pt x="651" y="743"/>
                    <a:pt x="713" y="743"/>
                  </a:cubicBezTo>
                  <a:close/>
                  <a:moveTo>
                    <a:pt x="1533" y="0"/>
                  </a:moveTo>
                  <a:lnTo>
                    <a:pt x="1264" y="162"/>
                  </a:lnTo>
                  <a:cubicBezTo>
                    <a:pt x="1371" y="215"/>
                    <a:pt x="1452" y="269"/>
                    <a:pt x="1533" y="350"/>
                  </a:cubicBezTo>
                  <a:cubicBezTo>
                    <a:pt x="1613" y="431"/>
                    <a:pt x="1667" y="511"/>
                    <a:pt x="1721" y="619"/>
                  </a:cubicBezTo>
                  <a:cubicBezTo>
                    <a:pt x="1829" y="780"/>
                    <a:pt x="1855" y="914"/>
                    <a:pt x="1829" y="1022"/>
                  </a:cubicBezTo>
                  <a:cubicBezTo>
                    <a:pt x="1802" y="1156"/>
                    <a:pt x="1748" y="1264"/>
                    <a:pt x="1613" y="1345"/>
                  </a:cubicBezTo>
                  <a:lnTo>
                    <a:pt x="1587" y="1345"/>
                  </a:lnTo>
                  <a:lnTo>
                    <a:pt x="1345" y="968"/>
                  </a:lnTo>
                  <a:cubicBezTo>
                    <a:pt x="1210" y="699"/>
                    <a:pt x="1049" y="538"/>
                    <a:pt x="888" y="457"/>
                  </a:cubicBezTo>
                  <a:cubicBezTo>
                    <a:pt x="825" y="439"/>
                    <a:pt x="765" y="431"/>
                    <a:pt x="705" y="431"/>
                  </a:cubicBezTo>
                  <a:cubicBezTo>
                    <a:pt x="586" y="431"/>
                    <a:pt x="466" y="466"/>
                    <a:pt x="323" y="538"/>
                  </a:cubicBezTo>
                  <a:cubicBezTo>
                    <a:pt x="162" y="619"/>
                    <a:pt x="81" y="753"/>
                    <a:pt x="27" y="914"/>
                  </a:cubicBezTo>
                  <a:cubicBezTo>
                    <a:pt x="0" y="1076"/>
                    <a:pt x="27" y="1237"/>
                    <a:pt x="135" y="1398"/>
                  </a:cubicBezTo>
                  <a:cubicBezTo>
                    <a:pt x="215" y="1533"/>
                    <a:pt x="296" y="1640"/>
                    <a:pt x="404" y="1721"/>
                  </a:cubicBezTo>
                  <a:cubicBezTo>
                    <a:pt x="511" y="1775"/>
                    <a:pt x="619" y="1829"/>
                    <a:pt x="753" y="1829"/>
                  </a:cubicBezTo>
                  <a:lnTo>
                    <a:pt x="511" y="1963"/>
                  </a:lnTo>
                  <a:lnTo>
                    <a:pt x="672" y="2259"/>
                  </a:lnTo>
                  <a:lnTo>
                    <a:pt x="1640" y="1694"/>
                  </a:lnTo>
                  <a:cubicBezTo>
                    <a:pt x="1909" y="1533"/>
                    <a:pt x="2044" y="1372"/>
                    <a:pt x="2124" y="1183"/>
                  </a:cubicBezTo>
                  <a:cubicBezTo>
                    <a:pt x="2178" y="968"/>
                    <a:pt x="2124" y="753"/>
                    <a:pt x="1990" y="511"/>
                  </a:cubicBezTo>
                  <a:cubicBezTo>
                    <a:pt x="1936" y="431"/>
                    <a:pt x="1855" y="323"/>
                    <a:pt x="1802" y="242"/>
                  </a:cubicBezTo>
                  <a:cubicBezTo>
                    <a:pt x="1721" y="162"/>
                    <a:pt x="1640" y="81"/>
                    <a:pt x="1533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4857525" y="4658425"/>
              <a:ext cx="75300" cy="54900"/>
            </a:xfrm>
            <a:custGeom>
              <a:avLst/>
              <a:gdLst/>
              <a:ahLst/>
              <a:cxnLst/>
              <a:rect l="l" t="t" r="r" b="b"/>
              <a:pathLst>
                <a:path w="3012" h="2196" extrusionOk="0">
                  <a:moveTo>
                    <a:pt x="1345" y="313"/>
                  </a:moveTo>
                  <a:cubicBezTo>
                    <a:pt x="1506" y="340"/>
                    <a:pt x="1640" y="421"/>
                    <a:pt x="1721" y="555"/>
                  </a:cubicBezTo>
                  <a:cubicBezTo>
                    <a:pt x="1802" y="717"/>
                    <a:pt x="1802" y="878"/>
                    <a:pt x="1748" y="1012"/>
                  </a:cubicBezTo>
                  <a:cubicBezTo>
                    <a:pt x="1667" y="1174"/>
                    <a:pt x="1533" y="1308"/>
                    <a:pt x="1345" y="1416"/>
                  </a:cubicBezTo>
                  <a:cubicBezTo>
                    <a:pt x="1165" y="1528"/>
                    <a:pt x="1005" y="1584"/>
                    <a:pt x="863" y="1584"/>
                  </a:cubicBezTo>
                  <a:cubicBezTo>
                    <a:pt x="835" y="1584"/>
                    <a:pt x="807" y="1582"/>
                    <a:pt x="780" y="1577"/>
                  </a:cubicBezTo>
                  <a:cubicBezTo>
                    <a:pt x="619" y="1550"/>
                    <a:pt x="484" y="1470"/>
                    <a:pt x="404" y="1335"/>
                  </a:cubicBezTo>
                  <a:cubicBezTo>
                    <a:pt x="323" y="1174"/>
                    <a:pt x="323" y="1039"/>
                    <a:pt x="377" y="878"/>
                  </a:cubicBezTo>
                  <a:cubicBezTo>
                    <a:pt x="457" y="717"/>
                    <a:pt x="592" y="582"/>
                    <a:pt x="780" y="475"/>
                  </a:cubicBezTo>
                  <a:cubicBezTo>
                    <a:pt x="995" y="367"/>
                    <a:pt x="1183" y="313"/>
                    <a:pt x="1345" y="313"/>
                  </a:cubicBezTo>
                  <a:close/>
                  <a:moveTo>
                    <a:pt x="1216" y="1"/>
                  </a:moveTo>
                  <a:cubicBezTo>
                    <a:pt x="1025" y="1"/>
                    <a:pt x="830" y="73"/>
                    <a:pt x="619" y="179"/>
                  </a:cubicBezTo>
                  <a:cubicBezTo>
                    <a:pt x="350" y="340"/>
                    <a:pt x="189" y="529"/>
                    <a:pt x="81" y="744"/>
                  </a:cubicBezTo>
                  <a:cubicBezTo>
                    <a:pt x="0" y="986"/>
                    <a:pt x="0" y="1201"/>
                    <a:pt x="135" y="1389"/>
                  </a:cubicBezTo>
                  <a:cubicBezTo>
                    <a:pt x="215" y="1523"/>
                    <a:pt x="296" y="1604"/>
                    <a:pt x="377" y="1685"/>
                  </a:cubicBezTo>
                  <a:cubicBezTo>
                    <a:pt x="484" y="1738"/>
                    <a:pt x="619" y="1765"/>
                    <a:pt x="753" y="1765"/>
                  </a:cubicBezTo>
                  <a:lnTo>
                    <a:pt x="484" y="1900"/>
                  </a:lnTo>
                  <a:lnTo>
                    <a:pt x="646" y="2195"/>
                  </a:lnTo>
                  <a:lnTo>
                    <a:pt x="3012" y="824"/>
                  </a:lnTo>
                  <a:lnTo>
                    <a:pt x="2850" y="555"/>
                  </a:lnTo>
                  <a:lnTo>
                    <a:pt x="1936" y="1093"/>
                  </a:lnTo>
                  <a:cubicBezTo>
                    <a:pt x="1990" y="959"/>
                    <a:pt x="2017" y="851"/>
                    <a:pt x="2017" y="717"/>
                  </a:cubicBezTo>
                  <a:cubicBezTo>
                    <a:pt x="2017" y="609"/>
                    <a:pt x="1990" y="502"/>
                    <a:pt x="1909" y="367"/>
                  </a:cubicBezTo>
                  <a:cubicBezTo>
                    <a:pt x="1802" y="152"/>
                    <a:pt x="1614" y="45"/>
                    <a:pt x="1372" y="18"/>
                  </a:cubicBezTo>
                  <a:cubicBezTo>
                    <a:pt x="1320" y="6"/>
                    <a:pt x="1268" y="1"/>
                    <a:pt x="1216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4882400" y="4693800"/>
              <a:ext cx="62525" cy="41025"/>
            </a:xfrm>
            <a:custGeom>
              <a:avLst/>
              <a:gdLst/>
              <a:ahLst/>
              <a:cxnLst/>
              <a:rect l="l" t="t" r="r" b="b"/>
              <a:pathLst>
                <a:path w="2501" h="1641" extrusionOk="0">
                  <a:moveTo>
                    <a:pt x="2339" y="1"/>
                  </a:moveTo>
                  <a:lnTo>
                    <a:pt x="1990" y="189"/>
                  </a:lnTo>
                  <a:lnTo>
                    <a:pt x="2151" y="485"/>
                  </a:lnTo>
                  <a:lnTo>
                    <a:pt x="2501" y="270"/>
                  </a:lnTo>
                  <a:lnTo>
                    <a:pt x="2339" y="1"/>
                  </a:lnTo>
                  <a:close/>
                  <a:moveTo>
                    <a:pt x="1694" y="377"/>
                  </a:moveTo>
                  <a:lnTo>
                    <a:pt x="0" y="1345"/>
                  </a:lnTo>
                  <a:lnTo>
                    <a:pt x="161" y="1641"/>
                  </a:lnTo>
                  <a:lnTo>
                    <a:pt x="1855" y="646"/>
                  </a:lnTo>
                  <a:lnTo>
                    <a:pt x="1694" y="377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4898525" y="4729275"/>
              <a:ext cx="75300" cy="54625"/>
            </a:xfrm>
            <a:custGeom>
              <a:avLst/>
              <a:gdLst/>
              <a:ahLst/>
              <a:cxnLst/>
              <a:rect l="l" t="t" r="r" b="b"/>
              <a:pathLst>
                <a:path w="3012" h="2185" extrusionOk="0">
                  <a:moveTo>
                    <a:pt x="1259" y="322"/>
                  </a:moveTo>
                  <a:cubicBezTo>
                    <a:pt x="1289" y="322"/>
                    <a:pt x="1317" y="325"/>
                    <a:pt x="1345" y="329"/>
                  </a:cubicBezTo>
                  <a:cubicBezTo>
                    <a:pt x="1506" y="329"/>
                    <a:pt x="1640" y="410"/>
                    <a:pt x="1721" y="571"/>
                  </a:cubicBezTo>
                  <a:cubicBezTo>
                    <a:pt x="1802" y="706"/>
                    <a:pt x="1802" y="867"/>
                    <a:pt x="1748" y="1028"/>
                  </a:cubicBezTo>
                  <a:cubicBezTo>
                    <a:pt x="1667" y="1163"/>
                    <a:pt x="1533" y="1297"/>
                    <a:pt x="1345" y="1432"/>
                  </a:cubicBezTo>
                  <a:cubicBezTo>
                    <a:pt x="1167" y="1521"/>
                    <a:pt x="1007" y="1573"/>
                    <a:pt x="866" y="1573"/>
                  </a:cubicBezTo>
                  <a:cubicBezTo>
                    <a:pt x="836" y="1573"/>
                    <a:pt x="808" y="1571"/>
                    <a:pt x="780" y="1566"/>
                  </a:cubicBezTo>
                  <a:cubicBezTo>
                    <a:pt x="619" y="1566"/>
                    <a:pt x="484" y="1485"/>
                    <a:pt x="404" y="1324"/>
                  </a:cubicBezTo>
                  <a:cubicBezTo>
                    <a:pt x="323" y="1190"/>
                    <a:pt x="296" y="1028"/>
                    <a:pt x="377" y="867"/>
                  </a:cubicBezTo>
                  <a:cubicBezTo>
                    <a:pt x="431" y="733"/>
                    <a:pt x="592" y="598"/>
                    <a:pt x="780" y="464"/>
                  </a:cubicBezTo>
                  <a:cubicBezTo>
                    <a:pt x="958" y="375"/>
                    <a:pt x="1118" y="322"/>
                    <a:pt x="1259" y="322"/>
                  </a:cubicBezTo>
                  <a:close/>
                  <a:moveTo>
                    <a:pt x="1254" y="0"/>
                  </a:moveTo>
                  <a:cubicBezTo>
                    <a:pt x="1050" y="0"/>
                    <a:pt x="844" y="60"/>
                    <a:pt x="619" y="195"/>
                  </a:cubicBezTo>
                  <a:cubicBezTo>
                    <a:pt x="350" y="329"/>
                    <a:pt x="162" y="518"/>
                    <a:pt x="81" y="760"/>
                  </a:cubicBezTo>
                  <a:cubicBezTo>
                    <a:pt x="0" y="975"/>
                    <a:pt x="0" y="1190"/>
                    <a:pt x="135" y="1405"/>
                  </a:cubicBezTo>
                  <a:cubicBezTo>
                    <a:pt x="189" y="1512"/>
                    <a:pt x="296" y="1620"/>
                    <a:pt x="377" y="1674"/>
                  </a:cubicBezTo>
                  <a:cubicBezTo>
                    <a:pt x="484" y="1727"/>
                    <a:pt x="619" y="1754"/>
                    <a:pt x="753" y="1754"/>
                  </a:cubicBezTo>
                  <a:lnTo>
                    <a:pt x="484" y="1916"/>
                  </a:lnTo>
                  <a:lnTo>
                    <a:pt x="646" y="2184"/>
                  </a:lnTo>
                  <a:lnTo>
                    <a:pt x="3012" y="840"/>
                  </a:lnTo>
                  <a:lnTo>
                    <a:pt x="2850" y="544"/>
                  </a:lnTo>
                  <a:lnTo>
                    <a:pt x="1936" y="1082"/>
                  </a:lnTo>
                  <a:cubicBezTo>
                    <a:pt x="1990" y="975"/>
                    <a:pt x="2017" y="840"/>
                    <a:pt x="2017" y="733"/>
                  </a:cubicBezTo>
                  <a:cubicBezTo>
                    <a:pt x="2017" y="598"/>
                    <a:pt x="1990" y="491"/>
                    <a:pt x="1909" y="356"/>
                  </a:cubicBezTo>
                  <a:cubicBezTo>
                    <a:pt x="1802" y="168"/>
                    <a:pt x="1614" y="34"/>
                    <a:pt x="1372" y="7"/>
                  </a:cubicBezTo>
                  <a:cubicBezTo>
                    <a:pt x="1332" y="2"/>
                    <a:pt x="1293" y="0"/>
                    <a:pt x="1254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4925400" y="4775125"/>
              <a:ext cx="54475" cy="56500"/>
            </a:xfrm>
            <a:custGeom>
              <a:avLst/>
              <a:gdLst/>
              <a:ahLst/>
              <a:cxnLst/>
              <a:rect l="l" t="t" r="r" b="b"/>
              <a:pathLst>
                <a:path w="2179" h="2260" extrusionOk="0">
                  <a:moveTo>
                    <a:pt x="714" y="743"/>
                  </a:moveTo>
                  <a:cubicBezTo>
                    <a:pt x="765" y="743"/>
                    <a:pt x="813" y="756"/>
                    <a:pt x="861" y="781"/>
                  </a:cubicBezTo>
                  <a:cubicBezTo>
                    <a:pt x="969" y="834"/>
                    <a:pt x="1076" y="996"/>
                    <a:pt x="1211" y="1211"/>
                  </a:cubicBezTo>
                  <a:lnTo>
                    <a:pt x="1372" y="1480"/>
                  </a:lnTo>
                  <a:lnTo>
                    <a:pt x="1291" y="1533"/>
                  </a:lnTo>
                  <a:cubicBezTo>
                    <a:pt x="1168" y="1616"/>
                    <a:pt x="1029" y="1651"/>
                    <a:pt x="899" y="1651"/>
                  </a:cubicBezTo>
                  <a:cubicBezTo>
                    <a:pt x="858" y="1651"/>
                    <a:pt x="819" y="1647"/>
                    <a:pt x="781" y="1641"/>
                  </a:cubicBezTo>
                  <a:cubicBezTo>
                    <a:pt x="619" y="1614"/>
                    <a:pt x="485" y="1507"/>
                    <a:pt x="404" y="1372"/>
                  </a:cubicBezTo>
                  <a:cubicBezTo>
                    <a:pt x="350" y="1238"/>
                    <a:pt x="324" y="1130"/>
                    <a:pt x="324" y="1050"/>
                  </a:cubicBezTo>
                  <a:cubicBezTo>
                    <a:pt x="350" y="942"/>
                    <a:pt x="404" y="861"/>
                    <a:pt x="512" y="808"/>
                  </a:cubicBezTo>
                  <a:cubicBezTo>
                    <a:pt x="586" y="763"/>
                    <a:pt x="652" y="743"/>
                    <a:pt x="714" y="743"/>
                  </a:cubicBezTo>
                  <a:close/>
                  <a:moveTo>
                    <a:pt x="1533" y="1"/>
                  </a:moveTo>
                  <a:lnTo>
                    <a:pt x="1265" y="162"/>
                  </a:lnTo>
                  <a:cubicBezTo>
                    <a:pt x="1372" y="216"/>
                    <a:pt x="1453" y="297"/>
                    <a:pt x="1533" y="377"/>
                  </a:cubicBezTo>
                  <a:cubicBezTo>
                    <a:pt x="1614" y="458"/>
                    <a:pt x="1668" y="539"/>
                    <a:pt x="1722" y="619"/>
                  </a:cubicBezTo>
                  <a:cubicBezTo>
                    <a:pt x="1829" y="781"/>
                    <a:pt x="1856" y="915"/>
                    <a:pt x="1829" y="1050"/>
                  </a:cubicBezTo>
                  <a:cubicBezTo>
                    <a:pt x="1802" y="1184"/>
                    <a:pt x="1748" y="1265"/>
                    <a:pt x="1614" y="1345"/>
                  </a:cubicBezTo>
                  <a:lnTo>
                    <a:pt x="1587" y="1372"/>
                  </a:lnTo>
                  <a:lnTo>
                    <a:pt x="1345" y="969"/>
                  </a:lnTo>
                  <a:cubicBezTo>
                    <a:pt x="1211" y="727"/>
                    <a:pt x="1049" y="566"/>
                    <a:pt x="888" y="485"/>
                  </a:cubicBezTo>
                  <a:cubicBezTo>
                    <a:pt x="814" y="453"/>
                    <a:pt x="744" y="438"/>
                    <a:pt x="673" y="438"/>
                  </a:cubicBezTo>
                  <a:cubicBezTo>
                    <a:pt x="564" y="438"/>
                    <a:pt x="454" y="474"/>
                    <a:pt x="324" y="539"/>
                  </a:cubicBezTo>
                  <a:cubicBezTo>
                    <a:pt x="162" y="646"/>
                    <a:pt x="82" y="754"/>
                    <a:pt x="28" y="915"/>
                  </a:cubicBezTo>
                  <a:cubicBezTo>
                    <a:pt x="1" y="1076"/>
                    <a:pt x="28" y="1238"/>
                    <a:pt x="135" y="1426"/>
                  </a:cubicBezTo>
                  <a:cubicBezTo>
                    <a:pt x="216" y="1560"/>
                    <a:pt x="297" y="1668"/>
                    <a:pt x="404" y="1722"/>
                  </a:cubicBezTo>
                  <a:cubicBezTo>
                    <a:pt x="512" y="1802"/>
                    <a:pt x="619" y="1829"/>
                    <a:pt x="754" y="1829"/>
                  </a:cubicBezTo>
                  <a:lnTo>
                    <a:pt x="512" y="1991"/>
                  </a:lnTo>
                  <a:lnTo>
                    <a:pt x="673" y="2259"/>
                  </a:lnTo>
                  <a:lnTo>
                    <a:pt x="1641" y="1695"/>
                  </a:lnTo>
                  <a:cubicBezTo>
                    <a:pt x="1910" y="1560"/>
                    <a:pt x="2044" y="1372"/>
                    <a:pt x="2125" y="1184"/>
                  </a:cubicBezTo>
                  <a:cubicBezTo>
                    <a:pt x="2179" y="996"/>
                    <a:pt x="2125" y="781"/>
                    <a:pt x="1990" y="512"/>
                  </a:cubicBezTo>
                  <a:cubicBezTo>
                    <a:pt x="1937" y="431"/>
                    <a:pt x="1883" y="350"/>
                    <a:pt x="1802" y="270"/>
                  </a:cubicBezTo>
                  <a:cubicBezTo>
                    <a:pt x="1722" y="189"/>
                    <a:pt x="1641" y="82"/>
                    <a:pt x="1533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4267375" y="4319425"/>
              <a:ext cx="72625" cy="57150"/>
            </a:xfrm>
            <a:custGeom>
              <a:avLst/>
              <a:gdLst/>
              <a:ahLst/>
              <a:cxnLst/>
              <a:rect l="l" t="t" r="r" b="b"/>
              <a:pathLst>
                <a:path w="2905" h="2286" extrusionOk="0">
                  <a:moveTo>
                    <a:pt x="1130" y="403"/>
                  </a:moveTo>
                  <a:lnTo>
                    <a:pt x="2528" y="457"/>
                  </a:lnTo>
                  <a:lnTo>
                    <a:pt x="1425" y="1318"/>
                  </a:lnTo>
                  <a:lnTo>
                    <a:pt x="1130" y="403"/>
                  </a:lnTo>
                  <a:close/>
                  <a:moveTo>
                    <a:pt x="0" y="0"/>
                  </a:moveTo>
                  <a:lnTo>
                    <a:pt x="108" y="350"/>
                  </a:lnTo>
                  <a:lnTo>
                    <a:pt x="834" y="377"/>
                  </a:lnTo>
                  <a:lnTo>
                    <a:pt x="1183" y="1506"/>
                  </a:lnTo>
                  <a:lnTo>
                    <a:pt x="619" y="1936"/>
                  </a:lnTo>
                  <a:lnTo>
                    <a:pt x="726" y="2286"/>
                  </a:lnTo>
                  <a:lnTo>
                    <a:pt x="2904" y="538"/>
                  </a:lnTo>
                  <a:lnTo>
                    <a:pt x="2797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4288200" y="4369825"/>
              <a:ext cx="57175" cy="54475"/>
            </a:xfrm>
            <a:custGeom>
              <a:avLst/>
              <a:gdLst/>
              <a:ahLst/>
              <a:cxnLst/>
              <a:rect l="l" t="t" r="r" b="b"/>
              <a:pathLst>
                <a:path w="2287" h="2179" extrusionOk="0">
                  <a:moveTo>
                    <a:pt x="1883" y="1"/>
                  </a:moveTo>
                  <a:lnTo>
                    <a:pt x="1" y="619"/>
                  </a:lnTo>
                  <a:lnTo>
                    <a:pt x="108" y="915"/>
                  </a:lnTo>
                  <a:lnTo>
                    <a:pt x="1157" y="565"/>
                  </a:lnTo>
                  <a:cubicBezTo>
                    <a:pt x="1251" y="538"/>
                    <a:pt x="1338" y="525"/>
                    <a:pt x="1419" y="525"/>
                  </a:cubicBezTo>
                  <a:cubicBezTo>
                    <a:pt x="1500" y="525"/>
                    <a:pt x="1574" y="538"/>
                    <a:pt x="1641" y="565"/>
                  </a:cubicBezTo>
                  <a:cubicBezTo>
                    <a:pt x="1775" y="646"/>
                    <a:pt x="1883" y="753"/>
                    <a:pt x="1937" y="915"/>
                  </a:cubicBezTo>
                  <a:cubicBezTo>
                    <a:pt x="1964" y="1049"/>
                    <a:pt x="1964" y="1157"/>
                    <a:pt x="1910" y="1264"/>
                  </a:cubicBezTo>
                  <a:cubicBezTo>
                    <a:pt x="1829" y="1372"/>
                    <a:pt x="1722" y="1453"/>
                    <a:pt x="1533" y="1506"/>
                  </a:cubicBezTo>
                  <a:lnTo>
                    <a:pt x="431" y="1856"/>
                  </a:lnTo>
                  <a:lnTo>
                    <a:pt x="512" y="2178"/>
                  </a:lnTo>
                  <a:lnTo>
                    <a:pt x="1641" y="1802"/>
                  </a:lnTo>
                  <a:cubicBezTo>
                    <a:pt x="1910" y="1721"/>
                    <a:pt x="2071" y="1614"/>
                    <a:pt x="2179" y="1453"/>
                  </a:cubicBezTo>
                  <a:cubicBezTo>
                    <a:pt x="2286" y="1291"/>
                    <a:pt x="2286" y="1103"/>
                    <a:pt x="2206" y="888"/>
                  </a:cubicBezTo>
                  <a:cubicBezTo>
                    <a:pt x="2179" y="753"/>
                    <a:pt x="2098" y="673"/>
                    <a:pt x="2017" y="592"/>
                  </a:cubicBezTo>
                  <a:cubicBezTo>
                    <a:pt x="1937" y="511"/>
                    <a:pt x="1829" y="431"/>
                    <a:pt x="1695" y="404"/>
                  </a:cubicBezTo>
                  <a:lnTo>
                    <a:pt x="1990" y="296"/>
                  </a:lnTo>
                  <a:lnTo>
                    <a:pt x="1883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4309050" y="4426600"/>
              <a:ext cx="53125" cy="45425"/>
            </a:xfrm>
            <a:custGeom>
              <a:avLst/>
              <a:gdLst/>
              <a:ahLst/>
              <a:cxnLst/>
              <a:rect l="l" t="t" r="r" b="b"/>
              <a:pathLst>
                <a:path w="2125" h="1817" extrusionOk="0">
                  <a:moveTo>
                    <a:pt x="1151" y="0"/>
                  </a:moveTo>
                  <a:cubicBezTo>
                    <a:pt x="1034" y="0"/>
                    <a:pt x="910" y="22"/>
                    <a:pt x="780" y="69"/>
                  </a:cubicBezTo>
                  <a:cubicBezTo>
                    <a:pt x="484" y="176"/>
                    <a:pt x="269" y="338"/>
                    <a:pt x="135" y="553"/>
                  </a:cubicBezTo>
                  <a:cubicBezTo>
                    <a:pt x="27" y="768"/>
                    <a:pt x="0" y="1037"/>
                    <a:pt x="81" y="1306"/>
                  </a:cubicBezTo>
                  <a:cubicBezTo>
                    <a:pt x="135" y="1413"/>
                    <a:pt x="162" y="1494"/>
                    <a:pt x="215" y="1601"/>
                  </a:cubicBezTo>
                  <a:cubicBezTo>
                    <a:pt x="269" y="1682"/>
                    <a:pt x="323" y="1763"/>
                    <a:pt x="404" y="1816"/>
                  </a:cubicBezTo>
                  <a:lnTo>
                    <a:pt x="673" y="1736"/>
                  </a:lnTo>
                  <a:cubicBezTo>
                    <a:pt x="592" y="1655"/>
                    <a:pt x="538" y="1601"/>
                    <a:pt x="484" y="1521"/>
                  </a:cubicBezTo>
                  <a:cubicBezTo>
                    <a:pt x="431" y="1440"/>
                    <a:pt x="404" y="1332"/>
                    <a:pt x="350" y="1252"/>
                  </a:cubicBezTo>
                  <a:cubicBezTo>
                    <a:pt x="296" y="1064"/>
                    <a:pt x="323" y="875"/>
                    <a:pt x="404" y="741"/>
                  </a:cubicBezTo>
                  <a:cubicBezTo>
                    <a:pt x="484" y="580"/>
                    <a:pt x="646" y="472"/>
                    <a:pt x="888" y="391"/>
                  </a:cubicBezTo>
                  <a:cubicBezTo>
                    <a:pt x="995" y="351"/>
                    <a:pt x="1096" y="331"/>
                    <a:pt x="1190" y="331"/>
                  </a:cubicBezTo>
                  <a:cubicBezTo>
                    <a:pt x="1284" y="331"/>
                    <a:pt x="1372" y="351"/>
                    <a:pt x="1452" y="391"/>
                  </a:cubicBezTo>
                  <a:cubicBezTo>
                    <a:pt x="1614" y="445"/>
                    <a:pt x="1748" y="580"/>
                    <a:pt x="1802" y="795"/>
                  </a:cubicBezTo>
                  <a:cubicBezTo>
                    <a:pt x="1829" y="875"/>
                    <a:pt x="1856" y="983"/>
                    <a:pt x="1856" y="1064"/>
                  </a:cubicBezTo>
                  <a:cubicBezTo>
                    <a:pt x="1856" y="1171"/>
                    <a:pt x="1856" y="1252"/>
                    <a:pt x="1829" y="1359"/>
                  </a:cubicBezTo>
                  <a:lnTo>
                    <a:pt x="2124" y="1279"/>
                  </a:lnTo>
                  <a:cubicBezTo>
                    <a:pt x="2124" y="1171"/>
                    <a:pt x="2124" y="1064"/>
                    <a:pt x="2124" y="983"/>
                  </a:cubicBezTo>
                  <a:cubicBezTo>
                    <a:pt x="2097" y="875"/>
                    <a:pt x="2097" y="795"/>
                    <a:pt x="2044" y="687"/>
                  </a:cubicBezTo>
                  <a:cubicBezTo>
                    <a:pt x="1963" y="391"/>
                    <a:pt x="1802" y="203"/>
                    <a:pt x="1560" y="96"/>
                  </a:cubicBezTo>
                  <a:cubicBezTo>
                    <a:pt x="1439" y="35"/>
                    <a:pt x="1301" y="0"/>
                    <a:pt x="1151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4303000" y="4465275"/>
              <a:ext cx="78000" cy="45725"/>
            </a:xfrm>
            <a:custGeom>
              <a:avLst/>
              <a:gdLst/>
              <a:ahLst/>
              <a:cxnLst/>
              <a:rect l="l" t="t" r="r" b="b"/>
              <a:pathLst>
                <a:path w="3120" h="1829" extrusionOk="0">
                  <a:moveTo>
                    <a:pt x="2528" y="0"/>
                  </a:moveTo>
                  <a:lnTo>
                    <a:pt x="941" y="1372"/>
                  </a:lnTo>
                  <a:lnTo>
                    <a:pt x="780" y="1345"/>
                  </a:lnTo>
                  <a:cubicBezTo>
                    <a:pt x="619" y="1345"/>
                    <a:pt x="511" y="1318"/>
                    <a:pt x="457" y="1291"/>
                  </a:cubicBezTo>
                  <a:cubicBezTo>
                    <a:pt x="404" y="1264"/>
                    <a:pt x="350" y="1183"/>
                    <a:pt x="323" y="1103"/>
                  </a:cubicBezTo>
                  <a:lnTo>
                    <a:pt x="269" y="941"/>
                  </a:lnTo>
                  <a:lnTo>
                    <a:pt x="0" y="1022"/>
                  </a:lnTo>
                  <a:lnTo>
                    <a:pt x="81" y="1264"/>
                  </a:lnTo>
                  <a:cubicBezTo>
                    <a:pt x="135" y="1399"/>
                    <a:pt x="215" y="1506"/>
                    <a:pt x="296" y="1560"/>
                  </a:cubicBezTo>
                  <a:cubicBezTo>
                    <a:pt x="404" y="1614"/>
                    <a:pt x="565" y="1641"/>
                    <a:pt x="807" y="1667"/>
                  </a:cubicBezTo>
                  <a:lnTo>
                    <a:pt x="3119" y="1829"/>
                  </a:lnTo>
                  <a:lnTo>
                    <a:pt x="3012" y="1506"/>
                  </a:lnTo>
                  <a:lnTo>
                    <a:pt x="1372" y="1399"/>
                  </a:lnTo>
                  <a:lnTo>
                    <a:pt x="2635" y="323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4337950" y="4521075"/>
              <a:ext cx="55825" cy="29575"/>
            </a:xfrm>
            <a:custGeom>
              <a:avLst/>
              <a:gdLst/>
              <a:ahLst/>
              <a:cxnLst/>
              <a:rect l="l" t="t" r="r" b="b"/>
              <a:pathLst>
                <a:path w="2233" h="1183" extrusionOk="0">
                  <a:moveTo>
                    <a:pt x="1856" y="0"/>
                  </a:moveTo>
                  <a:lnTo>
                    <a:pt x="0" y="618"/>
                  </a:lnTo>
                  <a:lnTo>
                    <a:pt x="81" y="914"/>
                  </a:lnTo>
                  <a:lnTo>
                    <a:pt x="1076" y="592"/>
                  </a:lnTo>
                  <a:cubicBezTo>
                    <a:pt x="1194" y="562"/>
                    <a:pt x="1296" y="541"/>
                    <a:pt x="1390" y="541"/>
                  </a:cubicBezTo>
                  <a:cubicBezTo>
                    <a:pt x="1468" y="541"/>
                    <a:pt x="1541" y="555"/>
                    <a:pt x="1614" y="592"/>
                  </a:cubicBezTo>
                  <a:cubicBezTo>
                    <a:pt x="1748" y="645"/>
                    <a:pt x="1856" y="753"/>
                    <a:pt x="1909" y="914"/>
                  </a:cubicBezTo>
                  <a:cubicBezTo>
                    <a:pt x="1909" y="968"/>
                    <a:pt x="1936" y="1022"/>
                    <a:pt x="1936" y="1049"/>
                  </a:cubicBezTo>
                  <a:cubicBezTo>
                    <a:pt x="1936" y="1102"/>
                    <a:pt x="1936" y="1156"/>
                    <a:pt x="1909" y="1183"/>
                  </a:cubicBezTo>
                  <a:lnTo>
                    <a:pt x="2232" y="1075"/>
                  </a:lnTo>
                  <a:cubicBezTo>
                    <a:pt x="2232" y="1049"/>
                    <a:pt x="2232" y="1022"/>
                    <a:pt x="2232" y="995"/>
                  </a:cubicBezTo>
                  <a:cubicBezTo>
                    <a:pt x="2205" y="968"/>
                    <a:pt x="2205" y="941"/>
                    <a:pt x="2205" y="914"/>
                  </a:cubicBezTo>
                  <a:cubicBezTo>
                    <a:pt x="2151" y="780"/>
                    <a:pt x="2098" y="672"/>
                    <a:pt x="1990" y="565"/>
                  </a:cubicBezTo>
                  <a:cubicBezTo>
                    <a:pt x="1909" y="484"/>
                    <a:pt x="1802" y="430"/>
                    <a:pt x="1667" y="403"/>
                  </a:cubicBezTo>
                  <a:lnTo>
                    <a:pt x="1963" y="323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4350725" y="4556925"/>
              <a:ext cx="53800" cy="46825"/>
            </a:xfrm>
            <a:custGeom>
              <a:avLst/>
              <a:gdLst/>
              <a:ahLst/>
              <a:cxnLst/>
              <a:rect l="l" t="t" r="r" b="b"/>
              <a:pathLst>
                <a:path w="2152" h="1873" extrusionOk="0">
                  <a:moveTo>
                    <a:pt x="1282" y="338"/>
                  </a:moveTo>
                  <a:cubicBezTo>
                    <a:pt x="1352" y="338"/>
                    <a:pt x="1417" y="347"/>
                    <a:pt x="1479" y="367"/>
                  </a:cubicBezTo>
                  <a:cubicBezTo>
                    <a:pt x="1640" y="421"/>
                    <a:pt x="1748" y="529"/>
                    <a:pt x="1802" y="690"/>
                  </a:cubicBezTo>
                  <a:cubicBezTo>
                    <a:pt x="1855" y="851"/>
                    <a:pt x="1829" y="1013"/>
                    <a:pt x="1721" y="1147"/>
                  </a:cubicBezTo>
                  <a:cubicBezTo>
                    <a:pt x="1640" y="1282"/>
                    <a:pt x="1479" y="1389"/>
                    <a:pt x="1264" y="1470"/>
                  </a:cubicBezTo>
                  <a:cubicBezTo>
                    <a:pt x="1131" y="1514"/>
                    <a:pt x="1014" y="1534"/>
                    <a:pt x="909" y="1534"/>
                  </a:cubicBezTo>
                  <a:cubicBezTo>
                    <a:pt x="823" y="1534"/>
                    <a:pt x="745" y="1521"/>
                    <a:pt x="672" y="1497"/>
                  </a:cubicBezTo>
                  <a:cubicBezTo>
                    <a:pt x="511" y="1443"/>
                    <a:pt x="404" y="1335"/>
                    <a:pt x="350" y="1174"/>
                  </a:cubicBezTo>
                  <a:cubicBezTo>
                    <a:pt x="296" y="1013"/>
                    <a:pt x="323" y="851"/>
                    <a:pt x="430" y="717"/>
                  </a:cubicBezTo>
                  <a:cubicBezTo>
                    <a:pt x="511" y="582"/>
                    <a:pt x="672" y="475"/>
                    <a:pt x="914" y="394"/>
                  </a:cubicBezTo>
                  <a:cubicBezTo>
                    <a:pt x="1047" y="361"/>
                    <a:pt x="1170" y="338"/>
                    <a:pt x="1282" y="338"/>
                  </a:cubicBezTo>
                  <a:close/>
                  <a:moveTo>
                    <a:pt x="1255" y="1"/>
                  </a:moveTo>
                  <a:cubicBezTo>
                    <a:pt x="1116" y="1"/>
                    <a:pt x="965" y="28"/>
                    <a:pt x="807" y="72"/>
                  </a:cubicBezTo>
                  <a:cubicBezTo>
                    <a:pt x="484" y="179"/>
                    <a:pt x="269" y="341"/>
                    <a:pt x="162" y="529"/>
                  </a:cubicBezTo>
                  <a:cubicBezTo>
                    <a:pt x="27" y="744"/>
                    <a:pt x="0" y="986"/>
                    <a:pt x="108" y="1255"/>
                  </a:cubicBezTo>
                  <a:cubicBezTo>
                    <a:pt x="189" y="1523"/>
                    <a:pt x="350" y="1712"/>
                    <a:pt x="565" y="1792"/>
                  </a:cubicBezTo>
                  <a:cubicBezTo>
                    <a:pt x="672" y="1846"/>
                    <a:pt x="793" y="1873"/>
                    <a:pt x="925" y="1873"/>
                  </a:cubicBezTo>
                  <a:cubicBezTo>
                    <a:pt x="1056" y="1873"/>
                    <a:pt x="1197" y="1846"/>
                    <a:pt x="1345" y="1792"/>
                  </a:cubicBezTo>
                  <a:cubicBezTo>
                    <a:pt x="1667" y="1685"/>
                    <a:pt x="1882" y="1523"/>
                    <a:pt x="1990" y="1335"/>
                  </a:cubicBezTo>
                  <a:cubicBezTo>
                    <a:pt x="2124" y="1120"/>
                    <a:pt x="2151" y="878"/>
                    <a:pt x="2071" y="609"/>
                  </a:cubicBezTo>
                  <a:cubicBezTo>
                    <a:pt x="1963" y="341"/>
                    <a:pt x="1829" y="179"/>
                    <a:pt x="1587" y="72"/>
                  </a:cubicBezTo>
                  <a:cubicBezTo>
                    <a:pt x="1487" y="22"/>
                    <a:pt x="1375" y="1"/>
                    <a:pt x="1255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4365500" y="4606425"/>
              <a:ext cx="66575" cy="83375"/>
            </a:xfrm>
            <a:custGeom>
              <a:avLst/>
              <a:gdLst/>
              <a:ahLst/>
              <a:cxnLst/>
              <a:rect l="l" t="t" r="r" b="b"/>
              <a:pathLst>
                <a:path w="2663" h="3335" extrusionOk="0">
                  <a:moveTo>
                    <a:pt x="1856" y="1"/>
                  </a:moveTo>
                  <a:lnTo>
                    <a:pt x="1" y="619"/>
                  </a:lnTo>
                  <a:lnTo>
                    <a:pt x="108" y="915"/>
                  </a:lnTo>
                  <a:lnTo>
                    <a:pt x="1157" y="565"/>
                  </a:lnTo>
                  <a:cubicBezTo>
                    <a:pt x="1238" y="538"/>
                    <a:pt x="1318" y="525"/>
                    <a:pt x="1396" y="525"/>
                  </a:cubicBezTo>
                  <a:cubicBezTo>
                    <a:pt x="1473" y="525"/>
                    <a:pt x="1547" y="538"/>
                    <a:pt x="1614" y="565"/>
                  </a:cubicBezTo>
                  <a:cubicBezTo>
                    <a:pt x="1748" y="619"/>
                    <a:pt x="1856" y="726"/>
                    <a:pt x="1910" y="888"/>
                  </a:cubicBezTo>
                  <a:cubicBezTo>
                    <a:pt x="1937" y="1022"/>
                    <a:pt x="1937" y="1130"/>
                    <a:pt x="1883" y="1237"/>
                  </a:cubicBezTo>
                  <a:cubicBezTo>
                    <a:pt x="1802" y="1318"/>
                    <a:pt x="1695" y="1399"/>
                    <a:pt x="1506" y="1452"/>
                  </a:cubicBezTo>
                  <a:lnTo>
                    <a:pt x="377" y="1802"/>
                  </a:lnTo>
                  <a:lnTo>
                    <a:pt x="485" y="2125"/>
                  </a:lnTo>
                  <a:lnTo>
                    <a:pt x="1533" y="1775"/>
                  </a:lnTo>
                  <a:cubicBezTo>
                    <a:pt x="1627" y="1748"/>
                    <a:pt x="1715" y="1735"/>
                    <a:pt x="1795" y="1735"/>
                  </a:cubicBezTo>
                  <a:cubicBezTo>
                    <a:pt x="1876" y="1735"/>
                    <a:pt x="1950" y="1748"/>
                    <a:pt x="2017" y="1775"/>
                  </a:cubicBezTo>
                  <a:cubicBezTo>
                    <a:pt x="2152" y="1829"/>
                    <a:pt x="2259" y="1936"/>
                    <a:pt x="2286" y="2098"/>
                  </a:cubicBezTo>
                  <a:cubicBezTo>
                    <a:pt x="2340" y="2232"/>
                    <a:pt x="2340" y="2340"/>
                    <a:pt x="2259" y="2447"/>
                  </a:cubicBezTo>
                  <a:cubicBezTo>
                    <a:pt x="2205" y="2528"/>
                    <a:pt x="2071" y="2609"/>
                    <a:pt x="1883" y="2662"/>
                  </a:cubicBezTo>
                  <a:lnTo>
                    <a:pt x="781" y="3012"/>
                  </a:lnTo>
                  <a:lnTo>
                    <a:pt x="888" y="3334"/>
                  </a:lnTo>
                  <a:lnTo>
                    <a:pt x="2017" y="2958"/>
                  </a:lnTo>
                  <a:cubicBezTo>
                    <a:pt x="2259" y="2877"/>
                    <a:pt x="2421" y="2770"/>
                    <a:pt x="2528" y="2609"/>
                  </a:cubicBezTo>
                  <a:cubicBezTo>
                    <a:pt x="2636" y="2474"/>
                    <a:pt x="2663" y="2286"/>
                    <a:pt x="2582" y="2098"/>
                  </a:cubicBezTo>
                  <a:cubicBezTo>
                    <a:pt x="2555" y="1963"/>
                    <a:pt x="2474" y="1856"/>
                    <a:pt x="2367" y="1748"/>
                  </a:cubicBezTo>
                  <a:cubicBezTo>
                    <a:pt x="2259" y="1667"/>
                    <a:pt x="2152" y="1614"/>
                    <a:pt x="1990" y="1587"/>
                  </a:cubicBezTo>
                  <a:cubicBezTo>
                    <a:pt x="2098" y="1506"/>
                    <a:pt x="2179" y="1399"/>
                    <a:pt x="2205" y="1264"/>
                  </a:cubicBezTo>
                  <a:cubicBezTo>
                    <a:pt x="2259" y="1157"/>
                    <a:pt x="2232" y="1022"/>
                    <a:pt x="2205" y="888"/>
                  </a:cubicBezTo>
                  <a:cubicBezTo>
                    <a:pt x="2152" y="753"/>
                    <a:pt x="2098" y="646"/>
                    <a:pt x="2017" y="565"/>
                  </a:cubicBezTo>
                  <a:cubicBezTo>
                    <a:pt x="1910" y="485"/>
                    <a:pt x="1802" y="431"/>
                    <a:pt x="1668" y="404"/>
                  </a:cubicBezTo>
                  <a:lnTo>
                    <a:pt x="1963" y="32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4395075" y="4692300"/>
              <a:ext cx="53125" cy="46575"/>
            </a:xfrm>
            <a:custGeom>
              <a:avLst/>
              <a:gdLst/>
              <a:ahLst/>
              <a:cxnLst/>
              <a:rect l="l" t="t" r="r" b="b"/>
              <a:pathLst>
                <a:path w="2125" h="1863" extrusionOk="0">
                  <a:moveTo>
                    <a:pt x="1256" y="327"/>
                  </a:moveTo>
                  <a:cubicBezTo>
                    <a:pt x="1325" y="327"/>
                    <a:pt x="1391" y="336"/>
                    <a:pt x="1453" y="356"/>
                  </a:cubicBezTo>
                  <a:cubicBezTo>
                    <a:pt x="1614" y="410"/>
                    <a:pt x="1722" y="518"/>
                    <a:pt x="1775" y="679"/>
                  </a:cubicBezTo>
                  <a:cubicBezTo>
                    <a:pt x="1829" y="867"/>
                    <a:pt x="1802" y="1002"/>
                    <a:pt x="1722" y="1136"/>
                  </a:cubicBezTo>
                  <a:cubicBezTo>
                    <a:pt x="1614" y="1271"/>
                    <a:pt x="1453" y="1378"/>
                    <a:pt x="1238" y="1459"/>
                  </a:cubicBezTo>
                  <a:cubicBezTo>
                    <a:pt x="1119" y="1503"/>
                    <a:pt x="1009" y="1523"/>
                    <a:pt x="907" y="1523"/>
                  </a:cubicBezTo>
                  <a:cubicBezTo>
                    <a:pt x="823" y="1523"/>
                    <a:pt x="745" y="1510"/>
                    <a:pt x="673" y="1486"/>
                  </a:cubicBezTo>
                  <a:cubicBezTo>
                    <a:pt x="512" y="1432"/>
                    <a:pt x="404" y="1324"/>
                    <a:pt x="350" y="1163"/>
                  </a:cubicBezTo>
                  <a:cubicBezTo>
                    <a:pt x="297" y="1002"/>
                    <a:pt x="323" y="840"/>
                    <a:pt x="404" y="706"/>
                  </a:cubicBezTo>
                  <a:cubicBezTo>
                    <a:pt x="512" y="572"/>
                    <a:pt x="673" y="464"/>
                    <a:pt x="888" y="383"/>
                  </a:cubicBezTo>
                  <a:cubicBezTo>
                    <a:pt x="1021" y="350"/>
                    <a:pt x="1144" y="327"/>
                    <a:pt x="1256" y="327"/>
                  </a:cubicBezTo>
                  <a:close/>
                  <a:moveTo>
                    <a:pt x="1214" y="0"/>
                  </a:moveTo>
                  <a:cubicBezTo>
                    <a:pt x="1083" y="0"/>
                    <a:pt x="942" y="20"/>
                    <a:pt x="780" y="61"/>
                  </a:cubicBezTo>
                  <a:cubicBezTo>
                    <a:pt x="485" y="168"/>
                    <a:pt x="270" y="330"/>
                    <a:pt x="135" y="518"/>
                  </a:cubicBezTo>
                  <a:cubicBezTo>
                    <a:pt x="28" y="733"/>
                    <a:pt x="1" y="975"/>
                    <a:pt x="81" y="1244"/>
                  </a:cubicBezTo>
                  <a:cubicBezTo>
                    <a:pt x="162" y="1513"/>
                    <a:pt x="323" y="1701"/>
                    <a:pt x="539" y="1781"/>
                  </a:cubicBezTo>
                  <a:cubicBezTo>
                    <a:pt x="660" y="1835"/>
                    <a:pt x="780" y="1862"/>
                    <a:pt x="912" y="1862"/>
                  </a:cubicBezTo>
                  <a:cubicBezTo>
                    <a:pt x="1043" y="1862"/>
                    <a:pt x="1184" y="1835"/>
                    <a:pt x="1345" y="1781"/>
                  </a:cubicBezTo>
                  <a:cubicBezTo>
                    <a:pt x="1641" y="1674"/>
                    <a:pt x="1856" y="1539"/>
                    <a:pt x="1990" y="1324"/>
                  </a:cubicBezTo>
                  <a:cubicBezTo>
                    <a:pt x="2098" y="1109"/>
                    <a:pt x="2125" y="867"/>
                    <a:pt x="2044" y="598"/>
                  </a:cubicBezTo>
                  <a:cubicBezTo>
                    <a:pt x="1963" y="330"/>
                    <a:pt x="1802" y="168"/>
                    <a:pt x="1587" y="61"/>
                  </a:cubicBezTo>
                  <a:cubicBezTo>
                    <a:pt x="1466" y="20"/>
                    <a:pt x="1345" y="0"/>
                    <a:pt x="1214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4409200" y="4741525"/>
              <a:ext cx="57150" cy="54475"/>
            </a:xfrm>
            <a:custGeom>
              <a:avLst/>
              <a:gdLst/>
              <a:ahLst/>
              <a:cxnLst/>
              <a:rect l="l" t="t" r="r" b="b"/>
              <a:pathLst>
                <a:path w="2286" h="2179" extrusionOk="0">
                  <a:moveTo>
                    <a:pt x="1882" y="1"/>
                  </a:moveTo>
                  <a:lnTo>
                    <a:pt x="0" y="619"/>
                  </a:lnTo>
                  <a:lnTo>
                    <a:pt x="108" y="915"/>
                  </a:lnTo>
                  <a:lnTo>
                    <a:pt x="1157" y="565"/>
                  </a:lnTo>
                  <a:cubicBezTo>
                    <a:pt x="1241" y="541"/>
                    <a:pt x="1320" y="528"/>
                    <a:pt x="1394" y="528"/>
                  </a:cubicBezTo>
                  <a:cubicBezTo>
                    <a:pt x="1484" y="528"/>
                    <a:pt x="1566" y="548"/>
                    <a:pt x="1640" y="592"/>
                  </a:cubicBezTo>
                  <a:cubicBezTo>
                    <a:pt x="1775" y="646"/>
                    <a:pt x="1856" y="753"/>
                    <a:pt x="1909" y="915"/>
                  </a:cubicBezTo>
                  <a:cubicBezTo>
                    <a:pt x="1963" y="1049"/>
                    <a:pt x="1963" y="1184"/>
                    <a:pt x="1882" y="1264"/>
                  </a:cubicBezTo>
                  <a:cubicBezTo>
                    <a:pt x="1829" y="1372"/>
                    <a:pt x="1694" y="1452"/>
                    <a:pt x="1533" y="1506"/>
                  </a:cubicBezTo>
                  <a:lnTo>
                    <a:pt x="404" y="1856"/>
                  </a:lnTo>
                  <a:lnTo>
                    <a:pt x="511" y="2178"/>
                  </a:lnTo>
                  <a:lnTo>
                    <a:pt x="1640" y="1802"/>
                  </a:lnTo>
                  <a:cubicBezTo>
                    <a:pt x="1882" y="1721"/>
                    <a:pt x="2071" y="1614"/>
                    <a:pt x="2178" y="1452"/>
                  </a:cubicBezTo>
                  <a:cubicBezTo>
                    <a:pt x="2259" y="1291"/>
                    <a:pt x="2286" y="1103"/>
                    <a:pt x="2205" y="915"/>
                  </a:cubicBezTo>
                  <a:cubicBezTo>
                    <a:pt x="2178" y="780"/>
                    <a:pt x="2098" y="673"/>
                    <a:pt x="2017" y="592"/>
                  </a:cubicBezTo>
                  <a:cubicBezTo>
                    <a:pt x="1936" y="511"/>
                    <a:pt x="1829" y="458"/>
                    <a:pt x="1667" y="404"/>
                  </a:cubicBezTo>
                  <a:lnTo>
                    <a:pt x="1963" y="323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4428025" y="4797325"/>
              <a:ext cx="54450" cy="50425"/>
            </a:xfrm>
            <a:custGeom>
              <a:avLst/>
              <a:gdLst/>
              <a:ahLst/>
              <a:cxnLst/>
              <a:rect l="l" t="t" r="r" b="b"/>
              <a:pathLst>
                <a:path w="2178" h="2017" extrusionOk="0">
                  <a:moveTo>
                    <a:pt x="724" y="537"/>
                  </a:moveTo>
                  <a:cubicBezTo>
                    <a:pt x="799" y="537"/>
                    <a:pt x="862" y="566"/>
                    <a:pt x="914" y="619"/>
                  </a:cubicBezTo>
                  <a:cubicBezTo>
                    <a:pt x="995" y="672"/>
                    <a:pt x="1103" y="834"/>
                    <a:pt x="1183" y="1103"/>
                  </a:cubicBezTo>
                  <a:lnTo>
                    <a:pt x="1264" y="1398"/>
                  </a:lnTo>
                  <a:lnTo>
                    <a:pt x="1210" y="1425"/>
                  </a:lnTo>
                  <a:cubicBezTo>
                    <a:pt x="1103" y="1452"/>
                    <a:pt x="1008" y="1465"/>
                    <a:pt x="921" y="1465"/>
                  </a:cubicBezTo>
                  <a:cubicBezTo>
                    <a:pt x="834" y="1465"/>
                    <a:pt x="753" y="1452"/>
                    <a:pt x="672" y="1425"/>
                  </a:cubicBezTo>
                  <a:cubicBezTo>
                    <a:pt x="511" y="1371"/>
                    <a:pt x="404" y="1237"/>
                    <a:pt x="350" y="1076"/>
                  </a:cubicBezTo>
                  <a:cubicBezTo>
                    <a:pt x="323" y="941"/>
                    <a:pt x="323" y="834"/>
                    <a:pt x="350" y="753"/>
                  </a:cubicBezTo>
                  <a:cubicBezTo>
                    <a:pt x="404" y="645"/>
                    <a:pt x="484" y="592"/>
                    <a:pt x="592" y="565"/>
                  </a:cubicBezTo>
                  <a:cubicBezTo>
                    <a:pt x="639" y="546"/>
                    <a:pt x="684" y="537"/>
                    <a:pt x="724" y="537"/>
                  </a:cubicBezTo>
                  <a:close/>
                  <a:moveTo>
                    <a:pt x="1748" y="0"/>
                  </a:moveTo>
                  <a:lnTo>
                    <a:pt x="1452" y="81"/>
                  </a:lnTo>
                  <a:cubicBezTo>
                    <a:pt x="1533" y="162"/>
                    <a:pt x="1613" y="242"/>
                    <a:pt x="1667" y="350"/>
                  </a:cubicBezTo>
                  <a:cubicBezTo>
                    <a:pt x="1721" y="430"/>
                    <a:pt x="1775" y="538"/>
                    <a:pt x="1802" y="645"/>
                  </a:cubicBezTo>
                  <a:cubicBezTo>
                    <a:pt x="1855" y="807"/>
                    <a:pt x="1855" y="941"/>
                    <a:pt x="1828" y="1076"/>
                  </a:cubicBezTo>
                  <a:cubicBezTo>
                    <a:pt x="1775" y="1183"/>
                    <a:pt x="1667" y="1264"/>
                    <a:pt x="1533" y="1318"/>
                  </a:cubicBezTo>
                  <a:lnTo>
                    <a:pt x="1506" y="1318"/>
                  </a:lnTo>
                  <a:lnTo>
                    <a:pt x="1371" y="887"/>
                  </a:lnTo>
                  <a:cubicBezTo>
                    <a:pt x="1291" y="619"/>
                    <a:pt x="1156" y="430"/>
                    <a:pt x="995" y="323"/>
                  </a:cubicBezTo>
                  <a:cubicBezTo>
                    <a:pt x="914" y="258"/>
                    <a:pt x="812" y="222"/>
                    <a:pt x="698" y="222"/>
                  </a:cubicBezTo>
                  <a:cubicBezTo>
                    <a:pt x="623" y="222"/>
                    <a:pt x="542" y="237"/>
                    <a:pt x="457" y="269"/>
                  </a:cubicBezTo>
                  <a:cubicBezTo>
                    <a:pt x="296" y="323"/>
                    <a:pt x="162" y="430"/>
                    <a:pt x="81" y="565"/>
                  </a:cubicBezTo>
                  <a:cubicBezTo>
                    <a:pt x="27" y="726"/>
                    <a:pt x="0" y="887"/>
                    <a:pt x="81" y="1076"/>
                  </a:cubicBezTo>
                  <a:cubicBezTo>
                    <a:pt x="135" y="1237"/>
                    <a:pt x="188" y="1344"/>
                    <a:pt x="269" y="1425"/>
                  </a:cubicBezTo>
                  <a:cubicBezTo>
                    <a:pt x="377" y="1506"/>
                    <a:pt x="484" y="1586"/>
                    <a:pt x="619" y="1613"/>
                  </a:cubicBezTo>
                  <a:lnTo>
                    <a:pt x="323" y="1694"/>
                  </a:lnTo>
                  <a:lnTo>
                    <a:pt x="430" y="2017"/>
                  </a:lnTo>
                  <a:lnTo>
                    <a:pt x="1506" y="1667"/>
                  </a:lnTo>
                  <a:cubicBezTo>
                    <a:pt x="1775" y="1560"/>
                    <a:pt x="1963" y="1425"/>
                    <a:pt x="2070" y="1264"/>
                  </a:cubicBezTo>
                  <a:cubicBezTo>
                    <a:pt x="2151" y="1076"/>
                    <a:pt x="2178" y="861"/>
                    <a:pt x="2070" y="592"/>
                  </a:cubicBezTo>
                  <a:cubicBezTo>
                    <a:pt x="2044" y="484"/>
                    <a:pt x="2017" y="377"/>
                    <a:pt x="1936" y="296"/>
                  </a:cubicBezTo>
                  <a:cubicBezTo>
                    <a:pt x="1882" y="188"/>
                    <a:pt x="1828" y="81"/>
                    <a:pt x="1748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4446175" y="4850325"/>
              <a:ext cx="75300" cy="51200"/>
            </a:xfrm>
            <a:custGeom>
              <a:avLst/>
              <a:gdLst/>
              <a:ahLst/>
              <a:cxnLst/>
              <a:rect l="l" t="t" r="r" b="b"/>
              <a:pathLst>
                <a:path w="3012" h="2048" extrusionOk="0">
                  <a:moveTo>
                    <a:pt x="1245" y="343"/>
                  </a:moveTo>
                  <a:cubicBezTo>
                    <a:pt x="1328" y="343"/>
                    <a:pt x="1406" y="356"/>
                    <a:pt x="1479" y="381"/>
                  </a:cubicBezTo>
                  <a:cubicBezTo>
                    <a:pt x="1640" y="407"/>
                    <a:pt x="1748" y="515"/>
                    <a:pt x="1801" y="676"/>
                  </a:cubicBezTo>
                  <a:cubicBezTo>
                    <a:pt x="1855" y="838"/>
                    <a:pt x="1828" y="999"/>
                    <a:pt x="1721" y="1133"/>
                  </a:cubicBezTo>
                  <a:cubicBezTo>
                    <a:pt x="1640" y="1268"/>
                    <a:pt x="1479" y="1375"/>
                    <a:pt x="1237" y="1456"/>
                  </a:cubicBezTo>
                  <a:cubicBezTo>
                    <a:pt x="1104" y="1489"/>
                    <a:pt x="981" y="1512"/>
                    <a:pt x="869" y="1512"/>
                  </a:cubicBezTo>
                  <a:cubicBezTo>
                    <a:pt x="799" y="1512"/>
                    <a:pt x="734" y="1503"/>
                    <a:pt x="672" y="1483"/>
                  </a:cubicBezTo>
                  <a:cubicBezTo>
                    <a:pt x="511" y="1429"/>
                    <a:pt x="403" y="1322"/>
                    <a:pt x="350" y="1160"/>
                  </a:cubicBezTo>
                  <a:cubicBezTo>
                    <a:pt x="296" y="999"/>
                    <a:pt x="323" y="838"/>
                    <a:pt x="403" y="703"/>
                  </a:cubicBezTo>
                  <a:cubicBezTo>
                    <a:pt x="511" y="569"/>
                    <a:pt x="672" y="488"/>
                    <a:pt x="914" y="407"/>
                  </a:cubicBezTo>
                  <a:cubicBezTo>
                    <a:pt x="1033" y="363"/>
                    <a:pt x="1143" y="343"/>
                    <a:pt x="1245" y="343"/>
                  </a:cubicBezTo>
                  <a:close/>
                  <a:moveTo>
                    <a:pt x="1244" y="0"/>
                  </a:moveTo>
                  <a:cubicBezTo>
                    <a:pt x="1108" y="0"/>
                    <a:pt x="965" y="27"/>
                    <a:pt x="807" y="85"/>
                  </a:cubicBezTo>
                  <a:cubicBezTo>
                    <a:pt x="511" y="192"/>
                    <a:pt x="296" y="327"/>
                    <a:pt x="161" y="515"/>
                  </a:cubicBezTo>
                  <a:cubicBezTo>
                    <a:pt x="27" y="730"/>
                    <a:pt x="0" y="945"/>
                    <a:pt x="54" y="1160"/>
                  </a:cubicBezTo>
                  <a:cubicBezTo>
                    <a:pt x="108" y="1295"/>
                    <a:pt x="188" y="1402"/>
                    <a:pt x="269" y="1483"/>
                  </a:cubicBezTo>
                  <a:cubicBezTo>
                    <a:pt x="350" y="1564"/>
                    <a:pt x="457" y="1617"/>
                    <a:pt x="592" y="1644"/>
                  </a:cubicBezTo>
                  <a:lnTo>
                    <a:pt x="323" y="1752"/>
                  </a:lnTo>
                  <a:lnTo>
                    <a:pt x="403" y="2048"/>
                  </a:lnTo>
                  <a:lnTo>
                    <a:pt x="3011" y="1214"/>
                  </a:lnTo>
                  <a:lnTo>
                    <a:pt x="2904" y="918"/>
                  </a:lnTo>
                  <a:lnTo>
                    <a:pt x="1882" y="1241"/>
                  </a:lnTo>
                  <a:cubicBezTo>
                    <a:pt x="1990" y="1133"/>
                    <a:pt x="2043" y="1026"/>
                    <a:pt x="2070" y="918"/>
                  </a:cubicBezTo>
                  <a:cubicBezTo>
                    <a:pt x="2070" y="784"/>
                    <a:pt x="2070" y="676"/>
                    <a:pt x="2017" y="542"/>
                  </a:cubicBezTo>
                  <a:cubicBezTo>
                    <a:pt x="1963" y="300"/>
                    <a:pt x="1801" y="139"/>
                    <a:pt x="1586" y="58"/>
                  </a:cubicBezTo>
                  <a:cubicBezTo>
                    <a:pt x="1474" y="21"/>
                    <a:pt x="1362" y="0"/>
                    <a:pt x="1244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4461625" y="4896125"/>
              <a:ext cx="67250" cy="28925"/>
            </a:xfrm>
            <a:custGeom>
              <a:avLst/>
              <a:gdLst/>
              <a:ahLst/>
              <a:cxnLst/>
              <a:rect l="l" t="t" r="r" b="b"/>
              <a:pathLst>
                <a:path w="2690" h="1157" extrusionOk="0">
                  <a:moveTo>
                    <a:pt x="2582" y="0"/>
                  </a:moveTo>
                  <a:lnTo>
                    <a:pt x="2205" y="135"/>
                  </a:lnTo>
                  <a:lnTo>
                    <a:pt x="2286" y="431"/>
                  </a:lnTo>
                  <a:lnTo>
                    <a:pt x="2689" y="323"/>
                  </a:lnTo>
                  <a:lnTo>
                    <a:pt x="2582" y="0"/>
                  </a:lnTo>
                  <a:close/>
                  <a:moveTo>
                    <a:pt x="1856" y="242"/>
                  </a:moveTo>
                  <a:lnTo>
                    <a:pt x="1" y="861"/>
                  </a:lnTo>
                  <a:lnTo>
                    <a:pt x="108" y="1157"/>
                  </a:lnTo>
                  <a:lnTo>
                    <a:pt x="1963" y="565"/>
                  </a:lnTo>
                  <a:lnTo>
                    <a:pt x="1856" y="242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4471025" y="4928300"/>
              <a:ext cx="75325" cy="51200"/>
            </a:xfrm>
            <a:custGeom>
              <a:avLst/>
              <a:gdLst/>
              <a:ahLst/>
              <a:cxnLst/>
              <a:rect l="l" t="t" r="r" b="b"/>
              <a:pathLst>
                <a:path w="3013" h="2048" extrusionOk="0">
                  <a:moveTo>
                    <a:pt x="1310" y="326"/>
                  </a:moveTo>
                  <a:cubicBezTo>
                    <a:pt x="1374" y="326"/>
                    <a:pt x="1432" y="334"/>
                    <a:pt x="1480" y="353"/>
                  </a:cubicBezTo>
                  <a:cubicBezTo>
                    <a:pt x="1641" y="407"/>
                    <a:pt x="1749" y="515"/>
                    <a:pt x="1802" y="676"/>
                  </a:cubicBezTo>
                  <a:cubicBezTo>
                    <a:pt x="1856" y="837"/>
                    <a:pt x="1829" y="999"/>
                    <a:pt x="1749" y="1133"/>
                  </a:cubicBezTo>
                  <a:cubicBezTo>
                    <a:pt x="1641" y="1268"/>
                    <a:pt x="1480" y="1375"/>
                    <a:pt x="1265" y="1429"/>
                  </a:cubicBezTo>
                  <a:cubicBezTo>
                    <a:pt x="1111" y="1480"/>
                    <a:pt x="979" y="1499"/>
                    <a:pt x="862" y="1499"/>
                  </a:cubicBezTo>
                  <a:cubicBezTo>
                    <a:pt x="795" y="1499"/>
                    <a:pt x="732" y="1493"/>
                    <a:pt x="673" y="1483"/>
                  </a:cubicBezTo>
                  <a:cubicBezTo>
                    <a:pt x="512" y="1429"/>
                    <a:pt x="404" y="1321"/>
                    <a:pt x="377" y="1160"/>
                  </a:cubicBezTo>
                  <a:cubicBezTo>
                    <a:pt x="324" y="999"/>
                    <a:pt x="324" y="837"/>
                    <a:pt x="431" y="703"/>
                  </a:cubicBezTo>
                  <a:cubicBezTo>
                    <a:pt x="539" y="569"/>
                    <a:pt x="700" y="461"/>
                    <a:pt x="915" y="407"/>
                  </a:cubicBezTo>
                  <a:cubicBezTo>
                    <a:pt x="1054" y="355"/>
                    <a:pt x="1193" y="326"/>
                    <a:pt x="1310" y="326"/>
                  </a:cubicBezTo>
                  <a:close/>
                  <a:moveTo>
                    <a:pt x="1256" y="0"/>
                  </a:moveTo>
                  <a:cubicBezTo>
                    <a:pt x="1117" y="0"/>
                    <a:pt x="966" y="27"/>
                    <a:pt x="807" y="85"/>
                  </a:cubicBezTo>
                  <a:cubicBezTo>
                    <a:pt x="512" y="165"/>
                    <a:pt x="297" y="327"/>
                    <a:pt x="162" y="515"/>
                  </a:cubicBezTo>
                  <a:cubicBezTo>
                    <a:pt x="55" y="730"/>
                    <a:pt x="1" y="945"/>
                    <a:pt x="82" y="1160"/>
                  </a:cubicBezTo>
                  <a:cubicBezTo>
                    <a:pt x="135" y="1295"/>
                    <a:pt x="189" y="1402"/>
                    <a:pt x="270" y="1483"/>
                  </a:cubicBezTo>
                  <a:cubicBezTo>
                    <a:pt x="377" y="1563"/>
                    <a:pt x="485" y="1617"/>
                    <a:pt x="619" y="1644"/>
                  </a:cubicBezTo>
                  <a:lnTo>
                    <a:pt x="324" y="1752"/>
                  </a:lnTo>
                  <a:lnTo>
                    <a:pt x="431" y="2047"/>
                  </a:lnTo>
                  <a:lnTo>
                    <a:pt x="3012" y="1214"/>
                  </a:lnTo>
                  <a:lnTo>
                    <a:pt x="2905" y="891"/>
                  </a:lnTo>
                  <a:lnTo>
                    <a:pt x="1910" y="1214"/>
                  </a:lnTo>
                  <a:cubicBezTo>
                    <a:pt x="1990" y="1133"/>
                    <a:pt x="2044" y="1026"/>
                    <a:pt x="2071" y="891"/>
                  </a:cubicBezTo>
                  <a:cubicBezTo>
                    <a:pt x="2098" y="784"/>
                    <a:pt x="2098" y="649"/>
                    <a:pt x="2044" y="515"/>
                  </a:cubicBezTo>
                  <a:cubicBezTo>
                    <a:pt x="1964" y="300"/>
                    <a:pt x="1829" y="138"/>
                    <a:pt x="1587" y="58"/>
                  </a:cubicBezTo>
                  <a:cubicBezTo>
                    <a:pt x="1487" y="20"/>
                    <a:pt x="1376" y="0"/>
                    <a:pt x="1256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4487850" y="4981475"/>
              <a:ext cx="54450" cy="50450"/>
            </a:xfrm>
            <a:custGeom>
              <a:avLst/>
              <a:gdLst/>
              <a:ahLst/>
              <a:cxnLst/>
              <a:rect l="l" t="t" r="r" b="b"/>
              <a:pathLst>
                <a:path w="2178" h="2018" extrusionOk="0">
                  <a:moveTo>
                    <a:pt x="724" y="538"/>
                  </a:moveTo>
                  <a:cubicBezTo>
                    <a:pt x="799" y="538"/>
                    <a:pt x="862" y="567"/>
                    <a:pt x="914" y="619"/>
                  </a:cubicBezTo>
                  <a:cubicBezTo>
                    <a:pt x="995" y="673"/>
                    <a:pt x="1102" y="834"/>
                    <a:pt x="1183" y="1103"/>
                  </a:cubicBezTo>
                  <a:lnTo>
                    <a:pt x="1264" y="1399"/>
                  </a:lnTo>
                  <a:lnTo>
                    <a:pt x="1210" y="1426"/>
                  </a:lnTo>
                  <a:cubicBezTo>
                    <a:pt x="1102" y="1453"/>
                    <a:pt x="1008" y="1466"/>
                    <a:pt x="921" y="1466"/>
                  </a:cubicBezTo>
                  <a:cubicBezTo>
                    <a:pt x="834" y="1466"/>
                    <a:pt x="753" y="1453"/>
                    <a:pt x="672" y="1426"/>
                  </a:cubicBezTo>
                  <a:cubicBezTo>
                    <a:pt x="511" y="1345"/>
                    <a:pt x="403" y="1238"/>
                    <a:pt x="350" y="1076"/>
                  </a:cubicBezTo>
                  <a:cubicBezTo>
                    <a:pt x="323" y="942"/>
                    <a:pt x="323" y="834"/>
                    <a:pt x="350" y="754"/>
                  </a:cubicBezTo>
                  <a:cubicBezTo>
                    <a:pt x="403" y="646"/>
                    <a:pt x="484" y="592"/>
                    <a:pt x="592" y="566"/>
                  </a:cubicBezTo>
                  <a:cubicBezTo>
                    <a:pt x="639" y="547"/>
                    <a:pt x="683" y="538"/>
                    <a:pt x="724" y="538"/>
                  </a:cubicBezTo>
                  <a:close/>
                  <a:moveTo>
                    <a:pt x="1748" y="1"/>
                  </a:moveTo>
                  <a:lnTo>
                    <a:pt x="1452" y="82"/>
                  </a:lnTo>
                  <a:cubicBezTo>
                    <a:pt x="1533" y="162"/>
                    <a:pt x="1613" y="243"/>
                    <a:pt x="1667" y="350"/>
                  </a:cubicBezTo>
                  <a:cubicBezTo>
                    <a:pt x="1721" y="431"/>
                    <a:pt x="1775" y="539"/>
                    <a:pt x="1801" y="646"/>
                  </a:cubicBezTo>
                  <a:cubicBezTo>
                    <a:pt x="1855" y="808"/>
                    <a:pt x="1855" y="942"/>
                    <a:pt x="1828" y="1076"/>
                  </a:cubicBezTo>
                  <a:cubicBezTo>
                    <a:pt x="1775" y="1184"/>
                    <a:pt x="1667" y="1265"/>
                    <a:pt x="1533" y="1318"/>
                  </a:cubicBezTo>
                  <a:lnTo>
                    <a:pt x="1506" y="1318"/>
                  </a:lnTo>
                  <a:lnTo>
                    <a:pt x="1371" y="888"/>
                  </a:lnTo>
                  <a:cubicBezTo>
                    <a:pt x="1291" y="619"/>
                    <a:pt x="1156" y="431"/>
                    <a:pt x="995" y="324"/>
                  </a:cubicBezTo>
                  <a:cubicBezTo>
                    <a:pt x="913" y="258"/>
                    <a:pt x="812" y="223"/>
                    <a:pt x="697" y="223"/>
                  </a:cubicBezTo>
                  <a:cubicBezTo>
                    <a:pt x="623" y="223"/>
                    <a:pt x="542" y="238"/>
                    <a:pt x="457" y="270"/>
                  </a:cubicBezTo>
                  <a:cubicBezTo>
                    <a:pt x="296" y="324"/>
                    <a:pt x="161" y="431"/>
                    <a:pt x="81" y="566"/>
                  </a:cubicBezTo>
                  <a:cubicBezTo>
                    <a:pt x="27" y="727"/>
                    <a:pt x="0" y="888"/>
                    <a:pt x="81" y="1076"/>
                  </a:cubicBezTo>
                  <a:cubicBezTo>
                    <a:pt x="134" y="1238"/>
                    <a:pt x="188" y="1345"/>
                    <a:pt x="269" y="1426"/>
                  </a:cubicBezTo>
                  <a:cubicBezTo>
                    <a:pt x="376" y="1507"/>
                    <a:pt x="484" y="1587"/>
                    <a:pt x="618" y="1614"/>
                  </a:cubicBezTo>
                  <a:lnTo>
                    <a:pt x="323" y="1695"/>
                  </a:lnTo>
                  <a:lnTo>
                    <a:pt x="430" y="2017"/>
                  </a:lnTo>
                  <a:lnTo>
                    <a:pt x="1506" y="1668"/>
                  </a:lnTo>
                  <a:cubicBezTo>
                    <a:pt x="1775" y="1560"/>
                    <a:pt x="1963" y="1426"/>
                    <a:pt x="2070" y="1265"/>
                  </a:cubicBezTo>
                  <a:cubicBezTo>
                    <a:pt x="2151" y="1076"/>
                    <a:pt x="2178" y="861"/>
                    <a:pt x="2070" y="592"/>
                  </a:cubicBezTo>
                  <a:cubicBezTo>
                    <a:pt x="2043" y="485"/>
                    <a:pt x="2017" y="377"/>
                    <a:pt x="1936" y="297"/>
                  </a:cubicBezTo>
                  <a:cubicBezTo>
                    <a:pt x="1882" y="189"/>
                    <a:pt x="1828" y="82"/>
                    <a:pt x="1748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8"/>
            <p:cNvSpPr/>
            <p:nvPr/>
          </p:nvSpPr>
          <p:spPr>
            <a:xfrm>
              <a:off x="3942050" y="4379900"/>
              <a:ext cx="69925" cy="56500"/>
            </a:xfrm>
            <a:custGeom>
              <a:avLst/>
              <a:gdLst/>
              <a:ahLst/>
              <a:cxnLst/>
              <a:rect l="l" t="t" r="r" b="b"/>
              <a:pathLst>
                <a:path w="2797" h="2260" extrusionOk="0">
                  <a:moveTo>
                    <a:pt x="2609" y="1"/>
                  </a:moveTo>
                  <a:lnTo>
                    <a:pt x="1" y="270"/>
                  </a:lnTo>
                  <a:lnTo>
                    <a:pt x="27" y="619"/>
                  </a:lnTo>
                  <a:lnTo>
                    <a:pt x="1264" y="485"/>
                  </a:lnTo>
                  <a:lnTo>
                    <a:pt x="1399" y="1775"/>
                  </a:lnTo>
                  <a:lnTo>
                    <a:pt x="162" y="1910"/>
                  </a:lnTo>
                  <a:lnTo>
                    <a:pt x="216" y="2259"/>
                  </a:lnTo>
                  <a:lnTo>
                    <a:pt x="2797" y="1991"/>
                  </a:lnTo>
                  <a:lnTo>
                    <a:pt x="2770" y="1614"/>
                  </a:lnTo>
                  <a:lnTo>
                    <a:pt x="1694" y="1749"/>
                  </a:lnTo>
                  <a:lnTo>
                    <a:pt x="1560" y="458"/>
                  </a:lnTo>
                  <a:lnTo>
                    <a:pt x="2635" y="350"/>
                  </a:lnTo>
                  <a:lnTo>
                    <a:pt x="2609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3949450" y="4446950"/>
              <a:ext cx="52450" cy="45900"/>
            </a:xfrm>
            <a:custGeom>
              <a:avLst/>
              <a:gdLst/>
              <a:ahLst/>
              <a:cxnLst/>
              <a:rect l="l" t="t" r="r" b="b"/>
              <a:pathLst>
                <a:path w="2098" h="1836" extrusionOk="0">
                  <a:moveTo>
                    <a:pt x="1156" y="330"/>
                  </a:moveTo>
                  <a:cubicBezTo>
                    <a:pt x="1345" y="330"/>
                    <a:pt x="1479" y="384"/>
                    <a:pt x="1587" y="492"/>
                  </a:cubicBezTo>
                  <a:cubicBezTo>
                    <a:pt x="1721" y="572"/>
                    <a:pt x="1775" y="707"/>
                    <a:pt x="1802" y="895"/>
                  </a:cubicBezTo>
                  <a:cubicBezTo>
                    <a:pt x="1802" y="1056"/>
                    <a:pt x="1775" y="1191"/>
                    <a:pt x="1667" y="1298"/>
                  </a:cubicBezTo>
                  <a:cubicBezTo>
                    <a:pt x="1587" y="1406"/>
                    <a:pt x="1452" y="1459"/>
                    <a:pt x="1264" y="1486"/>
                  </a:cubicBezTo>
                  <a:lnTo>
                    <a:pt x="1156" y="330"/>
                  </a:lnTo>
                  <a:close/>
                  <a:moveTo>
                    <a:pt x="1067" y="1"/>
                  </a:moveTo>
                  <a:cubicBezTo>
                    <a:pt x="1018" y="1"/>
                    <a:pt x="967" y="3"/>
                    <a:pt x="914" y="8"/>
                  </a:cubicBezTo>
                  <a:cubicBezTo>
                    <a:pt x="619" y="34"/>
                    <a:pt x="377" y="169"/>
                    <a:pt x="215" y="357"/>
                  </a:cubicBezTo>
                  <a:cubicBezTo>
                    <a:pt x="54" y="572"/>
                    <a:pt x="0" y="814"/>
                    <a:pt x="27" y="1137"/>
                  </a:cubicBezTo>
                  <a:cubicBezTo>
                    <a:pt x="27" y="1244"/>
                    <a:pt x="54" y="1379"/>
                    <a:pt x="108" y="1486"/>
                  </a:cubicBezTo>
                  <a:cubicBezTo>
                    <a:pt x="135" y="1621"/>
                    <a:pt x="189" y="1728"/>
                    <a:pt x="242" y="1836"/>
                  </a:cubicBezTo>
                  <a:lnTo>
                    <a:pt x="565" y="1809"/>
                  </a:lnTo>
                  <a:cubicBezTo>
                    <a:pt x="484" y="1701"/>
                    <a:pt x="431" y="1594"/>
                    <a:pt x="377" y="1486"/>
                  </a:cubicBezTo>
                  <a:cubicBezTo>
                    <a:pt x="350" y="1352"/>
                    <a:pt x="323" y="1244"/>
                    <a:pt x="296" y="1110"/>
                  </a:cubicBezTo>
                  <a:cubicBezTo>
                    <a:pt x="269" y="922"/>
                    <a:pt x="323" y="733"/>
                    <a:pt x="431" y="599"/>
                  </a:cubicBezTo>
                  <a:cubicBezTo>
                    <a:pt x="511" y="465"/>
                    <a:pt x="673" y="384"/>
                    <a:pt x="914" y="357"/>
                  </a:cubicBezTo>
                  <a:lnTo>
                    <a:pt x="1049" y="1836"/>
                  </a:lnTo>
                  <a:lnTo>
                    <a:pt x="1210" y="1809"/>
                  </a:lnTo>
                  <a:cubicBezTo>
                    <a:pt x="1506" y="1782"/>
                    <a:pt x="1721" y="1674"/>
                    <a:pt x="1882" y="1513"/>
                  </a:cubicBezTo>
                  <a:cubicBezTo>
                    <a:pt x="2044" y="1352"/>
                    <a:pt x="2097" y="1137"/>
                    <a:pt x="2071" y="868"/>
                  </a:cubicBezTo>
                  <a:cubicBezTo>
                    <a:pt x="2044" y="572"/>
                    <a:pt x="1909" y="357"/>
                    <a:pt x="1721" y="196"/>
                  </a:cubicBezTo>
                  <a:cubicBezTo>
                    <a:pt x="1541" y="61"/>
                    <a:pt x="1323" y="1"/>
                    <a:pt x="1067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3954825" y="4502925"/>
              <a:ext cx="56475" cy="75975"/>
            </a:xfrm>
            <a:custGeom>
              <a:avLst/>
              <a:gdLst/>
              <a:ahLst/>
              <a:cxnLst/>
              <a:rect l="l" t="t" r="r" b="b"/>
              <a:pathLst>
                <a:path w="2259" h="3039" extrusionOk="0">
                  <a:moveTo>
                    <a:pt x="1936" y="0"/>
                  </a:moveTo>
                  <a:lnTo>
                    <a:pt x="0" y="188"/>
                  </a:lnTo>
                  <a:lnTo>
                    <a:pt x="27" y="511"/>
                  </a:lnTo>
                  <a:lnTo>
                    <a:pt x="1130" y="403"/>
                  </a:lnTo>
                  <a:cubicBezTo>
                    <a:pt x="1174" y="397"/>
                    <a:pt x="1217" y="394"/>
                    <a:pt x="1258" y="394"/>
                  </a:cubicBezTo>
                  <a:cubicBezTo>
                    <a:pt x="1391" y="394"/>
                    <a:pt x="1505" y="429"/>
                    <a:pt x="1587" y="511"/>
                  </a:cubicBezTo>
                  <a:cubicBezTo>
                    <a:pt x="1721" y="592"/>
                    <a:pt x="1802" y="699"/>
                    <a:pt x="1802" y="860"/>
                  </a:cubicBezTo>
                  <a:cubicBezTo>
                    <a:pt x="1829" y="1022"/>
                    <a:pt x="1775" y="1129"/>
                    <a:pt x="1694" y="1183"/>
                  </a:cubicBezTo>
                  <a:cubicBezTo>
                    <a:pt x="1614" y="1264"/>
                    <a:pt x="1479" y="1318"/>
                    <a:pt x="1291" y="1344"/>
                  </a:cubicBezTo>
                  <a:lnTo>
                    <a:pt x="135" y="1452"/>
                  </a:lnTo>
                  <a:lnTo>
                    <a:pt x="162" y="1775"/>
                  </a:lnTo>
                  <a:lnTo>
                    <a:pt x="1264" y="1667"/>
                  </a:lnTo>
                  <a:cubicBezTo>
                    <a:pt x="1309" y="1661"/>
                    <a:pt x="1351" y="1657"/>
                    <a:pt x="1393" y="1657"/>
                  </a:cubicBezTo>
                  <a:cubicBezTo>
                    <a:pt x="1525" y="1657"/>
                    <a:pt x="1639" y="1692"/>
                    <a:pt x="1721" y="1775"/>
                  </a:cubicBezTo>
                  <a:cubicBezTo>
                    <a:pt x="1856" y="1855"/>
                    <a:pt x="1909" y="1963"/>
                    <a:pt x="1936" y="2151"/>
                  </a:cubicBezTo>
                  <a:cubicBezTo>
                    <a:pt x="1963" y="2285"/>
                    <a:pt x="1909" y="2393"/>
                    <a:pt x="1829" y="2447"/>
                  </a:cubicBezTo>
                  <a:cubicBezTo>
                    <a:pt x="1748" y="2527"/>
                    <a:pt x="1614" y="2581"/>
                    <a:pt x="1425" y="2608"/>
                  </a:cubicBezTo>
                  <a:lnTo>
                    <a:pt x="269" y="2716"/>
                  </a:lnTo>
                  <a:lnTo>
                    <a:pt x="296" y="3038"/>
                  </a:lnTo>
                  <a:lnTo>
                    <a:pt x="1479" y="2931"/>
                  </a:lnTo>
                  <a:cubicBezTo>
                    <a:pt x="1748" y="2904"/>
                    <a:pt x="1936" y="2823"/>
                    <a:pt x="2071" y="2689"/>
                  </a:cubicBezTo>
                  <a:cubicBezTo>
                    <a:pt x="2205" y="2554"/>
                    <a:pt x="2259" y="2393"/>
                    <a:pt x="2232" y="2205"/>
                  </a:cubicBezTo>
                  <a:cubicBezTo>
                    <a:pt x="2205" y="2043"/>
                    <a:pt x="2151" y="1909"/>
                    <a:pt x="2071" y="1828"/>
                  </a:cubicBezTo>
                  <a:cubicBezTo>
                    <a:pt x="1990" y="1721"/>
                    <a:pt x="1882" y="1640"/>
                    <a:pt x="1721" y="1559"/>
                  </a:cubicBezTo>
                  <a:cubicBezTo>
                    <a:pt x="1856" y="1506"/>
                    <a:pt x="1963" y="1425"/>
                    <a:pt x="2017" y="1318"/>
                  </a:cubicBezTo>
                  <a:cubicBezTo>
                    <a:pt x="2098" y="1210"/>
                    <a:pt x="2098" y="1076"/>
                    <a:pt x="2098" y="941"/>
                  </a:cubicBezTo>
                  <a:cubicBezTo>
                    <a:pt x="2071" y="807"/>
                    <a:pt x="2044" y="672"/>
                    <a:pt x="1963" y="592"/>
                  </a:cubicBezTo>
                  <a:cubicBezTo>
                    <a:pt x="1909" y="484"/>
                    <a:pt x="1802" y="403"/>
                    <a:pt x="1667" y="350"/>
                  </a:cubicBezTo>
                  <a:lnTo>
                    <a:pt x="1990" y="323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3964225" y="4587600"/>
              <a:ext cx="68600" cy="15500"/>
            </a:xfrm>
            <a:custGeom>
              <a:avLst/>
              <a:gdLst/>
              <a:ahLst/>
              <a:cxnLst/>
              <a:rect l="l" t="t" r="r" b="b"/>
              <a:pathLst>
                <a:path w="2744" h="620" extrusionOk="0">
                  <a:moveTo>
                    <a:pt x="2689" y="1"/>
                  </a:moveTo>
                  <a:lnTo>
                    <a:pt x="2286" y="55"/>
                  </a:lnTo>
                  <a:lnTo>
                    <a:pt x="2313" y="377"/>
                  </a:lnTo>
                  <a:lnTo>
                    <a:pt x="2743" y="323"/>
                  </a:lnTo>
                  <a:lnTo>
                    <a:pt x="2689" y="1"/>
                  </a:lnTo>
                  <a:close/>
                  <a:moveTo>
                    <a:pt x="1937" y="81"/>
                  </a:moveTo>
                  <a:lnTo>
                    <a:pt x="1" y="296"/>
                  </a:lnTo>
                  <a:lnTo>
                    <a:pt x="28" y="619"/>
                  </a:lnTo>
                  <a:lnTo>
                    <a:pt x="1964" y="404"/>
                  </a:lnTo>
                  <a:lnTo>
                    <a:pt x="1937" y="8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8"/>
            <p:cNvSpPr/>
            <p:nvPr/>
          </p:nvSpPr>
          <p:spPr>
            <a:xfrm>
              <a:off x="3966250" y="4614500"/>
              <a:ext cx="56475" cy="75975"/>
            </a:xfrm>
            <a:custGeom>
              <a:avLst/>
              <a:gdLst/>
              <a:ahLst/>
              <a:cxnLst/>
              <a:rect l="l" t="t" r="r" b="b"/>
              <a:pathLst>
                <a:path w="2259" h="3039" extrusionOk="0">
                  <a:moveTo>
                    <a:pt x="1963" y="0"/>
                  </a:moveTo>
                  <a:lnTo>
                    <a:pt x="1" y="188"/>
                  </a:lnTo>
                  <a:lnTo>
                    <a:pt x="54" y="511"/>
                  </a:lnTo>
                  <a:lnTo>
                    <a:pt x="1157" y="403"/>
                  </a:lnTo>
                  <a:cubicBezTo>
                    <a:pt x="1201" y="397"/>
                    <a:pt x="1242" y="394"/>
                    <a:pt x="1282" y="394"/>
                  </a:cubicBezTo>
                  <a:cubicBezTo>
                    <a:pt x="1408" y="394"/>
                    <a:pt x="1511" y="429"/>
                    <a:pt x="1614" y="511"/>
                  </a:cubicBezTo>
                  <a:cubicBezTo>
                    <a:pt x="1721" y="592"/>
                    <a:pt x="1802" y="699"/>
                    <a:pt x="1829" y="861"/>
                  </a:cubicBezTo>
                  <a:cubicBezTo>
                    <a:pt x="1829" y="1022"/>
                    <a:pt x="1802" y="1129"/>
                    <a:pt x="1721" y="1183"/>
                  </a:cubicBezTo>
                  <a:cubicBezTo>
                    <a:pt x="1641" y="1264"/>
                    <a:pt x="1506" y="1318"/>
                    <a:pt x="1318" y="1344"/>
                  </a:cubicBezTo>
                  <a:lnTo>
                    <a:pt x="135" y="1452"/>
                  </a:lnTo>
                  <a:lnTo>
                    <a:pt x="189" y="1775"/>
                  </a:lnTo>
                  <a:lnTo>
                    <a:pt x="1291" y="1667"/>
                  </a:lnTo>
                  <a:cubicBezTo>
                    <a:pt x="1335" y="1661"/>
                    <a:pt x="1377" y="1657"/>
                    <a:pt x="1416" y="1657"/>
                  </a:cubicBezTo>
                  <a:cubicBezTo>
                    <a:pt x="1543" y="1657"/>
                    <a:pt x="1645" y="1693"/>
                    <a:pt x="1748" y="1775"/>
                  </a:cubicBezTo>
                  <a:cubicBezTo>
                    <a:pt x="1856" y="1855"/>
                    <a:pt x="1936" y="1963"/>
                    <a:pt x="1963" y="2151"/>
                  </a:cubicBezTo>
                  <a:cubicBezTo>
                    <a:pt x="1963" y="2286"/>
                    <a:pt x="1936" y="2393"/>
                    <a:pt x="1856" y="2447"/>
                  </a:cubicBezTo>
                  <a:cubicBezTo>
                    <a:pt x="1775" y="2527"/>
                    <a:pt x="1641" y="2581"/>
                    <a:pt x="1452" y="2608"/>
                  </a:cubicBezTo>
                  <a:lnTo>
                    <a:pt x="269" y="2716"/>
                  </a:lnTo>
                  <a:lnTo>
                    <a:pt x="296" y="3038"/>
                  </a:lnTo>
                  <a:lnTo>
                    <a:pt x="1479" y="2931"/>
                  </a:lnTo>
                  <a:cubicBezTo>
                    <a:pt x="1748" y="2904"/>
                    <a:pt x="1936" y="2823"/>
                    <a:pt x="2071" y="2689"/>
                  </a:cubicBezTo>
                  <a:cubicBezTo>
                    <a:pt x="2205" y="2554"/>
                    <a:pt x="2259" y="2393"/>
                    <a:pt x="2232" y="2205"/>
                  </a:cubicBezTo>
                  <a:cubicBezTo>
                    <a:pt x="2232" y="2044"/>
                    <a:pt x="2178" y="1909"/>
                    <a:pt x="2098" y="1828"/>
                  </a:cubicBezTo>
                  <a:cubicBezTo>
                    <a:pt x="2017" y="1721"/>
                    <a:pt x="1909" y="1640"/>
                    <a:pt x="1748" y="1560"/>
                  </a:cubicBezTo>
                  <a:cubicBezTo>
                    <a:pt x="1883" y="1506"/>
                    <a:pt x="1963" y="1425"/>
                    <a:pt x="2044" y="1318"/>
                  </a:cubicBezTo>
                  <a:cubicBezTo>
                    <a:pt x="2098" y="1210"/>
                    <a:pt x="2125" y="1076"/>
                    <a:pt x="2098" y="941"/>
                  </a:cubicBezTo>
                  <a:cubicBezTo>
                    <a:pt x="2098" y="807"/>
                    <a:pt x="2044" y="672"/>
                    <a:pt x="1990" y="592"/>
                  </a:cubicBezTo>
                  <a:cubicBezTo>
                    <a:pt x="1909" y="484"/>
                    <a:pt x="1829" y="403"/>
                    <a:pt x="1694" y="350"/>
                  </a:cubicBezTo>
                  <a:lnTo>
                    <a:pt x="1990" y="323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8"/>
            <p:cNvSpPr/>
            <p:nvPr/>
          </p:nvSpPr>
          <p:spPr>
            <a:xfrm>
              <a:off x="3975000" y="4701700"/>
              <a:ext cx="53125" cy="43225"/>
            </a:xfrm>
            <a:custGeom>
              <a:avLst/>
              <a:gdLst/>
              <a:ahLst/>
              <a:cxnLst/>
              <a:rect l="l" t="t" r="r" b="b"/>
              <a:pathLst>
                <a:path w="2125" h="1729" extrusionOk="0">
                  <a:moveTo>
                    <a:pt x="714" y="323"/>
                  </a:moveTo>
                  <a:cubicBezTo>
                    <a:pt x="816" y="323"/>
                    <a:pt x="897" y="371"/>
                    <a:pt x="941" y="438"/>
                  </a:cubicBezTo>
                  <a:cubicBezTo>
                    <a:pt x="1022" y="545"/>
                    <a:pt x="1075" y="706"/>
                    <a:pt x="1102" y="975"/>
                  </a:cubicBezTo>
                  <a:lnTo>
                    <a:pt x="1129" y="1298"/>
                  </a:lnTo>
                  <a:lnTo>
                    <a:pt x="1049" y="1298"/>
                  </a:lnTo>
                  <a:cubicBezTo>
                    <a:pt x="1004" y="1304"/>
                    <a:pt x="960" y="1308"/>
                    <a:pt x="916" y="1308"/>
                  </a:cubicBezTo>
                  <a:cubicBezTo>
                    <a:pt x="775" y="1308"/>
                    <a:pt x="640" y="1273"/>
                    <a:pt x="538" y="1190"/>
                  </a:cubicBezTo>
                  <a:cubicBezTo>
                    <a:pt x="403" y="1110"/>
                    <a:pt x="323" y="975"/>
                    <a:pt x="296" y="787"/>
                  </a:cubicBezTo>
                  <a:cubicBezTo>
                    <a:pt x="296" y="653"/>
                    <a:pt x="323" y="545"/>
                    <a:pt x="376" y="464"/>
                  </a:cubicBezTo>
                  <a:cubicBezTo>
                    <a:pt x="430" y="384"/>
                    <a:pt x="511" y="330"/>
                    <a:pt x="645" y="330"/>
                  </a:cubicBezTo>
                  <a:cubicBezTo>
                    <a:pt x="669" y="325"/>
                    <a:pt x="692" y="323"/>
                    <a:pt x="714" y="323"/>
                  </a:cubicBezTo>
                  <a:close/>
                  <a:moveTo>
                    <a:pt x="695" y="1"/>
                  </a:moveTo>
                  <a:cubicBezTo>
                    <a:pt x="662" y="1"/>
                    <a:pt x="627" y="3"/>
                    <a:pt x="592" y="7"/>
                  </a:cubicBezTo>
                  <a:cubicBezTo>
                    <a:pt x="403" y="34"/>
                    <a:pt x="242" y="115"/>
                    <a:pt x="161" y="249"/>
                  </a:cubicBezTo>
                  <a:cubicBezTo>
                    <a:pt x="54" y="357"/>
                    <a:pt x="0" y="518"/>
                    <a:pt x="27" y="733"/>
                  </a:cubicBezTo>
                  <a:cubicBezTo>
                    <a:pt x="54" y="895"/>
                    <a:pt x="81" y="1029"/>
                    <a:pt x="161" y="1110"/>
                  </a:cubicBezTo>
                  <a:cubicBezTo>
                    <a:pt x="215" y="1217"/>
                    <a:pt x="323" y="1298"/>
                    <a:pt x="457" y="1379"/>
                  </a:cubicBezTo>
                  <a:lnTo>
                    <a:pt x="161" y="1405"/>
                  </a:lnTo>
                  <a:lnTo>
                    <a:pt x="188" y="1728"/>
                  </a:lnTo>
                  <a:lnTo>
                    <a:pt x="1291" y="1594"/>
                  </a:lnTo>
                  <a:cubicBezTo>
                    <a:pt x="1586" y="1567"/>
                    <a:pt x="1801" y="1486"/>
                    <a:pt x="1936" y="1325"/>
                  </a:cubicBezTo>
                  <a:cubicBezTo>
                    <a:pt x="2070" y="1163"/>
                    <a:pt x="2124" y="948"/>
                    <a:pt x="2097" y="680"/>
                  </a:cubicBezTo>
                  <a:cubicBezTo>
                    <a:pt x="2070" y="572"/>
                    <a:pt x="2070" y="464"/>
                    <a:pt x="2016" y="357"/>
                  </a:cubicBezTo>
                  <a:cubicBezTo>
                    <a:pt x="1990" y="249"/>
                    <a:pt x="1936" y="142"/>
                    <a:pt x="1882" y="7"/>
                  </a:cubicBezTo>
                  <a:lnTo>
                    <a:pt x="1586" y="61"/>
                  </a:lnTo>
                  <a:cubicBezTo>
                    <a:pt x="1667" y="142"/>
                    <a:pt x="1721" y="249"/>
                    <a:pt x="1748" y="330"/>
                  </a:cubicBezTo>
                  <a:cubicBezTo>
                    <a:pt x="1775" y="438"/>
                    <a:pt x="1801" y="545"/>
                    <a:pt x="1828" y="653"/>
                  </a:cubicBezTo>
                  <a:cubicBezTo>
                    <a:pt x="1828" y="841"/>
                    <a:pt x="1801" y="975"/>
                    <a:pt x="1748" y="1083"/>
                  </a:cubicBezTo>
                  <a:cubicBezTo>
                    <a:pt x="1667" y="1190"/>
                    <a:pt x="1559" y="1244"/>
                    <a:pt x="1425" y="1271"/>
                  </a:cubicBezTo>
                  <a:lnTo>
                    <a:pt x="1371" y="1271"/>
                  </a:lnTo>
                  <a:lnTo>
                    <a:pt x="1344" y="814"/>
                  </a:lnTo>
                  <a:cubicBezTo>
                    <a:pt x="1317" y="518"/>
                    <a:pt x="1237" y="303"/>
                    <a:pt x="1102" y="169"/>
                  </a:cubicBezTo>
                  <a:cubicBezTo>
                    <a:pt x="990" y="57"/>
                    <a:pt x="860" y="1"/>
                    <a:pt x="695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981050" y="4754125"/>
              <a:ext cx="52450" cy="39350"/>
            </a:xfrm>
            <a:custGeom>
              <a:avLst/>
              <a:gdLst/>
              <a:ahLst/>
              <a:cxnLst/>
              <a:rect l="l" t="t" r="r" b="b"/>
              <a:pathLst>
                <a:path w="2098" h="1574" extrusionOk="0">
                  <a:moveTo>
                    <a:pt x="1517" y="1"/>
                  </a:moveTo>
                  <a:cubicBezTo>
                    <a:pt x="1488" y="1"/>
                    <a:pt x="1457" y="3"/>
                    <a:pt x="1425" y="7"/>
                  </a:cubicBezTo>
                  <a:cubicBezTo>
                    <a:pt x="1264" y="7"/>
                    <a:pt x="1156" y="88"/>
                    <a:pt x="1075" y="169"/>
                  </a:cubicBezTo>
                  <a:cubicBezTo>
                    <a:pt x="995" y="276"/>
                    <a:pt x="941" y="411"/>
                    <a:pt x="941" y="626"/>
                  </a:cubicBezTo>
                  <a:lnTo>
                    <a:pt x="914" y="733"/>
                  </a:lnTo>
                  <a:cubicBezTo>
                    <a:pt x="887" y="948"/>
                    <a:pt x="860" y="1083"/>
                    <a:pt x="833" y="1137"/>
                  </a:cubicBezTo>
                  <a:cubicBezTo>
                    <a:pt x="780" y="1190"/>
                    <a:pt x="726" y="1244"/>
                    <a:pt x="645" y="1244"/>
                  </a:cubicBezTo>
                  <a:cubicBezTo>
                    <a:pt x="538" y="1244"/>
                    <a:pt x="457" y="1217"/>
                    <a:pt x="403" y="1137"/>
                  </a:cubicBezTo>
                  <a:cubicBezTo>
                    <a:pt x="350" y="1083"/>
                    <a:pt x="296" y="948"/>
                    <a:pt x="296" y="814"/>
                  </a:cubicBezTo>
                  <a:cubicBezTo>
                    <a:pt x="269" y="707"/>
                    <a:pt x="269" y="572"/>
                    <a:pt x="296" y="465"/>
                  </a:cubicBezTo>
                  <a:cubicBezTo>
                    <a:pt x="323" y="357"/>
                    <a:pt x="350" y="223"/>
                    <a:pt x="403" y="88"/>
                  </a:cubicBezTo>
                  <a:lnTo>
                    <a:pt x="403" y="88"/>
                  </a:lnTo>
                  <a:lnTo>
                    <a:pt x="81" y="142"/>
                  </a:lnTo>
                  <a:cubicBezTo>
                    <a:pt x="54" y="249"/>
                    <a:pt x="27" y="384"/>
                    <a:pt x="27" y="491"/>
                  </a:cubicBezTo>
                  <a:cubicBezTo>
                    <a:pt x="0" y="626"/>
                    <a:pt x="0" y="733"/>
                    <a:pt x="27" y="841"/>
                  </a:cubicBezTo>
                  <a:cubicBezTo>
                    <a:pt x="54" y="1083"/>
                    <a:pt x="108" y="1271"/>
                    <a:pt x="242" y="1406"/>
                  </a:cubicBezTo>
                  <a:cubicBezTo>
                    <a:pt x="332" y="1518"/>
                    <a:pt x="459" y="1574"/>
                    <a:pt x="607" y="1574"/>
                  </a:cubicBezTo>
                  <a:cubicBezTo>
                    <a:pt x="637" y="1574"/>
                    <a:pt x="668" y="1571"/>
                    <a:pt x="699" y="1567"/>
                  </a:cubicBezTo>
                  <a:cubicBezTo>
                    <a:pt x="860" y="1567"/>
                    <a:pt x="968" y="1486"/>
                    <a:pt x="1049" y="1379"/>
                  </a:cubicBezTo>
                  <a:cubicBezTo>
                    <a:pt x="1129" y="1298"/>
                    <a:pt x="1183" y="1110"/>
                    <a:pt x="1210" y="895"/>
                  </a:cubicBezTo>
                  <a:lnTo>
                    <a:pt x="1210" y="760"/>
                  </a:lnTo>
                  <a:cubicBezTo>
                    <a:pt x="1237" y="599"/>
                    <a:pt x="1264" y="465"/>
                    <a:pt x="1291" y="411"/>
                  </a:cubicBezTo>
                  <a:cubicBezTo>
                    <a:pt x="1344" y="357"/>
                    <a:pt x="1398" y="330"/>
                    <a:pt x="1479" y="303"/>
                  </a:cubicBezTo>
                  <a:cubicBezTo>
                    <a:pt x="1559" y="303"/>
                    <a:pt x="1640" y="330"/>
                    <a:pt x="1694" y="411"/>
                  </a:cubicBezTo>
                  <a:cubicBezTo>
                    <a:pt x="1748" y="491"/>
                    <a:pt x="1801" y="599"/>
                    <a:pt x="1801" y="760"/>
                  </a:cubicBezTo>
                  <a:cubicBezTo>
                    <a:pt x="1828" y="868"/>
                    <a:pt x="1828" y="975"/>
                    <a:pt x="1801" y="1056"/>
                  </a:cubicBezTo>
                  <a:cubicBezTo>
                    <a:pt x="1801" y="1164"/>
                    <a:pt x="1774" y="1271"/>
                    <a:pt x="1721" y="1352"/>
                  </a:cubicBezTo>
                  <a:lnTo>
                    <a:pt x="2043" y="1325"/>
                  </a:lnTo>
                  <a:cubicBezTo>
                    <a:pt x="2070" y="1244"/>
                    <a:pt x="2070" y="1137"/>
                    <a:pt x="2097" y="1029"/>
                  </a:cubicBezTo>
                  <a:cubicBezTo>
                    <a:pt x="2097" y="922"/>
                    <a:pt x="2097" y="814"/>
                    <a:pt x="2070" y="680"/>
                  </a:cubicBezTo>
                  <a:cubicBezTo>
                    <a:pt x="2043" y="465"/>
                    <a:pt x="1990" y="276"/>
                    <a:pt x="1855" y="142"/>
                  </a:cubicBezTo>
                  <a:cubicBezTo>
                    <a:pt x="1766" y="53"/>
                    <a:pt x="1659" y="1"/>
                    <a:pt x="1517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3987075" y="4796650"/>
              <a:ext cx="62550" cy="35650"/>
            </a:xfrm>
            <a:custGeom>
              <a:avLst/>
              <a:gdLst/>
              <a:ahLst/>
              <a:cxnLst/>
              <a:rect l="l" t="t" r="r" b="b"/>
              <a:pathLst>
                <a:path w="2502" h="1426" extrusionOk="0">
                  <a:moveTo>
                    <a:pt x="1883" y="0"/>
                  </a:moveTo>
                  <a:lnTo>
                    <a:pt x="1641" y="27"/>
                  </a:lnTo>
                  <a:lnTo>
                    <a:pt x="1668" y="242"/>
                  </a:lnTo>
                  <a:lnTo>
                    <a:pt x="619" y="377"/>
                  </a:lnTo>
                  <a:cubicBezTo>
                    <a:pt x="377" y="404"/>
                    <a:pt x="216" y="457"/>
                    <a:pt x="109" y="565"/>
                  </a:cubicBezTo>
                  <a:cubicBezTo>
                    <a:pt x="28" y="672"/>
                    <a:pt x="1" y="834"/>
                    <a:pt x="28" y="1076"/>
                  </a:cubicBezTo>
                  <a:lnTo>
                    <a:pt x="82" y="1425"/>
                  </a:lnTo>
                  <a:lnTo>
                    <a:pt x="350" y="1398"/>
                  </a:lnTo>
                  <a:lnTo>
                    <a:pt x="297" y="1049"/>
                  </a:lnTo>
                  <a:cubicBezTo>
                    <a:pt x="297" y="914"/>
                    <a:pt x="297" y="834"/>
                    <a:pt x="350" y="780"/>
                  </a:cubicBezTo>
                  <a:cubicBezTo>
                    <a:pt x="377" y="726"/>
                    <a:pt x="485" y="699"/>
                    <a:pt x="646" y="699"/>
                  </a:cubicBezTo>
                  <a:lnTo>
                    <a:pt x="1695" y="565"/>
                  </a:lnTo>
                  <a:lnTo>
                    <a:pt x="1775" y="1237"/>
                  </a:lnTo>
                  <a:lnTo>
                    <a:pt x="2017" y="1210"/>
                  </a:lnTo>
                  <a:lnTo>
                    <a:pt x="1964" y="538"/>
                  </a:lnTo>
                  <a:lnTo>
                    <a:pt x="2501" y="484"/>
                  </a:lnTo>
                  <a:lnTo>
                    <a:pt x="2474" y="162"/>
                  </a:lnTo>
                  <a:lnTo>
                    <a:pt x="1910" y="215"/>
                  </a:lnTo>
                  <a:lnTo>
                    <a:pt x="1883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8"/>
            <p:cNvSpPr/>
            <p:nvPr/>
          </p:nvSpPr>
          <p:spPr>
            <a:xfrm>
              <a:off x="3989775" y="4835625"/>
              <a:ext cx="68575" cy="14825"/>
            </a:xfrm>
            <a:custGeom>
              <a:avLst/>
              <a:gdLst/>
              <a:ahLst/>
              <a:cxnLst/>
              <a:rect l="l" t="t" r="r" b="b"/>
              <a:pathLst>
                <a:path w="2743" h="593" extrusionOk="0">
                  <a:moveTo>
                    <a:pt x="2716" y="1"/>
                  </a:moveTo>
                  <a:lnTo>
                    <a:pt x="2313" y="28"/>
                  </a:lnTo>
                  <a:lnTo>
                    <a:pt x="2340" y="350"/>
                  </a:lnTo>
                  <a:lnTo>
                    <a:pt x="2743" y="323"/>
                  </a:lnTo>
                  <a:lnTo>
                    <a:pt x="2716" y="1"/>
                  </a:lnTo>
                  <a:close/>
                  <a:moveTo>
                    <a:pt x="1963" y="81"/>
                  </a:moveTo>
                  <a:lnTo>
                    <a:pt x="1" y="270"/>
                  </a:lnTo>
                  <a:lnTo>
                    <a:pt x="27" y="592"/>
                  </a:lnTo>
                  <a:lnTo>
                    <a:pt x="1990" y="404"/>
                  </a:lnTo>
                  <a:lnTo>
                    <a:pt x="1963" y="8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975650" y="4861000"/>
              <a:ext cx="69950" cy="46075"/>
            </a:xfrm>
            <a:custGeom>
              <a:avLst/>
              <a:gdLst/>
              <a:ahLst/>
              <a:cxnLst/>
              <a:rect l="l" t="t" r="r" b="b"/>
              <a:pathLst>
                <a:path w="2798" h="1843" extrusionOk="0">
                  <a:moveTo>
                    <a:pt x="1816" y="323"/>
                  </a:moveTo>
                  <a:cubicBezTo>
                    <a:pt x="1994" y="323"/>
                    <a:pt x="2127" y="371"/>
                    <a:pt x="2259" y="438"/>
                  </a:cubicBezTo>
                  <a:cubicBezTo>
                    <a:pt x="2394" y="518"/>
                    <a:pt x="2474" y="626"/>
                    <a:pt x="2474" y="814"/>
                  </a:cubicBezTo>
                  <a:cubicBezTo>
                    <a:pt x="2501" y="975"/>
                    <a:pt x="2448" y="1110"/>
                    <a:pt x="2340" y="1217"/>
                  </a:cubicBezTo>
                  <a:cubicBezTo>
                    <a:pt x="2206" y="1352"/>
                    <a:pt x="2044" y="1405"/>
                    <a:pt x="1802" y="1432"/>
                  </a:cubicBezTo>
                  <a:cubicBezTo>
                    <a:pt x="1749" y="1439"/>
                    <a:pt x="1696" y="1442"/>
                    <a:pt x="1646" y="1442"/>
                  </a:cubicBezTo>
                  <a:cubicBezTo>
                    <a:pt x="1496" y="1442"/>
                    <a:pt x="1365" y="1412"/>
                    <a:pt x="1265" y="1352"/>
                  </a:cubicBezTo>
                  <a:cubicBezTo>
                    <a:pt x="1130" y="1271"/>
                    <a:pt x="1049" y="1137"/>
                    <a:pt x="1023" y="948"/>
                  </a:cubicBezTo>
                  <a:cubicBezTo>
                    <a:pt x="996" y="787"/>
                    <a:pt x="1049" y="653"/>
                    <a:pt x="1184" y="545"/>
                  </a:cubicBezTo>
                  <a:cubicBezTo>
                    <a:pt x="1291" y="438"/>
                    <a:pt x="1453" y="357"/>
                    <a:pt x="1695" y="330"/>
                  </a:cubicBezTo>
                  <a:cubicBezTo>
                    <a:pt x="1738" y="325"/>
                    <a:pt x="1778" y="323"/>
                    <a:pt x="1816" y="323"/>
                  </a:cubicBezTo>
                  <a:close/>
                  <a:moveTo>
                    <a:pt x="1815" y="1"/>
                  </a:moveTo>
                  <a:cubicBezTo>
                    <a:pt x="1768" y="1"/>
                    <a:pt x="1719" y="3"/>
                    <a:pt x="1668" y="7"/>
                  </a:cubicBezTo>
                  <a:cubicBezTo>
                    <a:pt x="1345" y="34"/>
                    <a:pt x="1130" y="142"/>
                    <a:pt x="969" y="303"/>
                  </a:cubicBezTo>
                  <a:cubicBezTo>
                    <a:pt x="781" y="464"/>
                    <a:pt x="727" y="680"/>
                    <a:pt x="754" y="921"/>
                  </a:cubicBezTo>
                  <a:cubicBezTo>
                    <a:pt x="754" y="1056"/>
                    <a:pt x="807" y="1163"/>
                    <a:pt x="861" y="1271"/>
                  </a:cubicBezTo>
                  <a:cubicBezTo>
                    <a:pt x="942" y="1379"/>
                    <a:pt x="1023" y="1459"/>
                    <a:pt x="1157" y="1513"/>
                  </a:cubicBezTo>
                  <a:lnTo>
                    <a:pt x="996" y="1513"/>
                  </a:lnTo>
                  <a:cubicBezTo>
                    <a:pt x="945" y="1519"/>
                    <a:pt x="896" y="1523"/>
                    <a:pt x="849" y="1523"/>
                  </a:cubicBezTo>
                  <a:cubicBezTo>
                    <a:pt x="696" y="1523"/>
                    <a:pt x="567" y="1488"/>
                    <a:pt x="485" y="1405"/>
                  </a:cubicBezTo>
                  <a:cubicBezTo>
                    <a:pt x="350" y="1325"/>
                    <a:pt x="297" y="1163"/>
                    <a:pt x="270" y="948"/>
                  </a:cubicBezTo>
                  <a:cubicBezTo>
                    <a:pt x="270" y="868"/>
                    <a:pt x="270" y="760"/>
                    <a:pt x="270" y="680"/>
                  </a:cubicBezTo>
                  <a:cubicBezTo>
                    <a:pt x="297" y="572"/>
                    <a:pt x="324" y="491"/>
                    <a:pt x="350" y="384"/>
                  </a:cubicBezTo>
                  <a:lnTo>
                    <a:pt x="350" y="384"/>
                  </a:lnTo>
                  <a:lnTo>
                    <a:pt x="55" y="411"/>
                  </a:lnTo>
                  <a:cubicBezTo>
                    <a:pt x="28" y="518"/>
                    <a:pt x="1" y="626"/>
                    <a:pt x="1" y="706"/>
                  </a:cubicBezTo>
                  <a:cubicBezTo>
                    <a:pt x="1" y="814"/>
                    <a:pt x="1" y="921"/>
                    <a:pt x="1" y="1029"/>
                  </a:cubicBezTo>
                  <a:cubicBezTo>
                    <a:pt x="28" y="1352"/>
                    <a:pt x="135" y="1567"/>
                    <a:pt x="324" y="1701"/>
                  </a:cubicBezTo>
                  <a:cubicBezTo>
                    <a:pt x="479" y="1790"/>
                    <a:pt x="672" y="1842"/>
                    <a:pt x="917" y="1842"/>
                  </a:cubicBezTo>
                  <a:cubicBezTo>
                    <a:pt x="968" y="1842"/>
                    <a:pt x="1021" y="1840"/>
                    <a:pt x="1076" y="1836"/>
                  </a:cubicBezTo>
                  <a:lnTo>
                    <a:pt x="2797" y="1647"/>
                  </a:lnTo>
                  <a:lnTo>
                    <a:pt x="2770" y="1325"/>
                  </a:lnTo>
                  <a:lnTo>
                    <a:pt x="2474" y="1352"/>
                  </a:lnTo>
                  <a:cubicBezTo>
                    <a:pt x="2582" y="1271"/>
                    <a:pt x="2663" y="1190"/>
                    <a:pt x="2690" y="1083"/>
                  </a:cubicBezTo>
                  <a:cubicBezTo>
                    <a:pt x="2743" y="975"/>
                    <a:pt x="2770" y="841"/>
                    <a:pt x="2743" y="706"/>
                  </a:cubicBezTo>
                  <a:cubicBezTo>
                    <a:pt x="2716" y="464"/>
                    <a:pt x="2609" y="276"/>
                    <a:pt x="2421" y="142"/>
                  </a:cubicBezTo>
                  <a:cubicBezTo>
                    <a:pt x="2242" y="53"/>
                    <a:pt x="2046" y="1"/>
                    <a:pt x="1815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3998525" y="4917475"/>
              <a:ext cx="52450" cy="45375"/>
            </a:xfrm>
            <a:custGeom>
              <a:avLst/>
              <a:gdLst/>
              <a:ahLst/>
              <a:cxnLst/>
              <a:rect l="l" t="t" r="r" b="b"/>
              <a:pathLst>
                <a:path w="2098" h="1815" extrusionOk="0">
                  <a:moveTo>
                    <a:pt x="1166" y="346"/>
                  </a:moveTo>
                  <a:cubicBezTo>
                    <a:pt x="1328" y="346"/>
                    <a:pt x="1459" y="376"/>
                    <a:pt x="1559" y="437"/>
                  </a:cubicBezTo>
                  <a:cubicBezTo>
                    <a:pt x="1694" y="545"/>
                    <a:pt x="1775" y="652"/>
                    <a:pt x="1801" y="840"/>
                  </a:cubicBezTo>
                  <a:cubicBezTo>
                    <a:pt x="1828" y="1002"/>
                    <a:pt x="1775" y="1136"/>
                    <a:pt x="1640" y="1270"/>
                  </a:cubicBezTo>
                  <a:cubicBezTo>
                    <a:pt x="1506" y="1378"/>
                    <a:pt x="1344" y="1432"/>
                    <a:pt x="1102" y="1459"/>
                  </a:cubicBezTo>
                  <a:cubicBezTo>
                    <a:pt x="1049" y="1465"/>
                    <a:pt x="997" y="1469"/>
                    <a:pt x="946" y="1469"/>
                  </a:cubicBezTo>
                  <a:cubicBezTo>
                    <a:pt x="795" y="1469"/>
                    <a:pt x="659" y="1438"/>
                    <a:pt x="538" y="1378"/>
                  </a:cubicBezTo>
                  <a:cubicBezTo>
                    <a:pt x="403" y="1297"/>
                    <a:pt x="323" y="1163"/>
                    <a:pt x="296" y="1002"/>
                  </a:cubicBezTo>
                  <a:cubicBezTo>
                    <a:pt x="269" y="813"/>
                    <a:pt x="323" y="679"/>
                    <a:pt x="457" y="571"/>
                  </a:cubicBezTo>
                  <a:cubicBezTo>
                    <a:pt x="592" y="437"/>
                    <a:pt x="753" y="383"/>
                    <a:pt x="995" y="356"/>
                  </a:cubicBezTo>
                  <a:cubicBezTo>
                    <a:pt x="1055" y="350"/>
                    <a:pt x="1112" y="346"/>
                    <a:pt x="1166" y="346"/>
                  </a:cubicBezTo>
                  <a:close/>
                  <a:moveTo>
                    <a:pt x="1123" y="0"/>
                  </a:moveTo>
                  <a:cubicBezTo>
                    <a:pt x="1073" y="0"/>
                    <a:pt x="1022" y="2"/>
                    <a:pt x="968" y="7"/>
                  </a:cubicBezTo>
                  <a:cubicBezTo>
                    <a:pt x="645" y="61"/>
                    <a:pt x="403" y="141"/>
                    <a:pt x="242" y="329"/>
                  </a:cubicBezTo>
                  <a:cubicBezTo>
                    <a:pt x="54" y="518"/>
                    <a:pt x="0" y="733"/>
                    <a:pt x="27" y="1028"/>
                  </a:cubicBezTo>
                  <a:cubicBezTo>
                    <a:pt x="54" y="1297"/>
                    <a:pt x="161" y="1512"/>
                    <a:pt x="376" y="1647"/>
                  </a:cubicBezTo>
                  <a:cubicBezTo>
                    <a:pt x="533" y="1759"/>
                    <a:pt x="746" y="1815"/>
                    <a:pt x="999" y="1815"/>
                  </a:cubicBezTo>
                  <a:cubicBezTo>
                    <a:pt x="1050" y="1815"/>
                    <a:pt x="1102" y="1813"/>
                    <a:pt x="1156" y="1808"/>
                  </a:cubicBezTo>
                  <a:cubicBezTo>
                    <a:pt x="1479" y="1781"/>
                    <a:pt x="1721" y="1674"/>
                    <a:pt x="1882" y="1486"/>
                  </a:cubicBezTo>
                  <a:cubicBezTo>
                    <a:pt x="2043" y="1297"/>
                    <a:pt x="2097" y="1082"/>
                    <a:pt x="2070" y="813"/>
                  </a:cubicBezTo>
                  <a:cubicBezTo>
                    <a:pt x="2043" y="518"/>
                    <a:pt x="1936" y="303"/>
                    <a:pt x="1721" y="168"/>
                  </a:cubicBezTo>
                  <a:cubicBezTo>
                    <a:pt x="1564" y="56"/>
                    <a:pt x="1370" y="0"/>
                    <a:pt x="1123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3985750" y="4972750"/>
              <a:ext cx="71275" cy="46575"/>
            </a:xfrm>
            <a:custGeom>
              <a:avLst/>
              <a:gdLst/>
              <a:ahLst/>
              <a:cxnLst/>
              <a:rect l="l" t="t" r="r" b="b"/>
              <a:pathLst>
                <a:path w="2851" h="1863" extrusionOk="0">
                  <a:moveTo>
                    <a:pt x="1919" y="421"/>
                  </a:moveTo>
                  <a:cubicBezTo>
                    <a:pt x="2081" y="421"/>
                    <a:pt x="2212" y="451"/>
                    <a:pt x="2312" y="511"/>
                  </a:cubicBezTo>
                  <a:cubicBezTo>
                    <a:pt x="2447" y="592"/>
                    <a:pt x="2527" y="726"/>
                    <a:pt x="2554" y="888"/>
                  </a:cubicBezTo>
                  <a:cubicBezTo>
                    <a:pt x="2581" y="1076"/>
                    <a:pt x="2527" y="1210"/>
                    <a:pt x="2393" y="1318"/>
                  </a:cubicBezTo>
                  <a:cubicBezTo>
                    <a:pt x="2286" y="1425"/>
                    <a:pt x="2097" y="1506"/>
                    <a:pt x="1855" y="1533"/>
                  </a:cubicBezTo>
                  <a:cubicBezTo>
                    <a:pt x="1798" y="1539"/>
                    <a:pt x="1744" y="1543"/>
                    <a:pt x="1693" y="1543"/>
                  </a:cubicBezTo>
                  <a:cubicBezTo>
                    <a:pt x="1528" y="1543"/>
                    <a:pt x="1393" y="1508"/>
                    <a:pt x="1291" y="1425"/>
                  </a:cubicBezTo>
                  <a:cubicBezTo>
                    <a:pt x="1156" y="1345"/>
                    <a:pt x="1076" y="1237"/>
                    <a:pt x="1049" y="1049"/>
                  </a:cubicBezTo>
                  <a:cubicBezTo>
                    <a:pt x="1022" y="888"/>
                    <a:pt x="1076" y="753"/>
                    <a:pt x="1210" y="646"/>
                  </a:cubicBezTo>
                  <a:cubicBezTo>
                    <a:pt x="1318" y="538"/>
                    <a:pt x="1506" y="458"/>
                    <a:pt x="1748" y="431"/>
                  </a:cubicBezTo>
                  <a:cubicBezTo>
                    <a:pt x="1808" y="424"/>
                    <a:pt x="1865" y="421"/>
                    <a:pt x="1919" y="421"/>
                  </a:cubicBezTo>
                  <a:close/>
                  <a:moveTo>
                    <a:pt x="2689" y="0"/>
                  </a:moveTo>
                  <a:lnTo>
                    <a:pt x="0" y="296"/>
                  </a:lnTo>
                  <a:lnTo>
                    <a:pt x="27" y="619"/>
                  </a:lnTo>
                  <a:lnTo>
                    <a:pt x="1076" y="511"/>
                  </a:lnTo>
                  <a:lnTo>
                    <a:pt x="1076" y="511"/>
                  </a:lnTo>
                  <a:cubicBezTo>
                    <a:pt x="968" y="592"/>
                    <a:pt x="887" y="673"/>
                    <a:pt x="834" y="780"/>
                  </a:cubicBezTo>
                  <a:cubicBezTo>
                    <a:pt x="780" y="888"/>
                    <a:pt x="780" y="1022"/>
                    <a:pt x="780" y="1157"/>
                  </a:cubicBezTo>
                  <a:cubicBezTo>
                    <a:pt x="807" y="1399"/>
                    <a:pt x="914" y="1587"/>
                    <a:pt x="1129" y="1721"/>
                  </a:cubicBezTo>
                  <a:cubicBezTo>
                    <a:pt x="1308" y="1810"/>
                    <a:pt x="1504" y="1862"/>
                    <a:pt x="1735" y="1862"/>
                  </a:cubicBezTo>
                  <a:cubicBezTo>
                    <a:pt x="1782" y="1862"/>
                    <a:pt x="1831" y="1860"/>
                    <a:pt x="1882" y="1856"/>
                  </a:cubicBezTo>
                  <a:cubicBezTo>
                    <a:pt x="2205" y="1829"/>
                    <a:pt x="2447" y="1721"/>
                    <a:pt x="2608" y="1560"/>
                  </a:cubicBezTo>
                  <a:cubicBezTo>
                    <a:pt x="2796" y="1399"/>
                    <a:pt x="2850" y="1183"/>
                    <a:pt x="2823" y="941"/>
                  </a:cubicBezTo>
                  <a:cubicBezTo>
                    <a:pt x="2823" y="807"/>
                    <a:pt x="2769" y="699"/>
                    <a:pt x="2716" y="592"/>
                  </a:cubicBezTo>
                  <a:cubicBezTo>
                    <a:pt x="2635" y="484"/>
                    <a:pt x="2554" y="431"/>
                    <a:pt x="2420" y="377"/>
                  </a:cubicBezTo>
                  <a:lnTo>
                    <a:pt x="2716" y="323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8"/>
            <p:cNvSpPr/>
            <p:nvPr/>
          </p:nvSpPr>
          <p:spPr>
            <a:xfrm>
              <a:off x="4009950" y="5027875"/>
              <a:ext cx="68575" cy="47750"/>
            </a:xfrm>
            <a:custGeom>
              <a:avLst/>
              <a:gdLst/>
              <a:ahLst/>
              <a:cxnLst/>
              <a:rect l="l" t="t" r="r" b="b"/>
              <a:pathLst>
                <a:path w="2743" h="1910" extrusionOk="0">
                  <a:moveTo>
                    <a:pt x="2716" y="0"/>
                  </a:moveTo>
                  <a:lnTo>
                    <a:pt x="0" y="269"/>
                  </a:lnTo>
                  <a:lnTo>
                    <a:pt x="54" y="592"/>
                  </a:lnTo>
                  <a:lnTo>
                    <a:pt x="1156" y="484"/>
                  </a:lnTo>
                  <a:cubicBezTo>
                    <a:pt x="1201" y="478"/>
                    <a:pt x="1242" y="474"/>
                    <a:pt x="1281" y="474"/>
                  </a:cubicBezTo>
                  <a:cubicBezTo>
                    <a:pt x="1408" y="474"/>
                    <a:pt x="1511" y="509"/>
                    <a:pt x="1613" y="592"/>
                  </a:cubicBezTo>
                  <a:cubicBezTo>
                    <a:pt x="1721" y="672"/>
                    <a:pt x="1801" y="807"/>
                    <a:pt x="1828" y="968"/>
                  </a:cubicBezTo>
                  <a:cubicBezTo>
                    <a:pt x="1828" y="1129"/>
                    <a:pt x="1801" y="1237"/>
                    <a:pt x="1721" y="1318"/>
                  </a:cubicBezTo>
                  <a:cubicBezTo>
                    <a:pt x="1640" y="1398"/>
                    <a:pt x="1506" y="1452"/>
                    <a:pt x="1318" y="1452"/>
                  </a:cubicBezTo>
                  <a:lnTo>
                    <a:pt x="135" y="1586"/>
                  </a:lnTo>
                  <a:lnTo>
                    <a:pt x="188" y="1909"/>
                  </a:lnTo>
                  <a:lnTo>
                    <a:pt x="1344" y="1775"/>
                  </a:lnTo>
                  <a:cubicBezTo>
                    <a:pt x="1613" y="1748"/>
                    <a:pt x="1828" y="1667"/>
                    <a:pt x="1936" y="1560"/>
                  </a:cubicBezTo>
                  <a:cubicBezTo>
                    <a:pt x="2070" y="1425"/>
                    <a:pt x="2124" y="1237"/>
                    <a:pt x="2097" y="1022"/>
                  </a:cubicBezTo>
                  <a:cubicBezTo>
                    <a:pt x="2097" y="887"/>
                    <a:pt x="2043" y="753"/>
                    <a:pt x="1990" y="672"/>
                  </a:cubicBezTo>
                  <a:cubicBezTo>
                    <a:pt x="1909" y="565"/>
                    <a:pt x="1801" y="484"/>
                    <a:pt x="1694" y="430"/>
                  </a:cubicBezTo>
                  <a:lnTo>
                    <a:pt x="2742" y="323"/>
                  </a:lnTo>
                  <a:lnTo>
                    <a:pt x="2716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8"/>
            <p:cNvSpPr/>
            <p:nvPr/>
          </p:nvSpPr>
          <p:spPr>
            <a:xfrm>
              <a:off x="4016000" y="5085175"/>
              <a:ext cx="52450" cy="45100"/>
            </a:xfrm>
            <a:custGeom>
              <a:avLst/>
              <a:gdLst/>
              <a:ahLst/>
              <a:cxnLst/>
              <a:rect l="l" t="t" r="r" b="b"/>
              <a:pathLst>
                <a:path w="2098" h="1804" extrusionOk="0">
                  <a:moveTo>
                    <a:pt x="1157" y="333"/>
                  </a:moveTo>
                  <a:cubicBezTo>
                    <a:pt x="1323" y="333"/>
                    <a:pt x="1457" y="368"/>
                    <a:pt x="1559" y="450"/>
                  </a:cubicBezTo>
                  <a:cubicBezTo>
                    <a:pt x="1721" y="531"/>
                    <a:pt x="1801" y="666"/>
                    <a:pt x="1801" y="827"/>
                  </a:cubicBezTo>
                  <a:cubicBezTo>
                    <a:pt x="1828" y="988"/>
                    <a:pt x="1775" y="1150"/>
                    <a:pt x="1640" y="1257"/>
                  </a:cubicBezTo>
                  <a:cubicBezTo>
                    <a:pt x="1533" y="1365"/>
                    <a:pt x="1344" y="1445"/>
                    <a:pt x="1102" y="1472"/>
                  </a:cubicBezTo>
                  <a:cubicBezTo>
                    <a:pt x="1064" y="1477"/>
                    <a:pt x="1027" y="1479"/>
                    <a:pt x="991" y="1479"/>
                  </a:cubicBezTo>
                  <a:cubicBezTo>
                    <a:pt x="821" y="1479"/>
                    <a:pt x="671" y="1431"/>
                    <a:pt x="538" y="1365"/>
                  </a:cubicBezTo>
                  <a:cubicBezTo>
                    <a:pt x="403" y="1284"/>
                    <a:pt x="323" y="1150"/>
                    <a:pt x="296" y="988"/>
                  </a:cubicBezTo>
                  <a:cubicBezTo>
                    <a:pt x="296" y="800"/>
                    <a:pt x="350" y="666"/>
                    <a:pt x="457" y="558"/>
                  </a:cubicBezTo>
                  <a:cubicBezTo>
                    <a:pt x="592" y="450"/>
                    <a:pt x="753" y="370"/>
                    <a:pt x="995" y="343"/>
                  </a:cubicBezTo>
                  <a:cubicBezTo>
                    <a:pt x="1052" y="337"/>
                    <a:pt x="1106" y="333"/>
                    <a:pt x="1157" y="333"/>
                  </a:cubicBezTo>
                  <a:close/>
                  <a:moveTo>
                    <a:pt x="1196" y="0"/>
                  </a:moveTo>
                  <a:cubicBezTo>
                    <a:pt x="1124" y="0"/>
                    <a:pt x="1049" y="7"/>
                    <a:pt x="968" y="20"/>
                  </a:cubicBezTo>
                  <a:cubicBezTo>
                    <a:pt x="645" y="47"/>
                    <a:pt x="403" y="155"/>
                    <a:pt x="242" y="316"/>
                  </a:cubicBezTo>
                  <a:cubicBezTo>
                    <a:pt x="81" y="504"/>
                    <a:pt x="0" y="746"/>
                    <a:pt x="27" y="1015"/>
                  </a:cubicBezTo>
                  <a:cubicBezTo>
                    <a:pt x="54" y="1284"/>
                    <a:pt x="188" y="1499"/>
                    <a:pt x="376" y="1633"/>
                  </a:cubicBezTo>
                  <a:cubicBezTo>
                    <a:pt x="524" y="1760"/>
                    <a:pt x="722" y="1804"/>
                    <a:pt x="956" y="1804"/>
                  </a:cubicBezTo>
                  <a:cubicBezTo>
                    <a:pt x="1020" y="1804"/>
                    <a:pt x="1087" y="1801"/>
                    <a:pt x="1156" y="1795"/>
                  </a:cubicBezTo>
                  <a:cubicBezTo>
                    <a:pt x="1479" y="1768"/>
                    <a:pt x="1721" y="1660"/>
                    <a:pt x="1882" y="1472"/>
                  </a:cubicBezTo>
                  <a:cubicBezTo>
                    <a:pt x="2043" y="1311"/>
                    <a:pt x="2097" y="1069"/>
                    <a:pt x="2070" y="800"/>
                  </a:cubicBezTo>
                  <a:cubicBezTo>
                    <a:pt x="2043" y="531"/>
                    <a:pt x="1936" y="316"/>
                    <a:pt x="1748" y="182"/>
                  </a:cubicBezTo>
                  <a:cubicBezTo>
                    <a:pt x="1586" y="61"/>
                    <a:pt x="1410" y="0"/>
                    <a:pt x="1196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4022050" y="5140775"/>
              <a:ext cx="52450" cy="28950"/>
            </a:xfrm>
            <a:custGeom>
              <a:avLst/>
              <a:gdLst/>
              <a:ahLst/>
              <a:cxnLst/>
              <a:rect l="l" t="t" r="r" b="b"/>
              <a:pathLst>
                <a:path w="2098" h="1158" extrusionOk="0">
                  <a:moveTo>
                    <a:pt x="1936" y="1"/>
                  </a:moveTo>
                  <a:lnTo>
                    <a:pt x="0" y="189"/>
                  </a:lnTo>
                  <a:lnTo>
                    <a:pt x="27" y="512"/>
                  </a:lnTo>
                  <a:lnTo>
                    <a:pt x="1049" y="404"/>
                  </a:lnTo>
                  <a:cubicBezTo>
                    <a:pt x="1087" y="400"/>
                    <a:pt x="1124" y="397"/>
                    <a:pt x="1160" y="397"/>
                  </a:cubicBezTo>
                  <a:cubicBezTo>
                    <a:pt x="1329" y="397"/>
                    <a:pt x="1476" y="445"/>
                    <a:pt x="1586" y="512"/>
                  </a:cubicBezTo>
                  <a:cubicBezTo>
                    <a:pt x="1694" y="592"/>
                    <a:pt x="1775" y="727"/>
                    <a:pt x="1801" y="915"/>
                  </a:cubicBezTo>
                  <a:cubicBezTo>
                    <a:pt x="1801" y="942"/>
                    <a:pt x="1801" y="996"/>
                    <a:pt x="1801" y="1050"/>
                  </a:cubicBezTo>
                  <a:cubicBezTo>
                    <a:pt x="1801" y="1076"/>
                    <a:pt x="1775" y="1130"/>
                    <a:pt x="1748" y="1157"/>
                  </a:cubicBezTo>
                  <a:lnTo>
                    <a:pt x="2097" y="1130"/>
                  </a:lnTo>
                  <a:cubicBezTo>
                    <a:pt x="2097" y="1103"/>
                    <a:pt x="2097" y="1076"/>
                    <a:pt x="2097" y="1050"/>
                  </a:cubicBezTo>
                  <a:cubicBezTo>
                    <a:pt x="2097" y="1023"/>
                    <a:pt x="2097" y="996"/>
                    <a:pt x="2097" y="969"/>
                  </a:cubicBezTo>
                  <a:cubicBezTo>
                    <a:pt x="2070" y="808"/>
                    <a:pt x="2043" y="673"/>
                    <a:pt x="1963" y="592"/>
                  </a:cubicBezTo>
                  <a:cubicBezTo>
                    <a:pt x="1882" y="485"/>
                    <a:pt x="1801" y="404"/>
                    <a:pt x="1667" y="350"/>
                  </a:cubicBezTo>
                  <a:lnTo>
                    <a:pt x="1963" y="324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8"/>
            <p:cNvSpPr/>
            <p:nvPr/>
          </p:nvSpPr>
          <p:spPr>
            <a:xfrm>
              <a:off x="4025400" y="5178250"/>
              <a:ext cx="52450" cy="42550"/>
            </a:xfrm>
            <a:custGeom>
              <a:avLst/>
              <a:gdLst/>
              <a:ahLst/>
              <a:cxnLst/>
              <a:rect l="l" t="t" r="r" b="b"/>
              <a:pathLst>
                <a:path w="2098" h="1702" extrusionOk="0">
                  <a:moveTo>
                    <a:pt x="619" y="303"/>
                  </a:moveTo>
                  <a:cubicBezTo>
                    <a:pt x="753" y="303"/>
                    <a:pt x="861" y="330"/>
                    <a:pt x="941" y="438"/>
                  </a:cubicBezTo>
                  <a:cubicBezTo>
                    <a:pt x="1022" y="518"/>
                    <a:pt x="1049" y="707"/>
                    <a:pt x="1076" y="949"/>
                  </a:cubicBezTo>
                  <a:lnTo>
                    <a:pt x="1130" y="1271"/>
                  </a:lnTo>
                  <a:lnTo>
                    <a:pt x="1049" y="1298"/>
                  </a:lnTo>
                  <a:cubicBezTo>
                    <a:pt x="834" y="1298"/>
                    <a:pt x="673" y="1271"/>
                    <a:pt x="538" y="1191"/>
                  </a:cubicBezTo>
                  <a:cubicBezTo>
                    <a:pt x="404" y="1083"/>
                    <a:pt x="323" y="949"/>
                    <a:pt x="296" y="760"/>
                  </a:cubicBezTo>
                  <a:cubicBezTo>
                    <a:pt x="269" y="653"/>
                    <a:pt x="296" y="545"/>
                    <a:pt x="350" y="465"/>
                  </a:cubicBezTo>
                  <a:cubicBezTo>
                    <a:pt x="431" y="384"/>
                    <a:pt x="511" y="330"/>
                    <a:pt x="619" y="303"/>
                  </a:cubicBezTo>
                  <a:close/>
                  <a:moveTo>
                    <a:pt x="670" y="1"/>
                  </a:moveTo>
                  <a:cubicBezTo>
                    <a:pt x="636" y="1"/>
                    <a:pt x="601" y="3"/>
                    <a:pt x="565" y="8"/>
                  </a:cubicBezTo>
                  <a:cubicBezTo>
                    <a:pt x="377" y="8"/>
                    <a:pt x="242" y="88"/>
                    <a:pt x="135" y="223"/>
                  </a:cubicBezTo>
                  <a:cubicBezTo>
                    <a:pt x="27" y="357"/>
                    <a:pt x="0" y="518"/>
                    <a:pt x="27" y="707"/>
                  </a:cubicBezTo>
                  <a:cubicBezTo>
                    <a:pt x="27" y="868"/>
                    <a:pt x="81" y="1002"/>
                    <a:pt x="135" y="1110"/>
                  </a:cubicBezTo>
                  <a:cubicBezTo>
                    <a:pt x="216" y="1217"/>
                    <a:pt x="296" y="1298"/>
                    <a:pt x="431" y="1352"/>
                  </a:cubicBezTo>
                  <a:lnTo>
                    <a:pt x="135" y="1379"/>
                  </a:lnTo>
                  <a:lnTo>
                    <a:pt x="162" y="1701"/>
                  </a:lnTo>
                  <a:lnTo>
                    <a:pt x="1291" y="1594"/>
                  </a:lnTo>
                  <a:cubicBezTo>
                    <a:pt x="1587" y="1567"/>
                    <a:pt x="1802" y="1459"/>
                    <a:pt x="1936" y="1298"/>
                  </a:cubicBezTo>
                  <a:cubicBezTo>
                    <a:pt x="2071" y="1164"/>
                    <a:pt x="2098" y="922"/>
                    <a:pt x="2071" y="653"/>
                  </a:cubicBezTo>
                  <a:cubicBezTo>
                    <a:pt x="2071" y="545"/>
                    <a:pt x="2044" y="438"/>
                    <a:pt x="2017" y="330"/>
                  </a:cubicBezTo>
                  <a:cubicBezTo>
                    <a:pt x="1990" y="223"/>
                    <a:pt x="1936" y="115"/>
                    <a:pt x="1883" y="8"/>
                  </a:cubicBezTo>
                  <a:lnTo>
                    <a:pt x="1587" y="34"/>
                  </a:lnTo>
                  <a:cubicBezTo>
                    <a:pt x="1641" y="115"/>
                    <a:pt x="1694" y="223"/>
                    <a:pt x="1721" y="330"/>
                  </a:cubicBezTo>
                  <a:cubicBezTo>
                    <a:pt x="1775" y="438"/>
                    <a:pt x="1802" y="545"/>
                    <a:pt x="1802" y="653"/>
                  </a:cubicBezTo>
                  <a:cubicBezTo>
                    <a:pt x="1829" y="814"/>
                    <a:pt x="1802" y="975"/>
                    <a:pt x="1721" y="1056"/>
                  </a:cubicBezTo>
                  <a:cubicBezTo>
                    <a:pt x="1667" y="1164"/>
                    <a:pt x="1560" y="1244"/>
                    <a:pt x="1399" y="1244"/>
                  </a:cubicBezTo>
                  <a:lnTo>
                    <a:pt x="1372" y="1244"/>
                  </a:lnTo>
                  <a:lnTo>
                    <a:pt x="1318" y="814"/>
                  </a:lnTo>
                  <a:cubicBezTo>
                    <a:pt x="1291" y="518"/>
                    <a:pt x="1210" y="303"/>
                    <a:pt x="1076" y="169"/>
                  </a:cubicBezTo>
                  <a:cubicBezTo>
                    <a:pt x="986" y="57"/>
                    <a:pt x="841" y="1"/>
                    <a:pt x="670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8"/>
            <p:cNvSpPr/>
            <p:nvPr/>
          </p:nvSpPr>
          <p:spPr>
            <a:xfrm>
              <a:off x="5347525" y="2434025"/>
              <a:ext cx="53800" cy="65900"/>
            </a:xfrm>
            <a:custGeom>
              <a:avLst/>
              <a:gdLst/>
              <a:ahLst/>
              <a:cxnLst/>
              <a:rect l="l" t="t" r="r" b="b"/>
              <a:pathLst>
                <a:path w="2152" h="2636" extrusionOk="0">
                  <a:moveTo>
                    <a:pt x="350" y="1"/>
                  </a:moveTo>
                  <a:lnTo>
                    <a:pt x="0" y="81"/>
                  </a:lnTo>
                  <a:lnTo>
                    <a:pt x="538" y="2636"/>
                  </a:lnTo>
                  <a:lnTo>
                    <a:pt x="2151" y="2286"/>
                  </a:lnTo>
                  <a:lnTo>
                    <a:pt x="2071" y="2017"/>
                  </a:lnTo>
                  <a:lnTo>
                    <a:pt x="834" y="2259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8"/>
            <p:cNvSpPr/>
            <p:nvPr/>
          </p:nvSpPr>
          <p:spPr>
            <a:xfrm>
              <a:off x="5397925" y="2436200"/>
              <a:ext cx="47750" cy="51575"/>
            </a:xfrm>
            <a:custGeom>
              <a:avLst/>
              <a:gdLst/>
              <a:ahLst/>
              <a:cxnLst/>
              <a:rect l="l" t="t" r="r" b="b"/>
              <a:pathLst>
                <a:path w="1910" h="2063" extrusionOk="0">
                  <a:moveTo>
                    <a:pt x="905" y="280"/>
                  </a:moveTo>
                  <a:cubicBezTo>
                    <a:pt x="1032" y="280"/>
                    <a:pt x="1135" y="316"/>
                    <a:pt x="1238" y="398"/>
                  </a:cubicBezTo>
                  <a:cubicBezTo>
                    <a:pt x="1372" y="532"/>
                    <a:pt x="1453" y="693"/>
                    <a:pt x="1506" y="909"/>
                  </a:cubicBezTo>
                  <a:cubicBezTo>
                    <a:pt x="1533" y="1151"/>
                    <a:pt x="1533" y="1339"/>
                    <a:pt x="1453" y="1500"/>
                  </a:cubicBezTo>
                  <a:cubicBezTo>
                    <a:pt x="1399" y="1634"/>
                    <a:pt x="1264" y="1742"/>
                    <a:pt x="1103" y="1769"/>
                  </a:cubicBezTo>
                  <a:cubicBezTo>
                    <a:pt x="1060" y="1783"/>
                    <a:pt x="1017" y="1790"/>
                    <a:pt x="974" y="1790"/>
                  </a:cubicBezTo>
                  <a:cubicBezTo>
                    <a:pt x="859" y="1790"/>
                    <a:pt x="752" y="1740"/>
                    <a:pt x="673" y="1661"/>
                  </a:cubicBezTo>
                  <a:cubicBezTo>
                    <a:pt x="538" y="1554"/>
                    <a:pt x="458" y="1393"/>
                    <a:pt x="404" y="1151"/>
                  </a:cubicBezTo>
                  <a:cubicBezTo>
                    <a:pt x="350" y="909"/>
                    <a:pt x="350" y="720"/>
                    <a:pt x="431" y="586"/>
                  </a:cubicBezTo>
                  <a:cubicBezTo>
                    <a:pt x="512" y="425"/>
                    <a:pt x="619" y="344"/>
                    <a:pt x="780" y="290"/>
                  </a:cubicBezTo>
                  <a:cubicBezTo>
                    <a:pt x="825" y="284"/>
                    <a:pt x="866" y="280"/>
                    <a:pt x="905" y="280"/>
                  </a:cubicBezTo>
                  <a:close/>
                  <a:moveTo>
                    <a:pt x="941" y="1"/>
                  </a:moveTo>
                  <a:cubicBezTo>
                    <a:pt x="874" y="1"/>
                    <a:pt x="803" y="7"/>
                    <a:pt x="727" y="21"/>
                  </a:cubicBezTo>
                  <a:cubicBezTo>
                    <a:pt x="458" y="75"/>
                    <a:pt x="270" y="210"/>
                    <a:pt x="135" y="425"/>
                  </a:cubicBezTo>
                  <a:cubicBezTo>
                    <a:pt x="28" y="640"/>
                    <a:pt x="1" y="909"/>
                    <a:pt x="81" y="1231"/>
                  </a:cubicBezTo>
                  <a:cubicBezTo>
                    <a:pt x="135" y="1527"/>
                    <a:pt x="270" y="1769"/>
                    <a:pt x="458" y="1903"/>
                  </a:cubicBezTo>
                  <a:cubicBezTo>
                    <a:pt x="589" y="2016"/>
                    <a:pt x="746" y="2063"/>
                    <a:pt x="921" y="2063"/>
                  </a:cubicBezTo>
                  <a:cubicBezTo>
                    <a:pt x="997" y="2063"/>
                    <a:pt x="1075" y="2054"/>
                    <a:pt x="1157" y="2038"/>
                  </a:cubicBezTo>
                  <a:cubicBezTo>
                    <a:pt x="1426" y="1984"/>
                    <a:pt x="1641" y="1850"/>
                    <a:pt x="1748" y="1634"/>
                  </a:cubicBezTo>
                  <a:cubicBezTo>
                    <a:pt x="1883" y="1419"/>
                    <a:pt x="1910" y="1151"/>
                    <a:pt x="1829" y="855"/>
                  </a:cubicBezTo>
                  <a:cubicBezTo>
                    <a:pt x="1775" y="532"/>
                    <a:pt x="1641" y="290"/>
                    <a:pt x="1426" y="156"/>
                  </a:cubicBezTo>
                  <a:cubicBezTo>
                    <a:pt x="1286" y="56"/>
                    <a:pt x="1132" y="1"/>
                    <a:pt x="941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8"/>
            <p:cNvSpPr/>
            <p:nvPr/>
          </p:nvSpPr>
          <p:spPr>
            <a:xfrm>
              <a:off x="5447675" y="2410500"/>
              <a:ext cx="53125" cy="67925"/>
            </a:xfrm>
            <a:custGeom>
              <a:avLst/>
              <a:gdLst/>
              <a:ahLst/>
              <a:cxnLst/>
              <a:rect l="l" t="t" r="r" b="b"/>
              <a:pathLst>
                <a:path w="2125" h="2717" extrusionOk="0">
                  <a:moveTo>
                    <a:pt x="1154" y="825"/>
                  </a:moveTo>
                  <a:cubicBezTo>
                    <a:pt x="1271" y="825"/>
                    <a:pt x="1375" y="864"/>
                    <a:pt x="1479" y="969"/>
                  </a:cubicBezTo>
                  <a:cubicBezTo>
                    <a:pt x="1613" y="1076"/>
                    <a:pt x="1694" y="1238"/>
                    <a:pt x="1748" y="1480"/>
                  </a:cubicBezTo>
                  <a:cubicBezTo>
                    <a:pt x="1775" y="1695"/>
                    <a:pt x="1775" y="1883"/>
                    <a:pt x="1721" y="2044"/>
                  </a:cubicBezTo>
                  <a:cubicBezTo>
                    <a:pt x="1640" y="2205"/>
                    <a:pt x="1533" y="2286"/>
                    <a:pt x="1372" y="2340"/>
                  </a:cubicBezTo>
                  <a:cubicBezTo>
                    <a:pt x="1339" y="2344"/>
                    <a:pt x="1309" y="2347"/>
                    <a:pt x="1279" y="2347"/>
                  </a:cubicBezTo>
                  <a:cubicBezTo>
                    <a:pt x="1137" y="2347"/>
                    <a:pt x="1026" y="2295"/>
                    <a:pt x="914" y="2205"/>
                  </a:cubicBezTo>
                  <a:cubicBezTo>
                    <a:pt x="807" y="2098"/>
                    <a:pt x="726" y="1937"/>
                    <a:pt x="672" y="1695"/>
                  </a:cubicBezTo>
                  <a:cubicBezTo>
                    <a:pt x="619" y="1480"/>
                    <a:pt x="619" y="1264"/>
                    <a:pt x="699" y="1130"/>
                  </a:cubicBezTo>
                  <a:cubicBezTo>
                    <a:pt x="753" y="969"/>
                    <a:pt x="888" y="888"/>
                    <a:pt x="1049" y="834"/>
                  </a:cubicBezTo>
                  <a:cubicBezTo>
                    <a:pt x="1085" y="828"/>
                    <a:pt x="1120" y="825"/>
                    <a:pt x="1154" y="825"/>
                  </a:cubicBezTo>
                  <a:close/>
                  <a:moveTo>
                    <a:pt x="296" y="1"/>
                  </a:moveTo>
                  <a:lnTo>
                    <a:pt x="0" y="55"/>
                  </a:lnTo>
                  <a:lnTo>
                    <a:pt x="565" y="2716"/>
                  </a:lnTo>
                  <a:lnTo>
                    <a:pt x="861" y="2662"/>
                  </a:lnTo>
                  <a:lnTo>
                    <a:pt x="807" y="2367"/>
                  </a:lnTo>
                  <a:lnTo>
                    <a:pt x="807" y="2367"/>
                  </a:lnTo>
                  <a:cubicBezTo>
                    <a:pt x="888" y="2474"/>
                    <a:pt x="995" y="2528"/>
                    <a:pt x="1103" y="2582"/>
                  </a:cubicBezTo>
                  <a:cubicBezTo>
                    <a:pt x="1170" y="2595"/>
                    <a:pt x="1230" y="2602"/>
                    <a:pt x="1294" y="2602"/>
                  </a:cubicBezTo>
                  <a:cubicBezTo>
                    <a:pt x="1358" y="2602"/>
                    <a:pt x="1425" y="2595"/>
                    <a:pt x="1506" y="2582"/>
                  </a:cubicBezTo>
                  <a:cubicBezTo>
                    <a:pt x="1721" y="2528"/>
                    <a:pt x="1882" y="2394"/>
                    <a:pt x="1990" y="2179"/>
                  </a:cubicBezTo>
                  <a:cubicBezTo>
                    <a:pt x="2097" y="1963"/>
                    <a:pt x="2124" y="1695"/>
                    <a:pt x="2071" y="1399"/>
                  </a:cubicBezTo>
                  <a:cubicBezTo>
                    <a:pt x="1990" y="1103"/>
                    <a:pt x="1882" y="861"/>
                    <a:pt x="1694" y="727"/>
                  </a:cubicBezTo>
                  <a:cubicBezTo>
                    <a:pt x="1553" y="606"/>
                    <a:pt x="1397" y="545"/>
                    <a:pt x="1237" y="545"/>
                  </a:cubicBezTo>
                  <a:cubicBezTo>
                    <a:pt x="1183" y="545"/>
                    <a:pt x="1130" y="552"/>
                    <a:pt x="1076" y="565"/>
                  </a:cubicBezTo>
                  <a:cubicBezTo>
                    <a:pt x="914" y="592"/>
                    <a:pt x="807" y="646"/>
                    <a:pt x="726" y="727"/>
                  </a:cubicBezTo>
                  <a:cubicBezTo>
                    <a:pt x="619" y="807"/>
                    <a:pt x="565" y="915"/>
                    <a:pt x="511" y="102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8"/>
            <p:cNvSpPr/>
            <p:nvPr/>
          </p:nvSpPr>
          <p:spPr>
            <a:xfrm>
              <a:off x="5507500" y="2413250"/>
              <a:ext cx="47075" cy="51575"/>
            </a:xfrm>
            <a:custGeom>
              <a:avLst/>
              <a:gdLst/>
              <a:ahLst/>
              <a:cxnLst/>
              <a:rect l="l" t="t" r="r" b="b"/>
              <a:pathLst>
                <a:path w="1883" h="2063" extrusionOk="0">
                  <a:moveTo>
                    <a:pt x="909" y="273"/>
                  </a:moveTo>
                  <a:cubicBezTo>
                    <a:pt x="1024" y="273"/>
                    <a:pt x="1131" y="323"/>
                    <a:pt x="1210" y="402"/>
                  </a:cubicBezTo>
                  <a:cubicBezTo>
                    <a:pt x="1344" y="509"/>
                    <a:pt x="1425" y="670"/>
                    <a:pt x="1479" y="912"/>
                  </a:cubicBezTo>
                  <a:cubicBezTo>
                    <a:pt x="1533" y="1128"/>
                    <a:pt x="1533" y="1316"/>
                    <a:pt x="1452" y="1477"/>
                  </a:cubicBezTo>
                  <a:cubicBezTo>
                    <a:pt x="1371" y="1638"/>
                    <a:pt x="1264" y="1719"/>
                    <a:pt x="1103" y="1773"/>
                  </a:cubicBezTo>
                  <a:cubicBezTo>
                    <a:pt x="1060" y="1779"/>
                    <a:pt x="1021" y="1782"/>
                    <a:pt x="983" y="1782"/>
                  </a:cubicBezTo>
                  <a:cubicBezTo>
                    <a:pt x="854" y="1782"/>
                    <a:pt x="750" y="1743"/>
                    <a:pt x="645" y="1638"/>
                  </a:cubicBezTo>
                  <a:cubicBezTo>
                    <a:pt x="538" y="1531"/>
                    <a:pt x="430" y="1370"/>
                    <a:pt x="377" y="1128"/>
                  </a:cubicBezTo>
                  <a:cubicBezTo>
                    <a:pt x="350" y="912"/>
                    <a:pt x="350" y="724"/>
                    <a:pt x="430" y="563"/>
                  </a:cubicBezTo>
                  <a:cubicBezTo>
                    <a:pt x="484" y="402"/>
                    <a:pt x="619" y="321"/>
                    <a:pt x="780" y="294"/>
                  </a:cubicBezTo>
                  <a:cubicBezTo>
                    <a:pt x="823" y="280"/>
                    <a:pt x="866" y="273"/>
                    <a:pt x="909" y="273"/>
                  </a:cubicBezTo>
                  <a:close/>
                  <a:moveTo>
                    <a:pt x="962" y="0"/>
                  </a:moveTo>
                  <a:cubicBezTo>
                    <a:pt x="886" y="0"/>
                    <a:pt x="808" y="9"/>
                    <a:pt x="726" y="25"/>
                  </a:cubicBezTo>
                  <a:cubicBezTo>
                    <a:pt x="457" y="79"/>
                    <a:pt x="242" y="213"/>
                    <a:pt x="135" y="428"/>
                  </a:cubicBezTo>
                  <a:cubicBezTo>
                    <a:pt x="27" y="644"/>
                    <a:pt x="0" y="886"/>
                    <a:pt x="54" y="1208"/>
                  </a:cubicBezTo>
                  <a:cubicBezTo>
                    <a:pt x="135" y="1531"/>
                    <a:pt x="242" y="1746"/>
                    <a:pt x="457" y="1907"/>
                  </a:cubicBezTo>
                  <a:cubicBezTo>
                    <a:pt x="597" y="2007"/>
                    <a:pt x="766" y="2062"/>
                    <a:pt x="954" y="2062"/>
                  </a:cubicBezTo>
                  <a:cubicBezTo>
                    <a:pt x="1019" y="2062"/>
                    <a:pt x="1087" y="2056"/>
                    <a:pt x="1156" y="2042"/>
                  </a:cubicBezTo>
                  <a:cubicBezTo>
                    <a:pt x="1425" y="1961"/>
                    <a:pt x="1613" y="1827"/>
                    <a:pt x="1748" y="1638"/>
                  </a:cubicBezTo>
                  <a:cubicBezTo>
                    <a:pt x="1855" y="1423"/>
                    <a:pt x="1882" y="1154"/>
                    <a:pt x="1828" y="832"/>
                  </a:cubicBezTo>
                  <a:cubicBezTo>
                    <a:pt x="1748" y="509"/>
                    <a:pt x="1613" y="294"/>
                    <a:pt x="1425" y="160"/>
                  </a:cubicBezTo>
                  <a:cubicBezTo>
                    <a:pt x="1294" y="47"/>
                    <a:pt x="1137" y="0"/>
                    <a:pt x="962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8"/>
            <p:cNvSpPr/>
            <p:nvPr/>
          </p:nvSpPr>
          <p:spPr>
            <a:xfrm>
              <a:off x="5559250" y="2401775"/>
              <a:ext cx="43050" cy="53125"/>
            </a:xfrm>
            <a:custGeom>
              <a:avLst/>
              <a:gdLst/>
              <a:ahLst/>
              <a:cxnLst/>
              <a:rect l="l" t="t" r="r" b="b"/>
              <a:pathLst>
                <a:path w="1722" h="2125" extrusionOk="0">
                  <a:moveTo>
                    <a:pt x="995" y="0"/>
                  </a:moveTo>
                  <a:cubicBezTo>
                    <a:pt x="888" y="0"/>
                    <a:pt x="780" y="27"/>
                    <a:pt x="673" y="54"/>
                  </a:cubicBezTo>
                  <a:cubicBezTo>
                    <a:pt x="431" y="108"/>
                    <a:pt x="269" y="188"/>
                    <a:pt x="162" y="323"/>
                  </a:cubicBezTo>
                  <a:cubicBezTo>
                    <a:pt x="54" y="430"/>
                    <a:pt x="0" y="592"/>
                    <a:pt x="54" y="780"/>
                  </a:cubicBezTo>
                  <a:cubicBezTo>
                    <a:pt x="81" y="914"/>
                    <a:pt x="162" y="1022"/>
                    <a:pt x="242" y="1103"/>
                  </a:cubicBezTo>
                  <a:cubicBezTo>
                    <a:pt x="350" y="1156"/>
                    <a:pt x="511" y="1183"/>
                    <a:pt x="726" y="1183"/>
                  </a:cubicBezTo>
                  <a:lnTo>
                    <a:pt x="834" y="1183"/>
                  </a:lnTo>
                  <a:cubicBezTo>
                    <a:pt x="1049" y="1183"/>
                    <a:pt x="1183" y="1210"/>
                    <a:pt x="1237" y="1237"/>
                  </a:cubicBezTo>
                  <a:cubicBezTo>
                    <a:pt x="1318" y="1291"/>
                    <a:pt x="1345" y="1345"/>
                    <a:pt x="1372" y="1425"/>
                  </a:cubicBezTo>
                  <a:cubicBezTo>
                    <a:pt x="1398" y="1506"/>
                    <a:pt x="1372" y="1587"/>
                    <a:pt x="1291" y="1667"/>
                  </a:cubicBezTo>
                  <a:cubicBezTo>
                    <a:pt x="1237" y="1721"/>
                    <a:pt x="1103" y="1775"/>
                    <a:pt x="968" y="1802"/>
                  </a:cubicBezTo>
                  <a:cubicBezTo>
                    <a:pt x="892" y="1821"/>
                    <a:pt x="816" y="1840"/>
                    <a:pt x="731" y="1840"/>
                  </a:cubicBezTo>
                  <a:cubicBezTo>
                    <a:pt x="695" y="1840"/>
                    <a:pt x="658" y="1836"/>
                    <a:pt x="619" y="1829"/>
                  </a:cubicBezTo>
                  <a:cubicBezTo>
                    <a:pt x="511" y="1829"/>
                    <a:pt x="377" y="1802"/>
                    <a:pt x="242" y="1775"/>
                  </a:cubicBezTo>
                  <a:lnTo>
                    <a:pt x="242" y="1775"/>
                  </a:lnTo>
                  <a:lnTo>
                    <a:pt x="323" y="2097"/>
                  </a:lnTo>
                  <a:cubicBezTo>
                    <a:pt x="457" y="2124"/>
                    <a:pt x="565" y="2124"/>
                    <a:pt x="699" y="2124"/>
                  </a:cubicBezTo>
                  <a:cubicBezTo>
                    <a:pt x="807" y="2124"/>
                    <a:pt x="915" y="2097"/>
                    <a:pt x="1022" y="2070"/>
                  </a:cubicBezTo>
                  <a:cubicBezTo>
                    <a:pt x="1264" y="2017"/>
                    <a:pt x="1452" y="1936"/>
                    <a:pt x="1560" y="1802"/>
                  </a:cubicBezTo>
                  <a:cubicBezTo>
                    <a:pt x="1694" y="1667"/>
                    <a:pt x="1721" y="1506"/>
                    <a:pt x="1694" y="1318"/>
                  </a:cubicBezTo>
                  <a:cubicBezTo>
                    <a:pt x="1640" y="1183"/>
                    <a:pt x="1587" y="1076"/>
                    <a:pt x="1479" y="995"/>
                  </a:cubicBezTo>
                  <a:cubicBezTo>
                    <a:pt x="1345" y="941"/>
                    <a:pt x="1183" y="887"/>
                    <a:pt x="941" y="887"/>
                  </a:cubicBezTo>
                  <a:lnTo>
                    <a:pt x="834" y="887"/>
                  </a:lnTo>
                  <a:cubicBezTo>
                    <a:pt x="646" y="887"/>
                    <a:pt x="538" y="887"/>
                    <a:pt x="484" y="834"/>
                  </a:cubicBezTo>
                  <a:cubicBezTo>
                    <a:pt x="404" y="807"/>
                    <a:pt x="377" y="753"/>
                    <a:pt x="350" y="699"/>
                  </a:cubicBezTo>
                  <a:cubicBezTo>
                    <a:pt x="323" y="592"/>
                    <a:pt x="350" y="511"/>
                    <a:pt x="431" y="457"/>
                  </a:cubicBezTo>
                  <a:cubicBezTo>
                    <a:pt x="484" y="377"/>
                    <a:pt x="592" y="350"/>
                    <a:pt x="753" y="296"/>
                  </a:cubicBezTo>
                  <a:cubicBezTo>
                    <a:pt x="861" y="269"/>
                    <a:pt x="968" y="269"/>
                    <a:pt x="1076" y="269"/>
                  </a:cubicBezTo>
                  <a:cubicBezTo>
                    <a:pt x="1157" y="269"/>
                    <a:pt x="1264" y="296"/>
                    <a:pt x="1372" y="323"/>
                  </a:cubicBezTo>
                  <a:lnTo>
                    <a:pt x="1291" y="27"/>
                  </a:lnTo>
                  <a:cubicBezTo>
                    <a:pt x="1210" y="0"/>
                    <a:pt x="1103" y="0"/>
                    <a:pt x="995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8"/>
            <p:cNvSpPr/>
            <p:nvPr/>
          </p:nvSpPr>
          <p:spPr>
            <a:xfrm>
              <a:off x="5607650" y="2392350"/>
              <a:ext cx="46400" cy="52200"/>
            </a:xfrm>
            <a:custGeom>
              <a:avLst/>
              <a:gdLst/>
              <a:ahLst/>
              <a:cxnLst/>
              <a:rect l="l" t="t" r="r" b="b"/>
              <a:pathLst>
                <a:path w="1856" h="2088" extrusionOk="0">
                  <a:moveTo>
                    <a:pt x="1344" y="915"/>
                  </a:moveTo>
                  <a:lnTo>
                    <a:pt x="1371" y="996"/>
                  </a:lnTo>
                  <a:cubicBezTo>
                    <a:pt x="1398" y="1184"/>
                    <a:pt x="1371" y="1372"/>
                    <a:pt x="1318" y="1506"/>
                  </a:cubicBezTo>
                  <a:cubicBezTo>
                    <a:pt x="1237" y="1668"/>
                    <a:pt x="1103" y="1748"/>
                    <a:pt x="914" y="1775"/>
                  </a:cubicBezTo>
                  <a:cubicBezTo>
                    <a:pt x="870" y="1786"/>
                    <a:pt x="825" y="1793"/>
                    <a:pt x="781" y="1793"/>
                  </a:cubicBezTo>
                  <a:cubicBezTo>
                    <a:pt x="718" y="1793"/>
                    <a:pt x="655" y="1780"/>
                    <a:pt x="592" y="1748"/>
                  </a:cubicBezTo>
                  <a:cubicBezTo>
                    <a:pt x="511" y="1695"/>
                    <a:pt x="457" y="1614"/>
                    <a:pt x="430" y="1506"/>
                  </a:cubicBezTo>
                  <a:cubicBezTo>
                    <a:pt x="403" y="1372"/>
                    <a:pt x="430" y="1264"/>
                    <a:pt x="511" y="1184"/>
                  </a:cubicBezTo>
                  <a:cubicBezTo>
                    <a:pt x="619" y="1103"/>
                    <a:pt x="780" y="1023"/>
                    <a:pt x="1022" y="969"/>
                  </a:cubicBezTo>
                  <a:lnTo>
                    <a:pt x="1344" y="915"/>
                  </a:lnTo>
                  <a:close/>
                  <a:moveTo>
                    <a:pt x="876" y="1"/>
                  </a:moveTo>
                  <a:cubicBezTo>
                    <a:pt x="795" y="1"/>
                    <a:pt x="708" y="10"/>
                    <a:pt x="619" y="28"/>
                  </a:cubicBezTo>
                  <a:cubicBezTo>
                    <a:pt x="511" y="55"/>
                    <a:pt x="403" y="82"/>
                    <a:pt x="323" y="135"/>
                  </a:cubicBezTo>
                  <a:cubicBezTo>
                    <a:pt x="215" y="162"/>
                    <a:pt x="108" y="216"/>
                    <a:pt x="0" y="297"/>
                  </a:cubicBezTo>
                  <a:lnTo>
                    <a:pt x="54" y="592"/>
                  </a:lnTo>
                  <a:cubicBezTo>
                    <a:pt x="135" y="512"/>
                    <a:pt x="242" y="458"/>
                    <a:pt x="323" y="404"/>
                  </a:cubicBezTo>
                  <a:cubicBezTo>
                    <a:pt x="430" y="350"/>
                    <a:pt x="538" y="323"/>
                    <a:pt x="645" y="297"/>
                  </a:cubicBezTo>
                  <a:cubicBezTo>
                    <a:pt x="712" y="285"/>
                    <a:pt x="779" y="279"/>
                    <a:pt x="842" y="279"/>
                  </a:cubicBezTo>
                  <a:cubicBezTo>
                    <a:pt x="931" y="279"/>
                    <a:pt x="1013" y="292"/>
                    <a:pt x="1076" y="323"/>
                  </a:cubicBezTo>
                  <a:cubicBezTo>
                    <a:pt x="1183" y="377"/>
                    <a:pt x="1264" y="485"/>
                    <a:pt x="1291" y="646"/>
                  </a:cubicBezTo>
                  <a:lnTo>
                    <a:pt x="1291" y="673"/>
                  </a:lnTo>
                  <a:lnTo>
                    <a:pt x="861" y="754"/>
                  </a:lnTo>
                  <a:cubicBezTo>
                    <a:pt x="565" y="834"/>
                    <a:pt x="350" y="915"/>
                    <a:pt x="242" y="1076"/>
                  </a:cubicBezTo>
                  <a:cubicBezTo>
                    <a:pt x="108" y="1211"/>
                    <a:pt x="81" y="1372"/>
                    <a:pt x="135" y="1587"/>
                  </a:cubicBezTo>
                  <a:cubicBezTo>
                    <a:pt x="162" y="1775"/>
                    <a:pt x="242" y="1910"/>
                    <a:pt x="403" y="2017"/>
                  </a:cubicBezTo>
                  <a:cubicBezTo>
                    <a:pt x="489" y="2068"/>
                    <a:pt x="585" y="2087"/>
                    <a:pt x="692" y="2087"/>
                  </a:cubicBezTo>
                  <a:cubicBezTo>
                    <a:pt x="753" y="2087"/>
                    <a:pt x="819" y="2081"/>
                    <a:pt x="887" y="2071"/>
                  </a:cubicBezTo>
                  <a:cubicBezTo>
                    <a:pt x="1049" y="2044"/>
                    <a:pt x="1183" y="1990"/>
                    <a:pt x="1264" y="1910"/>
                  </a:cubicBezTo>
                  <a:cubicBezTo>
                    <a:pt x="1371" y="1829"/>
                    <a:pt x="1452" y="1722"/>
                    <a:pt x="1479" y="1587"/>
                  </a:cubicBezTo>
                  <a:lnTo>
                    <a:pt x="1560" y="1883"/>
                  </a:lnTo>
                  <a:lnTo>
                    <a:pt x="1855" y="1802"/>
                  </a:lnTo>
                  <a:lnTo>
                    <a:pt x="1640" y="727"/>
                  </a:lnTo>
                  <a:cubicBezTo>
                    <a:pt x="1560" y="431"/>
                    <a:pt x="1452" y="216"/>
                    <a:pt x="1291" y="108"/>
                  </a:cubicBezTo>
                  <a:cubicBezTo>
                    <a:pt x="1183" y="37"/>
                    <a:pt x="1040" y="1"/>
                    <a:pt x="876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8"/>
            <p:cNvSpPr/>
            <p:nvPr/>
          </p:nvSpPr>
          <p:spPr>
            <a:xfrm>
              <a:off x="5239975" y="2108875"/>
              <a:ext cx="63875" cy="68850"/>
            </a:xfrm>
            <a:custGeom>
              <a:avLst/>
              <a:gdLst/>
              <a:ahLst/>
              <a:cxnLst/>
              <a:rect l="l" t="t" r="r" b="b"/>
              <a:pathLst>
                <a:path w="2555" h="2754" extrusionOk="0">
                  <a:moveTo>
                    <a:pt x="1452" y="1"/>
                  </a:moveTo>
                  <a:cubicBezTo>
                    <a:pt x="1378" y="1"/>
                    <a:pt x="1305" y="7"/>
                    <a:pt x="1237" y="21"/>
                  </a:cubicBezTo>
                  <a:cubicBezTo>
                    <a:pt x="1103" y="48"/>
                    <a:pt x="942" y="75"/>
                    <a:pt x="807" y="128"/>
                  </a:cubicBezTo>
                  <a:cubicBezTo>
                    <a:pt x="458" y="290"/>
                    <a:pt x="216" y="532"/>
                    <a:pt x="108" y="854"/>
                  </a:cubicBezTo>
                  <a:cubicBezTo>
                    <a:pt x="1" y="1177"/>
                    <a:pt x="27" y="1526"/>
                    <a:pt x="189" y="1903"/>
                  </a:cubicBezTo>
                  <a:cubicBezTo>
                    <a:pt x="350" y="2279"/>
                    <a:pt x="592" y="2548"/>
                    <a:pt x="915" y="2656"/>
                  </a:cubicBezTo>
                  <a:cubicBezTo>
                    <a:pt x="1056" y="2720"/>
                    <a:pt x="1209" y="2753"/>
                    <a:pt x="1369" y="2753"/>
                  </a:cubicBezTo>
                  <a:cubicBezTo>
                    <a:pt x="1544" y="2753"/>
                    <a:pt x="1727" y="2713"/>
                    <a:pt x="1909" y="2629"/>
                  </a:cubicBezTo>
                  <a:cubicBezTo>
                    <a:pt x="2044" y="2548"/>
                    <a:pt x="2178" y="2467"/>
                    <a:pt x="2286" y="2387"/>
                  </a:cubicBezTo>
                  <a:cubicBezTo>
                    <a:pt x="2393" y="2279"/>
                    <a:pt x="2501" y="2172"/>
                    <a:pt x="2555" y="2037"/>
                  </a:cubicBezTo>
                  <a:lnTo>
                    <a:pt x="2420" y="1715"/>
                  </a:lnTo>
                  <a:cubicBezTo>
                    <a:pt x="2340" y="1849"/>
                    <a:pt x="2259" y="1983"/>
                    <a:pt x="2178" y="2091"/>
                  </a:cubicBezTo>
                  <a:cubicBezTo>
                    <a:pt x="2071" y="2199"/>
                    <a:pt x="1936" y="2279"/>
                    <a:pt x="1802" y="2333"/>
                  </a:cubicBezTo>
                  <a:cubicBezTo>
                    <a:pt x="1660" y="2404"/>
                    <a:pt x="1526" y="2437"/>
                    <a:pt x="1399" y="2437"/>
                  </a:cubicBezTo>
                  <a:cubicBezTo>
                    <a:pt x="1285" y="2437"/>
                    <a:pt x="1178" y="2411"/>
                    <a:pt x="1076" y="2360"/>
                  </a:cubicBezTo>
                  <a:cubicBezTo>
                    <a:pt x="861" y="2279"/>
                    <a:pt x="673" y="2064"/>
                    <a:pt x="538" y="1742"/>
                  </a:cubicBezTo>
                  <a:cubicBezTo>
                    <a:pt x="404" y="1419"/>
                    <a:pt x="350" y="1150"/>
                    <a:pt x="431" y="935"/>
                  </a:cubicBezTo>
                  <a:cubicBezTo>
                    <a:pt x="511" y="693"/>
                    <a:pt x="673" y="505"/>
                    <a:pt x="942" y="397"/>
                  </a:cubicBezTo>
                  <a:cubicBezTo>
                    <a:pt x="1076" y="343"/>
                    <a:pt x="1237" y="290"/>
                    <a:pt x="1372" y="290"/>
                  </a:cubicBezTo>
                  <a:cubicBezTo>
                    <a:pt x="1506" y="290"/>
                    <a:pt x="1667" y="317"/>
                    <a:pt x="1829" y="370"/>
                  </a:cubicBezTo>
                  <a:lnTo>
                    <a:pt x="1667" y="21"/>
                  </a:lnTo>
                  <a:cubicBezTo>
                    <a:pt x="1600" y="7"/>
                    <a:pt x="1526" y="1"/>
                    <a:pt x="1452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8"/>
            <p:cNvSpPr/>
            <p:nvPr/>
          </p:nvSpPr>
          <p:spPr>
            <a:xfrm>
              <a:off x="5301150" y="2103325"/>
              <a:ext cx="49075" cy="51700"/>
            </a:xfrm>
            <a:custGeom>
              <a:avLst/>
              <a:gdLst/>
              <a:ahLst/>
              <a:cxnLst/>
              <a:rect l="l" t="t" r="r" b="b"/>
              <a:pathLst>
                <a:path w="1963" h="2068" extrusionOk="0">
                  <a:moveTo>
                    <a:pt x="894" y="293"/>
                  </a:moveTo>
                  <a:cubicBezTo>
                    <a:pt x="978" y="293"/>
                    <a:pt x="1057" y="320"/>
                    <a:pt x="1129" y="377"/>
                  </a:cubicBezTo>
                  <a:cubicBezTo>
                    <a:pt x="1291" y="458"/>
                    <a:pt x="1398" y="592"/>
                    <a:pt x="1506" y="807"/>
                  </a:cubicBezTo>
                  <a:cubicBezTo>
                    <a:pt x="1586" y="1023"/>
                    <a:pt x="1613" y="1211"/>
                    <a:pt x="1586" y="1372"/>
                  </a:cubicBezTo>
                  <a:cubicBezTo>
                    <a:pt x="1533" y="1533"/>
                    <a:pt x="1452" y="1668"/>
                    <a:pt x="1291" y="1722"/>
                  </a:cubicBezTo>
                  <a:cubicBezTo>
                    <a:pt x="1210" y="1762"/>
                    <a:pt x="1129" y="1782"/>
                    <a:pt x="1052" y="1782"/>
                  </a:cubicBezTo>
                  <a:cubicBezTo>
                    <a:pt x="975" y="1782"/>
                    <a:pt x="901" y="1762"/>
                    <a:pt x="834" y="1722"/>
                  </a:cubicBezTo>
                  <a:cubicBezTo>
                    <a:pt x="699" y="1614"/>
                    <a:pt x="565" y="1480"/>
                    <a:pt x="484" y="1264"/>
                  </a:cubicBezTo>
                  <a:cubicBezTo>
                    <a:pt x="377" y="1049"/>
                    <a:pt x="350" y="861"/>
                    <a:pt x="377" y="700"/>
                  </a:cubicBezTo>
                  <a:cubicBezTo>
                    <a:pt x="430" y="539"/>
                    <a:pt x="511" y="404"/>
                    <a:pt x="672" y="350"/>
                  </a:cubicBezTo>
                  <a:cubicBezTo>
                    <a:pt x="747" y="313"/>
                    <a:pt x="822" y="293"/>
                    <a:pt x="894" y="293"/>
                  </a:cubicBezTo>
                  <a:close/>
                  <a:moveTo>
                    <a:pt x="938" y="1"/>
                  </a:moveTo>
                  <a:cubicBezTo>
                    <a:pt x="820" y="1"/>
                    <a:pt x="699" y="28"/>
                    <a:pt x="565" y="81"/>
                  </a:cubicBezTo>
                  <a:cubicBezTo>
                    <a:pt x="296" y="216"/>
                    <a:pt x="135" y="377"/>
                    <a:pt x="81" y="619"/>
                  </a:cubicBezTo>
                  <a:cubicBezTo>
                    <a:pt x="0" y="834"/>
                    <a:pt x="27" y="1103"/>
                    <a:pt x="161" y="1399"/>
                  </a:cubicBezTo>
                  <a:cubicBezTo>
                    <a:pt x="296" y="1695"/>
                    <a:pt x="457" y="1883"/>
                    <a:pt x="699" y="1990"/>
                  </a:cubicBezTo>
                  <a:cubicBezTo>
                    <a:pt x="801" y="2041"/>
                    <a:pt x="908" y="2068"/>
                    <a:pt x="1019" y="2068"/>
                  </a:cubicBezTo>
                  <a:cubicBezTo>
                    <a:pt x="1143" y="2068"/>
                    <a:pt x="1271" y="2034"/>
                    <a:pt x="1398" y="1964"/>
                  </a:cubicBezTo>
                  <a:cubicBezTo>
                    <a:pt x="1667" y="1856"/>
                    <a:pt x="1828" y="1695"/>
                    <a:pt x="1882" y="1453"/>
                  </a:cubicBezTo>
                  <a:cubicBezTo>
                    <a:pt x="1963" y="1211"/>
                    <a:pt x="1936" y="969"/>
                    <a:pt x="1802" y="673"/>
                  </a:cubicBezTo>
                  <a:cubicBezTo>
                    <a:pt x="1667" y="377"/>
                    <a:pt x="1506" y="189"/>
                    <a:pt x="1291" y="81"/>
                  </a:cubicBezTo>
                  <a:cubicBezTo>
                    <a:pt x="1170" y="28"/>
                    <a:pt x="1055" y="1"/>
                    <a:pt x="938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8"/>
            <p:cNvSpPr/>
            <p:nvPr/>
          </p:nvSpPr>
          <p:spPr>
            <a:xfrm>
              <a:off x="5348200" y="2079650"/>
              <a:ext cx="57150" cy="57325"/>
            </a:xfrm>
            <a:custGeom>
              <a:avLst/>
              <a:gdLst/>
              <a:ahLst/>
              <a:cxnLst/>
              <a:rect l="l" t="t" r="r" b="b"/>
              <a:pathLst>
                <a:path w="2286" h="2293" extrusionOk="0">
                  <a:moveTo>
                    <a:pt x="1139" y="0"/>
                  </a:moveTo>
                  <a:cubicBezTo>
                    <a:pt x="1049" y="0"/>
                    <a:pt x="955" y="20"/>
                    <a:pt x="861" y="61"/>
                  </a:cubicBezTo>
                  <a:cubicBezTo>
                    <a:pt x="726" y="141"/>
                    <a:pt x="645" y="195"/>
                    <a:pt x="565" y="303"/>
                  </a:cubicBezTo>
                  <a:cubicBezTo>
                    <a:pt x="484" y="383"/>
                    <a:pt x="430" y="518"/>
                    <a:pt x="430" y="652"/>
                  </a:cubicBezTo>
                  <a:lnTo>
                    <a:pt x="296" y="383"/>
                  </a:lnTo>
                  <a:lnTo>
                    <a:pt x="0" y="518"/>
                  </a:lnTo>
                  <a:lnTo>
                    <a:pt x="807" y="2292"/>
                  </a:lnTo>
                  <a:lnTo>
                    <a:pt x="1103" y="2158"/>
                  </a:lnTo>
                  <a:lnTo>
                    <a:pt x="645" y="1163"/>
                  </a:lnTo>
                  <a:cubicBezTo>
                    <a:pt x="565" y="975"/>
                    <a:pt x="538" y="813"/>
                    <a:pt x="592" y="679"/>
                  </a:cubicBezTo>
                  <a:cubicBezTo>
                    <a:pt x="645" y="545"/>
                    <a:pt x="753" y="437"/>
                    <a:pt x="914" y="356"/>
                  </a:cubicBezTo>
                  <a:cubicBezTo>
                    <a:pt x="982" y="329"/>
                    <a:pt x="1042" y="316"/>
                    <a:pt x="1099" y="316"/>
                  </a:cubicBezTo>
                  <a:cubicBezTo>
                    <a:pt x="1156" y="316"/>
                    <a:pt x="1210" y="329"/>
                    <a:pt x="1264" y="356"/>
                  </a:cubicBezTo>
                  <a:cubicBezTo>
                    <a:pt x="1371" y="410"/>
                    <a:pt x="1452" y="518"/>
                    <a:pt x="1533" y="679"/>
                  </a:cubicBezTo>
                  <a:lnTo>
                    <a:pt x="2017" y="1754"/>
                  </a:lnTo>
                  <a:lnTo>
                    <a:pt x="2286" y="1620"/>
                  </a:lnTo>
                  <a:lnTo>
                    <a:pt x="1828" y="545"/>
                  </a:lnTo>
                  <a:cubicBezTo>
                    <a:pt x="1694" y="303"/>
                    <a:pt x="1560" y="141"/>
                    <a:pt x="1398" y="61"/>
                  </a:cubicBezTo>
                  <a:cubicBezTo>
                    <a:pt x="1318" y="20"/>
                    <a:pt x="1230" y="0"/>
                    <a:pt x="1139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8"/>
            <p:cNvSpPr/>
            <p:nvPr/>
          </p:nvSpPr>
          <p:spPr>
            <a:xfrm>
              <a:off x="5403300" y="2057925"/>
              <a:ext cx="49100" cy="51575"/>
            </a:xfrm>
            <a:custGeom>
              <a:avLst/>
              <a:gdLst/>
              <a:ahLst/>
              <a:cxnLst/>
              <a:rect l="l" t="t" r="r" b="b"/>
              <a:pathLst>
                <a:path w="1964" h="2063" extrusionOk="0">
                  <a:moveTo>
                    <a:pt x="879" y="301"/>
                  </a:moveTo>
                  <a:cubicBezTo>
                    <a:pt x="961" y="301"/>
                    <a:pt x="1041" y="321"/>
                    <a:pt x="1130" y="365"/>
                  </a:cubicBezTo>
                  <a:cubicBezTo>
                    <a:pt x="1264" y="446"/>
                    <a:pt x="1399" y="607"/>
                    <a:pt x="1480" y="795"/>
                  </a:cubicBezTo>
                  <a:cubicBezTo>
                    <a:pt x="1587" y="1010"/>
                    <a:pt x="1614" y="1198"/>
                    <a:pt x="1587" y="1387"/>
                  </a:cubicBezTo>
                  <a:cubicBezTo>
                    <a:pt x="1533" y="1548"/>
                    <a:pt x="1453" y="1656"/>
                    <a:pt x="1291" y="1736"/>
                  </a:cubicBezTo>
                  <a:cubicBezTo>
                    <a:pt x="1219" y="1760"/>
                    <a:pt x="1146" y="1774"/>
                    <a:pt x="1076" y="1774"/>
                  </a:cubicBezTo>
                  <a:cubicBezTo>
                    <a:pt x="990" y="1774"/>
                    <a:pt x="908" y="1754"/>
                    <a:pt x="834" y="1709"/>
                  </a:cubicBezTo>
                  <a:cubicBezTo>
                    <a:pt x="673" y="1629"/>
                    <a:pt x="565" y="1467"/>
                    <a:pt x="458" y="1252"/>
                  </a:cubicBezTo>
                  <a:cubicBezTo>
                    <a:pt x="377" y="1037"/>
                    <a:pt x="350" y="849"/>
                    <a:pt x="377" y="688"/>
                  </a:cubicBezTo>
                  <a:cubicBezTo>
                    <a:pt x="404" y="526"/>
                    <a:pt x="512" y="419"/>
                    <a:pt x="673" y="338"/>
                  </a:cubicBezTo>
                  <a:cubicBezTo>
                    <a:pt x="746" y="314"/>
                    <a:pt x="813" y="301"/>
                    <a:pt x="879" y="301"/>
                  </a:cubicBezTo>
                  <a:close/>
                  <a:moveTo>
                    <a:pt x="968" y="1"/>
                  </a:moveTo>
                  <a:cubicBezTo>
                    <a:pt x="837" y="1"/>
                    <a:pt x="701" y="36"/>
                    <a:pt x="565" y="96"/>
                  </a:cubicBezTo>
                  <a:cubicBezTo>
                    <a:pt x="297" y="204"/>
                    <a:pt x="135" y="392"/>
                    <a:pt x="55" y="607"/>
                  </a:cubicBezTo>
                  <a:cubicBezTo>
                    <a:pt x="1" y="849"/>
                    <a:pt x="28" y="1118"/>
                    <a:pt x="162" y="1387"/>
                  </a:cubicBezTo>
                  <a:cubicBezTo>
                    <a:pt x="297" y="1682"/>
                    <a:pt x="458" y="1897"/>
                    <a:pt x="673" y="2005"/>
                  </a:cubicBezTo>
                  <a:cubicBezTo>
                    <a:pt x="773" y="2042"/>
                    <a:pt x="878" y="2063"/>
                    <a:pt x="990" y="2063"/>
                  </a:cubicBezTo>
                  <a:cubicBezTo>
                    <a:pt x="1118" y="2063"/>
                    <a:pt x="1255" y="2036"/>
                    <a:pt x="1399" y="1978"/>
                  </a:cubicBezTo>
                  <a:cubicBezTo>
                    <a:pt x="1641" y="1871"/>
                    <a:pt x="1802" y="1682"/>
                    <a:pt x="1883" y="1467"/>
                  </a:cubicBezTo>
                  <a:cubicBezTo>
                    <a:pt x="1964" y="1225"/>
                    <a:pt x="1937" y="956"/>
                    <a:pt x="1802" y="661"/>
                  </a:cubicBezTo>
                  <a:cubicBezTo>
                    <a:pt x="1668" y="365"/>
                    <a:pt x="1480" y="177"/>
                    <a:pt x="1264" y="69"/>
                  </a:cubicBezTo>
                  <a:cubicBezTo>
                    <a:pt x="1170" y="22"/>
                    <a:pt x="1071" y="1"/>
                    <a:pt x="968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8"/>
            <p:cNvSpPr/>
            <p:nvPr/>
          </p:nvSpPr>
          <p:spPr>
            <a:xfrm>
              <a:off x="5451025" y="2035450"/>
              <a:ext cx="46400" cy="55800"/>
            </a:xfrm>
            <a:custGeom>
              <a:avLst/>
              <a:gdLst/>
              <a:ahLst/>
              <a:cxnLst/>
              <a:rect l="l" t="t" r="r" b="b"/>
              <a:pathLst>
                <a:path w="1856" h="2232" extrusionOk="0">
                  <a:moveTo>
                    <a:pt x="1130" y="0"/>
                  </a:moveTo>
                  <a:cubicBezTo>
                    <a:pt x="1049" y="0"/>
                    <a:pt x="942" y="27"/>
                    <a:pt x="834" y="54"/>
                  </a:cubicBezTo>
                  <a:cubicBezTo>
                    <a:pt x="754" y="81"/>
                    <a:pt x="646" y="108"/>
                    <a:pt x="538" y="162"/>
                  </a:cubicBezTo>
                  <a:cubicBezTo>
                    <a:pt x="296" y="242"/>
                    <a:pt x="162" y="377"/>
                    <a:pt x="81" y="511"/>
                  </a:cubicBezTo>
                  <a:cubicBezTo>
                    <a:pt x="1" y="672"/>
                    <a:pt x="1" y="834"/>
                    <a:pt x="81" y="995"/>
                  </a:cubicBezTo>
                  <a:cubicBezTo>
                    <a:pt x="135" y="1130"/>
                    <a:pt x="216" y="1210"/>
                    <a:pt x="350" y="1264"/>
                  </a:cubicBezTo>
                  <a:cubicBezTo>
                    <a:pt x="404" y="1291"/>
                    <a:pt x="471" y="1304"/>
                    <a:pt x="549" y="1304"/>
                  </a:cubicBezTo>
                  <a:cubicBezTo>
                    <a:pt x="626" y="1304"/>
                    <a:pt x="713" y="1291"/>
                    <a:pt x="807" y="1264"/>
                  </a:cubicBezTo>
                  <a:lnTo>
                    <a:pt x="942" y="1237"/>
                  </a:lnTo>
                  <a:cubicBezTo>
                    <a:pt x="1075" y="1218"/>
                    <a:pt x="1181" y="1199"/>
                    <a:pt x="1260" y="1199"/>
                  </a:cubicBezTo>
                  <a:cubicBezTo>
                    <a:pt x="1293" y="1199"/>
                    <a:pt x="1321" y="1202"/>
                    <a:pt x="1345" y="1210"/>
                  </a:cubicBezTo>
                  <a:cubicBezTo>
                    <a:pt x="1399" y="1237"/>
                    <a:pt x="1453" y="1264"/>
                    <a:pt x="1506" y="1345"/>
                  </a:cubicBezTo>
                  <a:cubicBezTo>
                    <a:pt x="1533" y="1452"/>
                    <a:pt x="1533" y="1533"/>
                    <a:pt x="1479" y="1614"/>
                  </a:cubicBezTo>
                  <a:cubicBezTo>
                    <a:pt x="1426" y="1694"/>
                    <a:pt x="1318" y="1748"/>
                    <a:pt x="1184" y="1829"/>
                  </a:cubicBezTo>
                  <a:cubicBezTo>
                    <a:pt x="1076" y="1855"/>
                    <a:pt x="969" y="1909"/>
                    <a:pt x="861" y="1909"/>
                  </a:cubicBezTo>
                  <a:cubicBezTo>
                    <a:pt x="727" y="1936"/>
                    <a:pt x="619" y="1936"/>
                    <a:pt x="485" y="1936"/>
                  </a:cubicBezTo>
                  <a:lnTo>
                    <a:pt x="619" y="2232"/>
                  </a:lnTo>
                  <a:cubicBezTo>
                    <a:pt x="754" y="2232"/>
                    <a:pt x="861" y="2205"/>
                    <a:pt x="969" y="2178"/>
                  </a:cubicBezTo>
                  <a:cubicBezTo>
                    <a:pt x="1103" y="2151"/>
                    <a:pt x="1211" y="2124"/>
                    <a:pt x="1291" y="2071"/>
                  </a:cubicBezTo>
                  <a:cubicBezTo>
                    <a:pt x="1533" y="1963"/>
                    <a:pt x="1695" y="1829"/>
                    <a:pt x="1775" y="1694"/>
                  </a:cubicBezTo>
                  <a:cubicBezTo>
                    <a:pt x="1856" y="1533"/>
                    <a:pt x="1856" y="1372"/>
                    <a:pt x="1802" y="1210"/>
                  </a:cubicBezTo>
                  <a:cubicBezTo>
                    <a:pt x="1721" y="1049"/>
                    <a:pt x="1641" y="968"/>
                    <a:pt x="1506" y="914"/>
                  </a:cubicBezTo>
                  <a:cubicBezTo>
                    <a:pt x="1450" y="892"/>
                    <a:pt x="1388" y="883"/>
                    <a:pt x="1317" y="883"/>
                  </a:cubicBezTo>
                  <a:cubicBezTo>
                    <a:pt x="1221" y="883"/>
                    <a:pt x="1108" y="899"/>
                    <a:pt x="969" y="914"/>
                  </a:cubicBezTo>
                  <a:lnTo>
                    <a:pt x="861" y="941"/>
                  </a:lnTo>
                  <a:cubicBezTo>
                    <a:pt x="767" y="973"/>
                    <a:pt x="681" y="986"/>
                    <a:pt x="616" y="986"/>
                  </a:cubicBezTo>
                  <a:cubicBezTo>
                    <a:pt x="570" y="986"/>
                    <a:pt x="534" y="979"/>
                    <a:pt x="512" y="968"/>
                  </a:cubicBezTo>
                  <a:cubicBezTo>
                    <a:pt x="431" y="968"/>
                    <a:pt x="377" y="914"/>
                    <a:pt x="350" y="861"/>
                  </a:cubicBezTo>
                  <a:cubicBezTo>
                    <a:pt x="323" y="753"/>
                    <a:pt x="323" y="672"/>
                    <a:pt x="377" y="592"/>
                  </a:cubicBezTo>
                  <a:cubicBezTo>
                    <a:pt x="431" y="511"/>
                    <a:pt x="538" y="457"/>
                    <a:pt x="673" y="377"/>
                  </a:cubicBezTo>
                  <a:cubicBezTo>
                    <a:pt x="780" y="350"/>
                    <a:pt x="861" y="323"/>
                    <a:pt x="969" y="296"/>
                  </a:cubicBezTo>
                  <a:cubicBezTo>
                    <a:pt x="1076" y="269"/>
                    <a:pt x="1157" y="269"/>
                    <a:pt x="1264" y="269"/>
                  </a:cubicBezTo>
                  <a:lnTo>
                    <a:pt x="1130" y="0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8"/>
            <p:cNvSpPr/>
            <p:nvPr/>
          </p:nvSpPr>
          <p:spPr>
            <a:xfrm>
              <a:off x="5494725" y="2017125"/>
              <a:ext cx="53125" cy="52900"/>
            </a:xfrm>
            <a:custGeom>
              <a:avLst/>
              <a:gdLst/>
              <a:ahLst/>
              <a:cxnLst/>
              <a:rect l="l" t="t" r="r" b="b"/>
              <a:pathLst>
                <a:path w="2125" h="2116" extrusionOk="0">
                  <a:moveTo>
                    <a:pt x="1452" y="814"/>
                  </a:moveTo>
                  <a:lnTo>
                    <a:pt x="1479" y="895"/>
                  </a:lnTo>
                  <a:cubicBezTo>
                    <a:pt x="1560" y="1083"/>
                    <a:pt x="1560" y="1244"/>
                    <a:pt x="1533" y="1405"/>
                  </a:cubicBezTo>
                  <a:cubicBezTo>
                    <a:pt x="1479" y="1567"/>
                    <a:pt x="1372" y="1701"/>
                    <a:pt x="1210" y="1755"/>
                  </a:cubicBezTo>
                  <a:cubicBezTo>
                    <a:pt x="1131" y="1794"/>
                    <a:pt x="1053" y="1819"/>
                    <a:pt x="974" y="1819"/>
                  </a:cubicBezTo>
                  <a:cubicBezTo>
                    <a:pt x="945" y="1819"/>
                    <a:pt x="916" y="1816"/>
                    <a:pt x="888" y="1809"/>
                  </a:cubicBezTo>
                  <a:cubicBezTo>
                    <a:pt x="780" y="1755"/>
                    <a:pt x="726" y="1701"/>
                    <a:pt x="672" y="1594"/>
                  </a:cubicBezTo>
                  <a:cubicBezTo>
                    <a:pt x="619" y="1459"/>
                    <a:pt x="619" y="1352"/>
                    <a:pt x="699" y="1244"/>
                  </a:cubicBezTo>
                  <a:cubicBezTo>
                    <a:pt x="753" y="1164"/>
                    <a:pt x="914" y="1056"/>
                    <a:pt x="1156" y="948"/>
                  </a:cubicBezTo>
                  <a:lnTo>
                    <a:pt x="1452" y="814"/>
                  </a:lnTo>
                  <a:close/>
                  <a:moveTo>
                    <a:pt x="978" y="1"/>
                  </a:moveTo>
                  <a:cubicBezTo>
                    <a:pt x="847" y="1"/>
                    <a:pt x="703" y="33"/>
                    <a:pt x="538" y="115"/>
                  </a:cubicBezTo>
                  <a:cubicBezTo>
                    <a:pt x="457" y="142"/>
                    <a:pt x="350" y="196"/>
                    <a:pt x="269" y="276"/>
                  </a:cubicBezTo>
                  <a:cubicBezTo>
                    <a:pt x="162" y="330"/>
                    <a:pt x="81" y="411"/>
                    <a:pt x="0" y="491"/>
                  </a:cubicBezTo>
                  <a:lnTo>
                    <a:pt x="108" y="760"/>
                  </a:lnTo>
                  <a:cubicBezTo>
                    <a:pt x="189" y="680"/>
                    <a:pt x="269" y="599"/>
                    <a:pt x="350" y="545"/>
                  </a:cubicBezTo>
                  <a:cubicBezTo>
                    <a:pt x="431" y="464"/>
                    <a:pt x="511" y="411"/>
                    <a:pt x="619" y="357"/>
                  </a:cubicBezTo>
                  <a:cubicBezTo>
                    <a:pt x="737" y="318"/>
                    <a:pt x="855" y="293"/>
                    <a:pt x="952" y="293"/>
                  </a:cubicBezTo>
                  <a:cubicBezTo>
                    <a:pt x="987" y="293"/>
                    <a:pt x="1020" y="296"/>
                    <a:pt x="1049" y="303"/>
                  </a:cubicBezTo>
                  <a:cubicBezTo>
                    <a:pt x="1183" y="357"/>
                    <a:pt x="1264" y="438"/>
                    <a:pt x="1318" y="572"/>
                  </a:cubicBezTo>
                  <a:lnTo>
                    <a:pt x="1345" y="599"/>
                  </a:lnTo>
                  <a:lnTo>
                    <a:pt x="914" y="787"/>
                  </a:lnTo>
                  <a:cubicBezTo>
                    <a:pt x="646" y="895"/>
                    <a:pt x="484" y="1029"/>
                    <a:pt x="377" y="1190"/>
                  </a:cubicBezTo>
                  <a:cubicBezTo>
                    <a:pt x="296" y="1352"/>
                    <a:pt x="296" y="1540"/>
                    <a:pt x="377" y="1755"/>
                  </a:cubicBezTo>
                  <a:cubicBezTo>
                    <a:pt x="457" y="1916"/>
                    <a:pt x="592" y="2024"/>
                    <a:pt x="726" y="2078"/>
                  </a:cubicBezTo>
                  <a:cubicBezTo>
                    <a:pt x="799" y="2102"/>
                    <a:pt x="871" y="2115"/>
                    <a:pt x="946" y="2115"/>
                  </a:cubicBezTo>
                  <a:cubicBezTo>
                    <a:pt x="1038" y="2115"/>
                    <a:pt x="1133" y="2095"/>
                    <a:pt x="1237" y="2051"/>
                  </a:cubicBezTo>
                  <a:cubicBezTo>
                    <a:pt x="1398" y="1970"/>
                    <a:pt x="1506" y="1889"/>
                    <a:pt x="1587" y="1809"/>
                  </a:cubicBezTo>
                  <a:cubicBezTo>
                    <a:pt x="1640" y="1701"/>
                    <a:pt x="1694" y="1594"/>
                    <a:pt x="1721" y="1459"/>
                  </a:cubicBezTo>
                  <a:lnTo>
                    <a:pt x="1829" y="1728"/>
                  </a:lnTo>
                  <a:lnTo>
                    <a:pt x="2124" y="1594"/>
                  </a:lnTo>
                  <a:lnTo>
                    <a:pt x="1667" y="572"/>
                  </a:lnTo>
                  <a:cubicBezTo>
                    <a:pt x="1560" y="303"/>
                    <a:pt x="1398" y="115"/>
                    <a:pt x="1210" y="34"/>
                  </a:cubicBezTo>
                  <a:cubicBezTo>
                    <a:pt x="1137" y="13"/>
                    <a:pt x="1060" y="1"/>
                    <a:pt x="978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8"/>
            <p:cNvSpPr/>
            <p:nvPr/>
          </p:nvSpPr>
          <p:spPr>
            <a:xfrm>
              <a:off x="5062525" y="1808250"/>
              <a:ext cx="86725" cy="88075"/>
            </a:xfrm>
            <a:custGeom>
              <a:avLst/>
              <a:gdLst/>
              <a:ahLst/>
              <a:cxnLst/>
              <a:rect l="l" t="t" r="r" b="b"/>
              <a:pathLst>
                <a:path w="3469" h="3523" extrusionOk="0">
                  <a:moveTo>
                    <a:pt x="1936" y="1"/>
                  </a:moveTo>
                  <a:lnTo>
                    <a:pt x="1506" y="297"/>
                  </a:lnTo>
                  <a:lnTo>
                    <a:pt x="2017" y="2125"/>
                  </a:lnTo>
                  <a:lnTo>
                    <a:pt x="431" y="1076"/>
                  </a:lnTo>
                  <a:lnTo>
                    <a:pt x="1" y="1399"/>
                  </a:lnTo>
                  <a:lnTo>
                    <a:pt x="1533" y="3523"/>
                  </a:lnTo>
                  <a:lnTo>
                    <a:pt x="1829" y="3308"/>
                  </a:lnTo>
                  <a:lnTo>
                    <a:pt x="485" y="1453"/>
                  </a:lnTo>
                  <a:lnTo>
                    <a:pt x="485" y="1453"/>
                  </a:lnTo>
                  <a:lnTo>
                    <a:pt x="2071" y="2501"/>
                  </a:lnTo>
                  <a:lnTo>
                    <a:pt x="2367" y="2286"/>
                  </a:lnTo>
                  <a:lnTo>
                    <a:pt x="1856" y="458"/>
                  </a:lnTo>
                  <a:lnTo>
                    <a:pt x="3200" y="2313"/>
                  </a:lnTo>
                  <a:lnTo>
                    <a:pt x="3469" y="2098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8"/>
            <p:cNvSpPr/>
            <p:nvPr/>
          </p:nvSpPr>
          <p:spPr>
            <a:xfrm>
              <a:off x="5139825" y="1793650"/>
              <a:ext cx="54475" cy="51050"/>
            </a:xfrm>
            <a:custGeom>
              <a:avLst/>
              <a:gdLst/>
              <a:ahLst/>
              <a:cxnLst/>
              <a:rect l="l" t="t" r="r" b="b"/>
              <a:pathLst>
                <a:path w="2179" h="2042" extrusionOk="0">
                  <a:moveTo>
                    <a:pt x="924" y="282"/>
                  </a:moveTo>
                  <a:cubicBezTo>
                    <a:pt x="948" y="282"/>
                    <a:pt x="971" y="284"/>
                    <a:pt x="995" y="289"/>
                  </a:cubicBezTo>
                  <a:cubicBezTo>
                    <a:pt x="1130" y="316"/>
                    <a:pt x="1264" y="424"/>
                    <a:pt x="1372" y="558"/>
                  </a:cubicBezTo>
                  <a:lnTo>
                    <a:pt x="431" y="1230"/>
                  </a:lnTo>
                  <a:cubicBezTo>
                    <a:pt x="350" y="1069"/>
                    <a:pt x="296" y="907"/>
                    <a:pt x="323" y="773"/>
                  </a:cubicBezTo>
                  <a:cubicBezTo>
                    <a:pt x="350" y="639"/>
                    <a:pt x="458" y="504"/>
                    <a:pt x="592" y="397"/>
                  </a:cubicBezTo>
                  <a:cubicBezTo>
                    <a:pt x="703" y="330"/>
                    <a:pt x="813" y="282"/>
                    <a:pt x="924" y="282"/>
                  </a:cubicBezTo>
                  <a:close/>
                  <a:moveTo>
                    <a:pt x="915" y="0"/>
                  </a:moveTo>
                  <a:cubicBezTo>
                    <a:pt x="753" y="0"/>
                    <a:pt x="592" y="61"/>
                    <a:pt x="431" y="182"/>
                  </a:cubicBezTo>
                  <a:cubicBezTo>
                    <a:pt x="189" y="343"/>
                    <a:pt x="54" y="558"/>
                    <a:pt x="27" y="827"/>
                  </a:cubicBezTo>
                  <a:cubicBezTo>
                    <a:pt x="1" y="1069"/>
                    <a:pt x="81" y="1338"/>
                    <a:pt x="269" y="1580"/>
                  </a:cubicBezTo>
                  <a:cubicBezTo>
                    <a:pt x="458" y="1848"/>
                    <a:pt x="673" y="1983"/>
                    <a:pt x="915" y="2037"/>
                  </a:cubicBezTo>
                  <a:cubicBezTo>
                    <a:pt x="949" y="2040"/>
                    <a:pt x="983" y="2042"/>
                    <a:pt x="1016" y="2042"/>
                  </a:cubicBezTo>
                  <a:cubicBezTo>
                    <a:pt x="1245" y="2042"/>
                    <a:pt x="1460" y="1962"/>
                    <a:pt x="1694" y="1822"/>
                  </a:cubicBezTo>
                  <a:cubicBezTo>
                    <a:pt x="1775" y="1741"/>
                    <a:pt x="1883" y="1660"/>
                    <a:pt x="1963" y="1553"/>
                  </a:cubicBezTo>
                  <a:cubicBezTo>
                    <a:pt x="2044" y="1472"/>
                    <a:pt x="2125" y="1365"/>
                    <a:pt x="2178" y="1257"/>
                  </a:cubicBezTo>
                  <a:lnTo>
                    <a:pt x="1990" y="1015"/>
                  </a:lnTo>
                  <a:cubicBezTo>
                    <a:pt x="1936" y="1123"/>
                    <a:pt x="1883" y="1230"/>
                    <a:pt x="1802" y="1338"/>
                  </a:cubicBezTo>
                  <a:cubicBezTo>
                    <a:pt x="1721" y="1418"/>
                    <a:pt x="1641" y="1499"/>
                    <a:pt x="1533" y="1580"/>
                  </a:cubicBezTo>
                  <a:cubicBezTo>
                    <a:pt x="1399" y="1692"/>
                    <a:pt x="1264" y="1748"/>
                    <a:pt x="1114" y="1748"/>
                  </a:cubicBezTo>
                  <a:cubicBezTo>
                    <a:pt x="1084" y="1748"/>
                    <a:pt x="1054" y="1745"/>
                    <a:pt x="1022" y="1741"/>
                  </a:cubicBezTo>
                  <a:cubicBezTo>
                    <a:pt x="861" y="1714"/>
                    <a:pt x="726" y="1607"/>
                    <a:pt x="565" y="1445"/>
                  </a:cubicBezTo>
                  <a:lnTo>
                    <a:pt x="1775" y="558"/>
                  </a:lnTo>
                  <a:lnTo>
                    <a:pt x="1667" y="450"/>
                  </a:lnTo>
                  <a:cubicBezTo>
                    <a:pt x="1506" y="208"/>
                    <a:pt x="1318" y="74"/>
                    <a:pt x="1076" y="20"/>
                  </a:cubicBezTo>
                  <a:cubicBezTo>
                    <a:pt x="1022" y="7"/>
                    <a:pt x="968" y="0"/>
                    <a:pt x="915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8"/>
            <p:cNvSpPr/>
            <p:nvPr/>
          </p:nvSpPr>
          <p:spPr>
            <a:xfrm>
              <a:off x="5170750" y="1762550"/>
              <a:ext cx="57150" cy="51250"/>
            </a:xfrm>
            <a:custGeom>
              <a:avLst/>
              <a:gdLst/>
              <a:ahLst/>
              <a:cxnLst/>
              <a:rect l="l" t="t" r="r" b="b"/>
              <a:pathLst>
                <a:path w="2286" h="2050" extrusionOk="0">
                  <a:moveTo>
                    <a:pt x="269" y="1"/>
                  </a:moveTo>
                  <a:lnTo>
                    <a:pt x="0" y="189"/>
                  </a:lnTo>
                  <a:lnTo>
                    <a:pt x="323" y="646"/>
                  </a:lnTo>
                  <a:lnTo>
                    <a:pt x="135" y="780"/>
                  </a:lnTo>
                  <a:lnTo>
                    <a:pt x="296" y="995"/>
                  </a:lnTo>
                  <a:lnTo>
                    <a:pt x="484" y="861"/>
                  </a:lnTo>
                  <a:lnTo>
                    <a:pt x="1103" y="1721"/>
                  </a:lnTo>
                  <a:cubicBezTo>
                    <a:pt x="1264" y="1910"/>
                    <a:pt x="1398" y="2017"/>
                    <a:pt x="1533" y="2044"/>
                  </a:cubicBezTo>
                  <a:cubicBezTo>
                    <a:pt x="1547" y="2047"/>
                    <a:pt x="1562" y="2049"/>
                    <a:pt x="1578" y="2049"/>
                  </a:cubicBezTo>
                  <a:cubicBezTo>
                    <a:pt x="1689" y="2049"/>
                    <a:pt x="1853" y="1973"/>
                    <a:pt x="2017" y="1856"/>
                  </a:cubicBezTo>
                  <a:lnTo>
                    <a:pt x="2286" y="1668"/>
                  </a:lnTo>
                  <a:lnTo>
                    <a:pt x="2124" y="1426"/>
                  </a:lnTo>
                  <a:lnTo>
                    <a:pt x="1855" y="1641"/>
                  </a:lnTo>
                  <a:cubicBezTo>
                    <a:pt x="1775" y="1701"/>
                    <a:pt x="1709" y="1731"/>
                    <a:pt x="1659" y="1731"/>
                  </a:cubicBezTo>
                  <a:cubicBezTo>
                    <a:pt x="1642" y="1731"/>
                    <a:pt x="1627" y="1728"/>
                    <a:pt x="1613" y="1721"/>
                  </a:cubicBezTo>
                  <a:cubicBezTo>
                    <a:pt x="1533" y="1721"/>
                    <a:pt x="1452" y="1641"/>
                    <a:pt x="1371" y="1533"/>
                  </a:cubicBezTo>
                  <a:lnTo>
                    <a:pt x="753" y="673"/>
                  </a:lnTo>
                  <a:lnTo>
                    <a:pt x="1291" y="269"/>
                  </a:lnTo>
                  <a:lnTo>
                    <a:pt x="1129" y="81"/>
                  </a:lnTo>
                  <a:lnTo>
                    <a:pt x="592" y="45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8"/>
            <p:cNvSpPr/>
            <p:nvPr/>
          </p:nvSpPr>
          <p:spPr>
            <a:xfrm>
              <a:off x="5209725" y="1741975"/>
              <a:ext cx="57825" cy="52875"/>
            </a:xfrm>
            <a:custGeom>
              <a:avLst/>
              <a:gdLst/>
              <a:ahLst/>
              <a:cxnLst/>
              <a:rect l="l" t="t" r="r" b="b"/>
              <a:pathLst>
                <a:path w="2313" h="2115" extrusionOk="0">
                  <a:moveTo>
                    <a:pt x="1479" y="716"/>
                  </a:moveTo>
                  <a:lnTo>
                    <a:pt x="1506" y="770"/>
                  </a:lnTo>
                  <a:cubicBezTo>
                    <a:pt x="1641" y="958"/>
                    <a:pt x="1694" y="1119"/>
                    <a:pt x="1668" y="1281"/>
                  </a:cubicBezTo>
                  <a:cubicBezTo>
                    <a:pt x="1668" y="1442"/>
                    <a:pt x="1587" y="1576"/>
                    <a:pt x="1453" y="1684"/>
                  </a:cubicBezTo>
                  <a:cubicBezTo>
                    <a:pt x="1345" y="1765"/>
                    <a:pt x="1237" y="1792"/>
                    <a:pt x="1130" y="1792"/>
                  </a:cubicBezTo>
                  <a:cubicBezTo>
                    <a:pt x="1022" y="1792"/>
                    <a:pt x="942" y="1738"/>
                    <a:pt x="888" y="1630"/>
                  </a:cubicBezTo>
                  <a:cubicBezTo>
                    <a:pt x="807" y="1523"/>
                    <a:pt x="780" y="1415"/>
                    <a:pt x="834" y="1308"/>
                  </a:cubicBezTo>
                  <a:cubicBezTo>
                    <a:pt x="861" y="1200"/>
                    <a:pt x="995" y="1066"/>
                    <a:pt x="1211" y="904"/>
                  </a:cubicBezTo>
                  <a:lnTo>
                    <a:pt x="1479" y="716"/>
                  </a:lnTo>
                  <a:close/>
                  <a:moveTo>
                    <a:pt x="968" y="0"/>
                  </a:moveTo>
                  <a:cubicBezTo>
                    <a:pt x="798" y="0"/>
                    <a:pt x="628" y="78"/>
                    <a:pt x="458" y="205"/>
                  </a:cubicBezTo>
                  <a:cubicBezTo>
                    <a:pt x="350" y="259"/>
                    <a:pt x="270" y="340"/>
                    <a:pt x="216" y="420"/>
                  </a:cubicBezTo>
                  <a:cubicBezTo>
                    <a:pt x="135" y="501"/>
                    <a:pt x="54" y="609"/>
                    <a:pt x="1" y="716"/>
                  </a:cubicBezTo>
                  <a:lnTo>
                    <a:pt x="162" y="958"/>
                  </a:lnTo>
                  <a:cubicBezTo>
                    <a:pt x="216" y="850"/>
                    <a:pt x="270" y="743"/>
                    <a:pt x="350" y="662"/>
                  </a:cubicBezTo>
                  <a:cubicBezTo>
                    <a:pt x="404" y="582"/>
                    <a:pt x="485" y="501"/>
                    <a:pt x="592" y="447"/>
                  </a:cubicBezTo>
                  <a:cubicBezTo>
                    <a:pt x="704" y="358"/>
                    <a:pt x="815" y="306"/>
                    <a:pt x="926" y="306"/>
                  </a:cubicBezTo>
                  <a:cubicBezTo>
                    <a:pt x="949" y="306"/>
                    <a:pt x="972" y="308"/>
                    <a:pt x="995" y="313"/>
                  </a:cubicBezTo>
                  <a:cubicBezTo>
                    <a:pt x="1103" y="313"/>
                    <a:pt x="1211" y="367"/>
                    <a:pt x="1291" y="501"/>
                  </a:cubicBezTo>
                  <a:lnTo>
                    <a:pt x="1318" y="528"/>
                  </a:lnTo>
                  <a:lnTo>
                    <a:pt x="969" y="770"/>
                  </a:lnTo>
                  <a:cubicBezTo>
                    <a:pt x="727" y="958"/>
                    <a:pt x="565" y="1119"/>
                    <a:pt x="512" y="1308"/>
                  </a:cubicBezTo>
                  <a:cubicBezTo>
                    <a:pt x="458" y="1496"/>
                    <a:pt x="512" y="1657"/>
                    <a:pt x="646" y="1845"/>
                  </a:cubicBezTo>
                  <a:cubicBezTo>
                    <a:pt x="753" y="2007"/>
                    <a:pt x="888" y="2087"/>
                    <a:pt x="1049" y="2114"/>
                  </a:cubicBezTo>
                  <a:cubicBezTo>
                    <a:pt x="1211" y="2114"/>
                    <a:pt x="1372" y="2087"/>
                    <a:pt x="1533" y="1953"/>
                  </a:cubicBezTo>
                  <a:cubicBezTo>
                    <a:pt x="1668" y="1872"/>
                    <a:pt x="1748" y="1765"/>
                    <a:pt x="1802" y="1657"/>
                  </a:cubicBezTo>
                  <a:cubicBezTo>
                    <a:pt x="1856" y="1550"/>
                    <a:pt x="1883" y="1415"/>
                    <a:pt x="1883" y="1281"/>
                  </a:cubicBezTo>
                  <a:lnTo>
                    <a:pt x="2044" y="1523"/>
                  </a:lnTo>
                  <a:lnTo>
                    <a:pt x="2313" y="1334"/>
                  </a:lnTo>
                  <a:lnTo>
                    <a:pt x="1641" y="420"/>
                  </a:lnTo>
                  <a:cubicBezTo>
                    <a:pt x="1479" y="178"/>
                    <a:pt x="1291" y="44"/>
                    <a:pt x="1103" y="17"/>
                  </a:cubicBezTo>
                  <a:cubicBezTo>
                    <a:pt x="1058" y="6"/>
                    <a:pt x="1013" y="0"/>
                    <a:pt x="968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8"/>
            <p:cNvSpPr/>
            <p:nvPr/>
          </p:nvSpPr>
          <p:spPr>
            <a:xfrm>
              <a:off x="5249375" y="1705425"/>
              <a:ext cx="59850" cy="62525"/>
            </a:xfrm>
            <a:custGeom>
              <a:avLst/>
              <a:gdLst/>
              <a:ahLst/>
              <a:cxnLst/>
              <a:rect l="l" t="t" r="r" b="b"/>
              <a:pathLst>
                <a:path w="2394" h="2501" extrusionOk="0">
                  <a:moveTo>
                    <a:pt x="1238" y="0"/>
                  </a:moveTo>
                  <a:lnTo>
                    <a:pt x="1" y="888"/>
                  </a:lnTo>
                  <a:lnTo>
                    <a:pt x="135" y="1103"/>
                  </a:lnTo>
                  <a:lnTo>
                    <a:pt x="1103" y="430"/>
                  </a:lnTo>
                  <a:lnTo>
                    <a:pt x="942" y="2259"/>
                  </a:lnTo>
                  <a:lnTo>
                    <a:pt x="1103" y="2501"/>
                  </a:lnTo>
                  <a:lnTo>
                    <a:pt x="2394" y="1587"/>
                  </a:lnTo>
                  <a:lnTo>
                    <a:pt x="2232" y="1371"/>
                  </a:lnTo>
                  <a:lnTo>
                    <a:pt x="1265" y="2097"/>
                  </a:lnTo>
                  <a:lnTo>
                    <a:pt x="1399" y="24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8"/>
            <p:cNvSpPr/>
            <p:nvPr/>
          </p:nvSpPr>
          <p:spPr>
            <a:xfrm>
              <a:off x="5295100" y="1681400"/>
              <a:ext cx="49750" cy="50750"/>
            </a:xfrm>
            <a:custGeom>
              <a:avLst/>
              <a:gdLst/>
              <a:ahLst/>
              <a:cxnLst/>
              <a:rect l="l" t="t" r="r" b="b"/>
              <a:pathLst>
                <a:path w="1990" h="2030" extrusionOk="0">
                  <a:moveTo>
                    <a:pt x="831" y="315"/>
                  </a:moveTo>
                  <a:cubicBezTo>
                    <a:pt x="884" y="315"/>
                    <a:pt x="938" y="324"/>
                    <a:pt x="995" y="343"/>
                  </a:cubicBezTo>
                  <a:cubicBezTo>
                    <a:pt x="1156" y="370"/>
                    <a:pt x="1318" y="504"/>
                    <a:pt x="1452" y="692"/>
                  </a:cubicBezTo>
                  <a:cubicBezTo>
                    <a:pt x="1586" y="881"/>
                    <a:pt x="1640" y="1069"/>
                    <a:pt x="1640" y="1230"/>
                  </a:cubicBezTo>
                  <a:cubicBezTo>
                    <a:pt x="1640" y="1391"/>
                    <a:pt x="1586" y="1526"/>
                    <a:pt x="1452" y="1633"/>
                  </a:cubicBezTo>
                  <a:cubicBezTo>
                    <a:pt x="1344" y="1705"/>
                    <a:pt x="1249" y="1741"/>
                    <a:pt x="1149" y="1741"/>
                  </a:cubicBezTo>
                  <a:cubicBezTo>
                    <a:pt x="1100" y="1741"/>
                    <a:pt x="1049" y="1732"/>
                    <a:pt x="995" y="1714"/>
                  </a:cubicBezTo>
                  <a:cubicBezTo>
                    <a:pt x="834" y="1660"/>
                    <a:pt x="672" y="1526"/>
                    <a:pt x="538" y="1338"/>
                  </a:cubicBezTo>
                  <a:cubicBezTo>
                    <a:pt x="403" y="1149"/>
                    <a:pt x="323" y="988"/>
                    <a:pt x="350" y="800"/>
                  </a:cubicBezTo>
                  <a:cubicBezTo>
                    <a:pt x="350" y="639"/>
                    <a:pt x="403" y="504"/>
                    <a:pt x="538" y="397"/>
                  </a:cubicBezTo>
                  <a:cubicBezTo>
                    <a:pt x="642" y="345"/>
                    <a:pt x="735" y="315"/>
                    <a:pt x="831" y="315"/>
                  </a:cubicBezTo>
                  <a:close/>
                  <a:moveTo>
                    <a:pt x="910" y="0"/>
                  </a:moveTo>
                  <a:cubicBezTo>
                    <a:pt x="740" y="0"/>
                    <a:pt x="558" y="61"/>
                    <a:pt x="377" y="182"/>
                  </a:cubicBezTo>
                  <a:cubicBezTo>
                    <a:pt x="162" y="343"/>
                    <a:pt x="27" y="558"/>
                    <a:pt x="27" y="800"/>
                  </a:cubicBezTo>
                  <a:cubicBezTo>
                    <a:pt x="0" y="1042"/>
                    <a:pt x="81" y="1284"/>
                    <a:pt x="269" y="1553"/>
                  </a:cubicBezTo>
                  <a:cubicBezTo>
                    <a:pt x="457" y="1795"/>
                    <a:pt x="672" y="1956"/>
                    <a:pt x="914" y="2010"/>
                  </a:cubicBezTo>
                  <a:cubicBezTo>
                    <a:pt x="968" y="2023"/>
                    <a:pt x="1024" y="2030"/>
                    <a:pt x="1080" y="2030"/>
                  </a:cubicBezTo>
                  <a:cubicBezTo>
                    <a:pt x="1249" y="2030"/>
                    <a:pt x="1425" y="1970"/>
                    <a:pt x="1586" y="1849"/>
                  </a:cubicBezTo>
                  <a:cubicBezTo>
                    <a:pt x="1828" y="1687"/>
                    <a:pt x="1963" y="1472"/>
                    <a:pt x="1963" y="1230"/>
                  </a:cubicBezTo>
                  <a:cubicBezTo>
                    <a:pt x="1990" y="988"/>
                    <a:pt x="1909" y="746"/>
                    <a:pt x="1721" y="477"/>
                  </a:cubicBezTo>
                  <a:cubicBezTo>
                    <a:pt x="1533" y="235"/>
                    <a:pt x="1318" y="74"/>
                    <a:pt x="1076" y="20"/>
                  </a:cubicBezTo>
                  <a:cubicBezTo>
                    <a:pt x="1022" y="7"/>
                    <a:pt x="966" y="0"/>
                    <a:pt x="910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8"/>
            <p:cNvSpPr/>
            <p:nvPr/>
          </p:nvSpPr>
          <p:spPr>
            <a:xfrm>
              <a:off x="5336100" y="1649500"/>
              <a:ext cx="58500" cy="52750"/>
            </a:xfrm>
            <a:custGeom>
              <a:avLst/>
              <a:gdLst/>
              <a:ahLst/>
              <a:cxnLst/>
              <a:rect l="l" t="t" r="r" b="b"/>
              <a:pathLst>
                <a:path w="2340" h="2110" extrusionOk="0">
                  <a:moveTo>
                    <a:pt x="1479" y="732"/>
                  </a:moveTo>
                  <a:lnTo>
                    <a:pt x="1533" y="785"/>
                  </a:lnTo>
                  <a:cubicBezTo>
                    <a:pt x="1667" y="974"/>
                    <a:pt x="1721" y="1135"/>
                    <a:pt x="1694" y="1296"/>
                  </a:cubicBezTo>
                  <a:cubicBezTo>
                    <a:pt x="1694" y="1458"/>
                    <a:pt x="1613" y="1592"/>
                    <a:pt x="1452" y="1700"/>
                  </a:cubicBezTo>
                  <a:cubicBezTo>
                    <a:pt x="1345" y="1780"/>
                    <a:pt x="1264" y="1807"/>
                    <a:pt x="1156" y="1807"/>
                  </a:cubicBezTo>
                  <a:cubicBezTo>
                    <a:pt x="1049" y="1780"/>
                    <a:pt x="968" y="1726"/>
                    <a:pt x="914" y="1646"/>
                  </a:cubicBezTo>
                  <a:cubicBezTo>
                    <a:pt x="807" y="1538"/>
                    <a:pt x="807" y="1431"/>
                    <a:pt x="834" y="1323"/>
                  </a:cubicBezTo>
                  <a:cubicBezTo>
                    <a:pt x="887" y="1216"/>
                    <a:pt x="1022" y="1081"/>
                    <a:pt x="1237" y="920"/>
                  </a:cubicBezTo>
                  <a:lnTo>
                    <a:pt x="1479" y="732"/>
                  </a:lnTo>
                  <a:close/>
                  <a:moveTo>
                    <a:pt x="1030" y="1"/>
                  </a:moveTo>
                  <a:cubicBezTo>
                    <a:pt x="859" y="1"/>
                    <a:pt x="669" y="80"/>
                    <a:pt x="457" y="221"/>
                  </a:cubicBezTo>
                  <a:cubicBezTo>
                    <a:pt x="377" y="275"/>
                    <a:pt x="296" y="355"/>
                    <a:pt x="215" y="436"/>
                  </a:cubicBezTo>
                  <a:cubicBezTo>
                    <a:pt x="135" y="517"/>
                    <a:pt x="81" y="597"/>
                    <a:pt x="0" y="705"/>
                  </a:cubicBezTo>
                  <a:lnTo>
                    <a:pt x="188" y="947"/>
                  </a:lnTo>
                  <a:cubicBezTo>
                    <a:pt x="242" y="866"/>
                    <a:pt x="296" y="759"/>
                    <a:pt x="350" y="678"/>
                  </a:cubicBezTo>
                  <a:cubicBezTo>
                    <a:pt x="430" y="597"/>
                    <a:pt x="511" y="517"/>
                    <a:pt x="592" y="463"/>
                  </a:cubicBezTo>
                  <a:cubicBezTo>
                    <a:pt x="753" y="355"/>
                    <a:pt x="887" y="301"/>
                    <a:pt x="995" y="301"/>
                  </a:cubicBezTo>
                  <a:cubicBezTo>
                    <a:pt x="1129" y="328"/>
                    <a:pt x="1237" y="382"/>
                    <a:pt x="1318" y="517"/>
                  </a:cubicBezTo>
                  <a:lnTo>
                    <a:pt x="1345" y="517"/>
                  </a:lnTo>
                  <a:lnTo>
                    <a:pt x="968" y="785"/>
                  </a:lnTo>
                  <a:cubicBezTo>
                    <a:pt x="753" y="974"/>
                    <a:pt x="592" y="1135"/>
                    <a:pt x="538" y="1323"/>
                  </a:cubicBezTo>
                  <a:cubicBezTo>
                    <a:pt x="484" y="1484"/>
                    <a:pt x="538" y="1673"/>
                    <a:pt x="646" y="1861"/>
                  </a:cubicBezTo>
                  <a:cubicBezTo>
                    <a:pt x="753" y="1995"/>
                    <a:pt x="914" y="2103"/>
                    <a:pt x="1076" y="2103"/>
                  </a:cubicBezTo>
                  <a:cubicBezTo>
                    <a:pt x="1103" y="2107"/>
                    <a:pt x="1131" y="2110"/>
                    <a:pt x="1159" y="2110"/>
                  </a:cubicBezTo>
                  <a:cubicBezTo>
                    <a:pt x="1292" y="2110"/>
                    <a:pt x="1426" y="2058"/>
                    <a:pt x="1560" y="1968"/>
                  </a:cubicBezTo>
                  <a:cubicBezTo>
                    <a:pt x="1667" y="1888"/>
                    <a:pt x="1775" y="1780"/>
                    <a:pt x="1828" y="1673"/>
                  </a:cubicBezTo>
                  <a:cubicBezTo>
                    <a:pt x="1882" y="1565"/>
                    <a:pt x="1909" y="1431"/>
                    <a:pt x="1882" y="1296"/>
                  </a:cubicBezTo>
                  <a:lnTo>
                    <a:pt x="1882" y="1296"/>
                  </a:lnTo>
                  <a:lnTo>
                    <a:pt x="2070" y="1538"/>
                  </a:lnTo>
                  <a:lnTo>
                    <a:pt x="2339" y="1350"/>
                  </a:lnTo>
                  <a:lnTo>
                    <a:pt x="1667" y="436"/>
                  </a:lnTo>
                  <a:cubicBezTo>
                    <a:pt x="1506" y="194"/>
                    <a:pt x="1318" y="60"/>
                    <a:pt x="1103" y="6"/>
                  </a:cubicBezTo>
                  <a:cubicBezTo>
                    <a:pt x="1079" y="2"/>
                    <a:pt x="1054" y="1"/>
                    <a:pt x="1030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8"/>
            <p:cNvSpPr/>
            <p:nvPr/>
          </p:nvSpPr>
          <p:spPr>
            <a:xfrm>
              <a:off x="4838025" y="1595175"/>
              <a:ext cx="54475" cy="49775"/>
            </a:xfrm>
            <a:custGeom>
              <a:avLst/>
              <a:gdLst/>
              <a:ahLst/>
              <a:cxnLst/>
              <a:rect l="l" t="t" r="r" b="b"/>
              <a:pathLst>
                <a:path w="2179" h="1991" extrusionOk="0">
                  <a:moveTo>
                    <a:pt x="243" y="1"/>
                  </a:moveTo>
                  <a:lnTo>
                    <a:pt x="1" y="243"/>
                  </a:lnTo>
                  <a:lnTo>
                    <a:pt x="1936" y="1991"/>
                  </a:lnTo>
                  <a:lnTo>
                    <a:pt x="2178" y="1749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4872975" y="1568300"/>
              <a:ext cx="53125" cy="51775"/>
            </a:xfrm>
            <a:custGeom>
              <a:avLst/>
              <a:gdLst/>
              <a:ahLst/>
              <a:cxnLst/>
              <a:rect l="l" t="t" r="r" b="b"/>
              <a:pathLst>
                <a:path w="2125" h="2071" extrusionOk="0">
                  <a:moveTo>
                    <a:pt x="780" y="1"/>
                  </a:moveTo>
                  <a:cubicBezTo>
                    <a:pt x="700" y="27"/>
                    <a:pt x="592" y="81"/>
                    <a:pt x="538" y="135"/>
                  </a:cubicBezTo>
                  <a:cubicBezTo>
                    <a:pt x="458" y="189"/>
                    <a:pt x="377" y="269"/>
                    <a:pt x="297" y="323"/>
                  </a:cubicBezTo>
                  <a:cubicBezTo>
                    <a:pt x="108" y="565"/>
                    <a:pt x="1" y="807"/>
                    <a:pt x="28" y="1049"/>
                  </a:cubicBezTo>
                  <a:cubicBezTo>
                    <a:pt x="55" y="1318"/>
                    <a:pt x="189" y="1533"/>
                    <a:pt x="404" y="1748"/>
                  </a:cubicBezTo>
                  <a:cubicBezTo>
                    <a:pt x="646" y="1963"/>
                    <a:pt x="888" y="2071"/>
                    <a:pt x="1157" y="2071"/>
                  </a:cubicBezTo>
                  <a:cubicBezTo>
                    <a:pt x="1399" y="2044"/>
                    <a:pt x="1641" y="1936"/>
                    <a:pt x="1829" y="1721"/>
                  </a:cubicBezTo>
                  <a:cubicBezTo>
                    <a:pt x="1910" y="1641"/>
                    <a:pt x="1963" y="1560"/>
                    <a:pt x="2017" y="1479"/>
                  </a:cubicBezTo>
                  <a:cubicBezTo>
                    <a:pt x="2044" y="1399"/>
                    <a:pt x="2098" y="1291"/>
                    <a:pt x="2125" y="1210"/>
                  </a:cubicBezTo>
                  <a:lnTo>
                    <a:pt x="1910" y="995"/>
                  </a:lnTo>
                  <a:cubicBezTo>
                    <a:pt x="1883" y="1103"/>
                    <a:pt x="1856" y="1210"/>
                    <a:pt x="1802" y="1291"/>
                  </a:cubicBezTo>
                  <a:cubicBezTo>
                    <a:pt x="1748" y="1372"/>
                    <a:pt x="1695" y="1452"/>
                    <a:pt x="1641" y="1506"/>
                  </a:cubicBezTo>
                  <a:cubicBezTo>
                    <a:pt x="1506" y="1667"/>
                    <a:pt x="1345" y="1748"/>
                    <a:pt x="1184" y="1748"/>
                  </a:cubicBezTo>
                  <a:cubicBezTo>
                    <a:pt x="996" y="1748"/>
                    <a:pt x="807" y="1667"/>
                    <a:pt x="646" y="1506"/>
                  </a:cubicBezTo>
                  <a:cubicBezTo>
                    <a:pt x="458" y="1345"/>
                    <a:pt x="377" y="1184"/>
                    <a:pt x="350" y="995"/>
                  </a:cubicBezTo>
                  <a:cubicBezTo>
                    <a:pt x="323" y="834"/>
                    <a:pt x="377" y="646"/>
                    <a:pt x="512" y="511"/>
                  </a:cubicBezTo>
                  <a:cubicBezTo>
                    <a:pt x="592" y="431"/>
                    <a:pt x="646" y="377"/>
                    <a:pt x="727" y="323"/>
                  </a:cubicBezTo>
                  <a:cubicBezTo>
                    <a:pt x="807" y="269"/>
                    <a:pt x="915" y="216"/>
                    <a:pt x="996" y="189"/>
                  </a:cubicBezTo>
                  <a:lnTo>
                    <a:pt x="780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4885750" y="1532000"/>
              <a:ext cx="78675" cy="57825"/>
            </a:xfrm>
            <a:custGeom>
              <a:avLst/>
              <a:gdLst/>
              <a:ahLst/>
              <a:cxnLst/>
              <a:rect l="l" t="t" r="r" b="b"/>
              <a:pathLst>
                <a:path w="3147" h="2313" extrusionOk="0">
                  <a:moveTo>
                    <a:pt x="1694" y="1"/>
                  </a:moveTo>
                  <a:cubicBezTo>
                    <a:pt x="1506" y="1"/>
                    <a:pt x="1345" y="81"/>
                    <a:pt x="1184" y="243"/>
                  </a:cubicBezTo>
                  <a:cubicBezTo>
                    <a:pt x="1103" y="350"/>
                    <a:pt x="1022" y="458"/>
                    <a:pt x="995" y="565"/>
                  </a:cubicBezTo>
                  <a:cubicBezTo>
                    <a:pt x="968" y="700"/>
                    <a:pt x="995" y="807"/>
                    <a:pt x="1022" y="942"/>
                  </a:cubicBezTo>
                  <a:lnTo>
                    <a:pt x="216" y="243"/>
                  </a:lnTo>
                  <a:lnTo>
                    <a:pt x="1" y="485"/>
                  </a:lnTo>
                  <a:lnTo>
                    <a:pt x="2044" y="2313"/>
                  </a:lnTo>
                  <a:lnTo>
                    <a:pt x="2259" y="2071"/>
                  </a:lnTo>
                  <a:lnTo>
                    <a:pt x="1426" y="1318"/>
                  </a:lnTo>
                  <a:cubicBezTo>
                    <a:pt x="1291" y="1184"/>
                    <a:pt x="1210" y="1049"/>
                    <a:pt x="1184" y="915"/>
                  </a:cubicBezTo>
                  <a:cubicBezTo>
                    <a:pt x="1184" y="753"/>
                    <a:pt x="1237" y="619"/>
                    <a:pt x="1345" y="485"/>
                  </a:cubicBezTo>
                  <a:cubicBezTo>
                    <a:pt x="1452" y="377"/>
                    <a:pt x="1560" y="323"/>
                    <a:pt x="1668" y="323"/>
                  </a:cubicBezTo>
                  <a:cubicBezTo>
                    <a:pt x="1775" y="350"/>
                    <a:pt x="1910" y="404"/>
                    <a:pt x="2044" y="538"/>
                  </a:cubicBezTo>
                  <a:lnTo>
                    <a:pt x="2931" y="1318"/>
                  </a:lnTo>
                  <a:lnTo>
                    <a:pt x="3146" y="1076"/>
                  </a:lnTo>
                  <a:lnTo>
                    <a:pt x="2259" y="296"/>
                  </a:lnTo>
                  <a:cubicBezTo>
                    <a:pt x="2044" y="108"/>
                    <a:pt x="1856" y="1"/>
                    <a:pt x="1694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928100" y="1495700"/>
              <a:ext cx="63200" cy="46400"/>
            </a:xfrm>
            <a:custGeom>
              <a:avLst/>
              <a:gdLst/>
              <a:ahLst/>
              <a:cxnLst/>
              <a:rect l="l" t="t" r="r" b="b"/>
              <a:pathLst>
                <a:path w="2528" h="1856" extrusionOk="0">
                  <a:moveTo>
                    <a:pt x="1076" y="1"/>
                  </a:moveTo>
                  <a:lnTo>
                    <a:pt x="619" y="512"/>
                  </a:lnTo>
                  <a:lnTo>
                    <a:pt x="216" y="135"/>
                  </a:lnTo>
                  <a:lnTo>
                    <a:pt x="0" y="377"/>
                  </a:lnTo>
                  <a:lnTo>
                    <a:pt x="404" y="754"/>
                  </a:lnTo>
                  <a:lnTo>
                    <a:pt x="242" y="915"/>
                  </a:lnTo>
                  <a:lnTo>
                    <a:pt x="431" y="1076"/>
                  </a:lnTo>
                  <a:lnTo>
                    <a:pt x="592" y="915"/>
                  </a:lnTo>
                  <a:lnTo>
                    <a:pt x="1398" y="1614"/>
                  </a:lnTo>
                  <a:cubicBezTo>
                    <a:pt x="1560" y="1802"/>
                    <a:pt x="1721" y="1856"/>
                    <a:pt x="1856" y="1856"/>
                  </a:cubicBezTo>
                  <a:cubicBezTo>
                    <a:pt x="1990" y="1856"/>
                    <a:pt x="2151" y="1748"/>
                    <a:pt x="2313" y="1560"/>
                  </a:cubicBezTo>
                  <a:lnTo>
                    <a:pt x="2528" y="1318"/>
                  </a:lnTo>
                  <a:lnTo>
                    <a:pt x="2340" y="1157"/>
                  </a:lnTo>
                  <a:lnTo>
                    <a:pt x="2098" y="1399"/>
                  </a:lnTo>
                  <a:cubicBezTo>
                    <a:pt x="2017" y="1480"/>
                    <a:pt x="1936" y="1533"/>
                    <a:pt x="1882" y="1533"/>
                  </a:cubicBezTo>
                  <a:cubicBezTo>
                    <a:pt x="1802" y="1533"/>
                    <a:pt x="1721" y="1480"/>
                    <a:pt x="1614" y="1372"/>
                  </a:cubicBezTo>
                  <a:lnTo>
                    <a:pt x="807" y="673"/>
                  </a:lnTo>
                  <a:lnTo>
                    <a:pt x="1264" y="189"/>
                  </a:lnTo>
                  <a:lnTo>
                    <a:pt x="1076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947600" y="1464000"/>
              <a:ext cx="77975" cy="57275"/>
            </a:xfrm>
            <a:custGeom>
              <a:avLst/>
              <a:gdLst/>
              <a:ahLst/>
              <a:cxnLst/>
              <a:rect l="l" t="t" r="r" b="b"/>
              <a:pathLst>
                <a:path w="3119" h="2291" extrusionOk="0">
                  <a:moveTo>
                    <a:pt x="1597" y="0"/>
                  </a:moveTo>
                  <a:cubicBezTo>
                    <a:pt x="1438" y="0"/>
                    <a:pt x="1300" y="79"/>
                    <a:pt x="1183" y="220"/>
                  </a:cubicBezTo>
                  <a:cubicBezTo>
                    <a:pt x="1076" y="328"/>
                    <a:pt x="1022" y="435"/>
                    <a:pt x="995" y="570"/>
                  </a:cubicBezTo>
                  <a:cubicBezTo>
                    <a:pt x="968" y="677"/>
                    <a:pt x="968" y="812"/>
                    <a:pt x="995" y="946"/>
                  </a:cubicBezTo>
                  <a:lnTo>
                    <a:pt x="215" y="220"/>
                  </a:lnTo>
                  <a:lnTo>
                    <a:pt x="0" y="462"/>
                  </a:lnTo>
                  <a:lnTo>
                    <a:pt x="2017" y="2291"/>
                  </a:lnTo>
                  <a:lnTo>
                    <a:pt x="2232" y="2049"/>
                  </a:lnTo>
                  <a:lnTo>
                    <a:pt x="1425" y="1296"/>
                  </a:lnTo>
                  <a:cubicBezTo>
                    <a:pt x="1264" y="1188"/>
                    <a:pt x="1183" y="1027"/>
                    <a:pt x="1183" y="892"/>
                  </a:cubicBezTo>
                  <a:cubicBezTo>
                    <a:pt x="1156" y="731"/>
                    <a:pt x="1210" y="597"/>
                    <a:pt x="1318" y="462"/>
                  </a:cubicBezTo>
                  <a:cubicBezTo>
                    <a:pt x="1425" y="355"/>
                    <a:pt x="1533" y="328"/>
                    <a:pt x="1640" y="328"/>
                  </a:cubicBezTo>
                  <a:cubicBezTo>
                    <a:pt x="1775" y="328"/>
                    <a:pt x="1909" y="408"/>
                    <a:pt x="2043" y="516"/>
                  </a:cubicBezTo>
                  <a:lnTo>
                    <a:pt x="2904" y="1296"/>
                  </a:lnTo>
                  <a:lnTo>
                    <a:pt x="3119" y="1054"/>
                  </a:lnTo>
                  <a:lnTo>
                    <a:pt x="2232" y="274"/>
                  </a:lnTo>
                  <a:cubicBezTo>
                    <a:pt x="2043" y="86"/>
                    <a:pt x="1855" y="5"/>
                    <a:pt x="1667" y="5"/>
                  </a:cubicBezTo>
                  <a:cubicBezTo>
                    <a:pt x="1643" y="2"/>
                    <a:pt x="1620" y="0"/>
                    <a:pt x="1597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995975" y="1415050"/>
              <a:ext cx="61875" cy="77325"/>
            </a:xfrm>
            <a:custGeom>
              <a:avLst/>
              <a:gdLst/>
              <a:ahLst/>
              <a:cxnLst/>
              <a:rect l="l" t="t" r="r" b="b"/>
              <a:pathLst>
                <a:path w="2475" h="3093" extrusionOk="0">
                  <a:moveTo>
                    <a:pt x="1291" y="1"/>
                  </a:moveTo>
                  <a:lnTo>
                    <a:pt x="1049" y="242"/>
                  </a:lnTo>
                  <a:lnTo>
                    <a:pt x="1775" y="1721"/>
                  </a:lnTo>
                  <a:lnTo>
                    <a:pt x="1775" y="1721"/>
                  </a:lnTo>
                  <a:lnTo>
                    <a:pt x="243" y="1157"/>
                  </a:lnTo>
                  <a:lnTo>
                    <a:pt x="1" y="1399"/>
                  </a:lnTo>
                  <a:lnTo>
                    <a:pt x="1964" y="2098"/>
                  </a:lnTo>
                  <a:lnTo>
                    <a:pt x="2044" y="2259"/>
                  </a:lnTo>
                  <a:cubicBezTo>
                    <a:pt x="2125" y="2393"/>
                    <a:pt x="2152" y="2501"/>
                    <a:pt x="2152" y="2582"/>
                  </a:cubicBezTo>
                  <a:cubicBezTo>
                    <a:pt x="2152" y="2635"/>
                    <a:pt x="2125" y="2689"/>
                    <a:pt x="2071" y="2770"/>
                  </a:cubicBezTo>
                  <a:lnTo>
                    <a:pt x="1937" y="2904"/>
                  </a:lnTo>
                  <a:lnTo>
                    <a:pt x="2125" y="3092"/>
                  </a:lnTo>
                  <a:lnTo>
                    <a:pt x="2313" y="2904"/>
                  </a:lnTo>
                  <a:cubicBezTo>
                    <a:pt x="2394" y="2797"/>
                    <a:pt x="2448" y="2689"/>
                    <a:pt x="2448" y="2555"/>
                  </a:cubicBezTo>
                  <a:cubicBezTo>
                    <a:pt x="2474" y="2447"/>
                    <a:pt x="2421" y="2286"/>
                    <a:pt x="2286" y="2071"/>
                  </a:cubicBezTo>
                  <a:lnTo>
                    <a:pt x="1291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040350" y="1384125"/>
              <a:ext cx="51775" cy="49775"/>
            </a:xfrm>
            <a:custGeom>
              <a:avLst/>
              <a:gdLst/>
              <a:ahLst/>
              <a:cxnLst/>
              <a:rect l="l" t="t" r="r" b="b"/>
              <a:pathLst>
                <a:path w="2071" h="1991" extrusionOk="0">
                  <a:moveTo>
                    <a:pt x="825" y="317"/>
                  </a:moveTo>
                  <a:cubicBezTo>
                    <a:pt x="853" y="317"/>
                    <a:pt x="883" y="319"/>
                    <a:pt x="915" y="323"/>
                  </a:cubicBezTo>
                  <a:cubicBezTo>
                    <a:pt x="1076" y="323"/>
                    <a:pt x="1237" y="431"/>
                    <a:pt x="1425" y="565"/>
                  </a:cubicBezTo>
                  <a:cubicBezTo>
                    <a:pt x="1587" y="727"/>
                    <a:pt x="1694" y="888"/>
                    <a:pt x="1721" y="1049"/>
                  </a:cubicBezTo>
                  <a:cubicBezTo>
                    <a:pt x="1748" y="1211"/>
                    <a:pt x="1721" y="1372"/>
                    <a:pt x="1614" y="1506"/>
                  </a:cubicBezTo>
                  <a:cubicBezTo>
                    <a:pt x="1479" y="1614"/>
                    <a:pt x="1345" y="1668"/>
                    <a:pt x="1183" y="1668"/>
                  </a:cubicBezTo>
                  <a:cubicBezTo>
                    <a:pt x="1022" y="1641"/>
                    <a:pt x="834" y="1560"/>
                    <a:pt x="673" y="1399"/>
                  </a:cubicBezTo>
                  <a:cubicBezTo>
                    <a:pt x="484" y="1238"/>
                    <a:pt x="377" y="1076"/>
                    <a:pt x="350" y="915"/>
                  </a:cubicBezTo>
                  <a:cubicBezTo>
                    <a:pt x="323" y="754"/>
                    <a:pt x="377" y="619"/>
                    <a:pt x="484" y="485"/>
                  </a:cubicBezTo>
                  <a:cubicBezTo>
                    <a:pt x="574" y="373"/>
                    <a:pt x="682" y="317"/>
                    <a:pt x="825" y="317"/>
                  </a:cubicBezTo>
                  <a:close/>
                  <a:moveTo>
                    <a:pt x="915" y="1"/>
                  </a:moveTo>
                  <a:cubicBezTo>
                    <a:pt x="673" y="1"/>
                    <a:pt x="457" y="81"/>
                    <a:pt x="269" y="296"/>
                  </a:cubicBezTo>
                  <a:cubicBezTo>
                    <a:pt x="81" y="512"/>
                    <a:pt x="0" y="727"/>
                    <a:pt x="27" y="969"/>
                  </a:cubicBezTo>
                  <a:cubicBezTo>
                    <a:pt x="54" y="1211"/>
                    <a:pt x="189" y="1453"/>
                    <a:pt x="431" y="1668"/>
                  </a:cubicBezTo>
                  <a:cubicBezTo>
                    <a:pt x="673" y="1883"/>
                    <a:pt x="915" y="1990"/>
                    <a:pt x="1156" y="1990"/>
                  </a:cubicBezTo>
                  <a:cubicBezTo>
                    <a:pt x="1398" y="1990"/>
                    <a:pt x="1614" y="1883"/>
                    <a:pt x="1802" y="1668"/>
                  </a:cubicBezTo>
                  <a:cubicBezTo>
                    <a:pt x="1990" y="1479"/>
                    <a:pt x="2071" y="1238"/>
                    <a:pt x="2044" y="996"/>
                  </a:cubicBezTo>
                  <a:cubicBezTo>
                    <a:pt x="2017" y="754"/>
                    <a:pt x="1882" y="538"/>
                    <a:pt x="1640" y="323"/>
                  </a:cubicBezTo>
                  <a:cubicBezTo>
                    <a:pt x="1398" y="108"/>
                    <a:pt x="1156" y="1"/>
                    <a:pt x="915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074625" y="1343800"/>
              <a:ext cx="51100" cy="56500"/>
            </a:xfrm>
            <a:custGeom>
              <a:avLst/>
              <a:gdLst/>
              <a:ahLst/>
              <a:cxnLst/>
              <a:rect l="l" t="t" r="r" b="b"/>
              <a:pathLst>
                <a:path w="2044" h="2260" extrusionOk="0">
                  <a:moveTo>
                    <a:pt x="780" y="1"/>
                  </a:moveTo>
                  <a:cubicBezTo>
                    <a:pt x="700" y="27"/>
                    <a:pt x="619" y="81"/>
                    <a:pt x="538" y="162"/>
                  </a:cubicBezTo>
                  <a:cubicBezTo>
                    <a:pt x="431" y="216"/>
                    <a:pt x="350" y="296"/>
                    <a:pt x="269" y="377"/>
                  </a:cubicBezTo>
                  <a:cubicBezTo>
                    <a:pt x="108" y="565"/>
                    <a:pt x="27" y="727"/>
                    <a:pt x="27" y="888"/>
                  </a:cubicBezTo>
                  <a:cubicBezTo>
                    <a:pt x="1" y="1076"/>
                    <a:pt x="81" y="1210"/>
                    <a:pt x="216" y="1318"/>
                  </a:cubicBezTo>
                  <a:cubicBezTo>
                    <a:pt x="323" y="1426"/>
                    <a:pt x="431" y="1479"/>
                    <a:pt x="565" y="1479"/>
                  </a:cubicBezTo>
                  <a:cubicBezTo>
                    <a:pt x="700" y="1452"/>
                    <a:pt x="834" y="1399"/>
                    <a:pt x="995" y="1291"/>
                  </a:cubicBezTo>
                  <a:lnTo>
                    <a:pt x="1103" y="1210"/>
                  </a:lnTo>
                  <a:cubicBezTo>
                    <a:pt x="1264" y="1103"/>
                    <a:pt x="1372" y="1022"/>
                    <a:pt x="1452" y="1022"/>
                  </a:cubicBezTo>
                  <a:cubicBezTo>
                    <a:pt x="1474" y="1015"/>
                    <a:pt x="1494" y="1012"/>
                    <a:pt x="1513" y="1012"/>
                  </a:cubicBezTo>
                  <a:cubicBezTo>
                    <a:pt x="1564" y="1012"/>
                    <a:pt x="1608" y="1037"/>
                    <a:pt x="1668" y="1076"/>
                  </a:cubicBezTo>
                  <a:cubicBezTo>
                    <a:pt x="1721" y="1157"/>
                    <a:pt x="1748" y="1237"/>
                    <a:pt x="1748" y="1318"/>
                  </a:cubicBezTo>
                  <a:cubicBezTo>
                    <a:pt x="1721" y="1426"/>
                    <a:pt x="1668" y="1533"/>
                    <a:pt x="1560" y="1641"/>
                  </a:cubicBezTo>
                  <a:cubicBezTo>
                    <a:pt x="1479" y="1721"/>
                    <a:pt x="1399" y="1802"/>
                    <a:pt x="1291" y="1856"/>
                  </a:cubicBezTo>
                  <a:cubicBezTo>
                    <a:pt x="1210" y="1936"/>
                    <a:pt x="1076" y="1990"/>
                    <a:pt x="968" y="2017"/>
                  </a:cubicBezTo>
                  <a:lnTo>
                    <a:pt x="1210" y="2259"/>
                  </a:lnTo>
                  <a:cubicBezTo>
                    <a:pt x="1318" y="2178"/>
                    <a:pt x="1426" y="2125"/>
                    <a:pt x="1506" y="2044"/>
                  </a:cubicBezTo>
                  <a:cubicBezTo>
                    <a:pt x="1614" y="1963"/>
                    <a:pt x="1694" y="1909"/>
                    <a:pt x="1748" y="1829"/>
                  </a:cubicBezTo>
                  <a:cubicBezTo>
                    <a:pt x="1936" y="1641"/>
                    <a:pt x="2017" y="1452"/>
                    <a:pt x="2044" y="1264"/>
                  </a:cubicBezTo>
                  <a:cubicBezTo>
                    <a:pt x="2044" y="1103"/>
                    <a:pt x="1990" y="942"/>
                    <a:pt x="1856" y="834"/>
                  </a:cubicBezTo>
                  <a:cubicBezTo>
                    <a:pt x="1748" y="727"/>
                    <a:pt x="1614" y="673"/>
                    <a:pt x="1479" y="673"/>
                  </a:cubicBezTo>
                  <a:cubicBezTo>
                    <a:pt x="1345" y="700"/>
                    <a:pt x="1184" y="753"/>
                    <a:pt x="995" y="915"/>
                  </a:cubicBezTo>
                  <a:lnTo>
                    <a:pt x="915" y="968"/>
                  </a:lnTo>
                  <a:cubicBezTo>
                    <a:pt x="780" y="1076"/>
                    <a:pt x="673" y="1130"/>
                    <a:pt x="592" y="1157"/>
                  </a:cubicBezTo>
                  <a:cubicBezTo>
                    <a:pt x="511" y="1157"/>
                    <a:pt x="458" y="1130"/>
                    <a:pt x="404" y="1076"/>
                  </a:cubicBezTo>
                  <a:cubicBezTo>
                    <a:pt x="323" y="1022"/>
                    <a:pt x="296" y="942"/>
                    <a:pt x="323" y="861"/>
                  </a:cubicBezTo>
                  <a:cubicBezTo>
                    <a:pt x="350" y="753"/>
                    <a:pt x="404" y="646"/>
                    <a:pt x="511" y="538"/>
                  </a:cubicBezTo>
                  <a:cubicBezTo>
                    <a:pt x="565" y="458"/>
                    <a:pt x="646" y="377"/>
                    <a:pt x="726" y="323"/>
                  </a:cubicBezTo>
                  <a:cubicBezTo>
                    <a:pt x="807" y="269"/>
                    <a:pt x="915" y="216"/>
                    <a:pt x="995" y="189"/>
                  </a:cubicBezTo>
                  <a:lnTo>
                    <a:pt x="780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102850" y="1306700"/>
              <a:ext cx="59175" cy="70050"/>
            </a:xfrm>
            <a:custGeom>
              <a:avLst/>
              <a:gdLst/>
              <a:ahLst/>
              <a:cxnLst/>
              <a:rect l="l" t="t" r="r" b="b"/>
              <a:pathLst>
                <a:path w="2367" h="2802" extrusionOk="0">
                  <a:moveTo>
                    <a:pt x="1105" y="322"/>
                  </a:moveTo>
                  <a:cubicBezTo>
                    <a:pt x="1131" y="322"/>
                    <a:pt x="1157" y="324"/>
                    <a:pt x="1184" y="328"/>
                  </a:cubicBezTo>
                  <a:cubicBezTo>
                    <a:pt x="1345" y="328"/>
                    <a:pt x="1506" y="436"/>
                    <a:pt x="1695" y="597"/>
                  </a:cubicBezTo>
                  <a:cubicBezTo>
                    <a:pt x="1856" y="732"/>
                    <a:pt x="1963" y="893"/>
                    <a:pt x="2017" y="1081"/>
                  </a:cubicBezTo>
                  <a:cubicBezTo>
                    <a:pt x="2044" y="1243"/>
                    <a:pt x="1990" y="1377"/>
                    <a:pt x="1883" y="1511"/>
                  </a:cubicBezTo>
                  <a:cubicBezTo>
                    <a:pt x="1775" y="1619"/>
                    <a:pt x="1641" y="1673"/>
                    <a:pt x="1480" y="1673"/>
                  </a:cubicBezTo>
                  <a:cubicBezTo>
                    <a:pt x="1318" y="1646"/>
                    <a:pt x="1130" y="1565"/>
                    <a:pt x="969" y="1404"/>
                  </a:cubicBezTo>
                  <a:cubicBezTo>
                    <a:pt x="780" y="1243"/>
                    <a:pt x="673" y="1081"/>
                    <a:pt x="646" y="920"/>
                  </a:cubicBezTo>
                  <a:cubicBezTo>
                    <a:pt x="619" y="759"/>
                    <a:pt x="646" y="624"/>
                    <a:pt x="754" y="490"/>
                  </a:cubicBezTo>
                  <a:cubicBezTo>
                    <a:pt x="866" y="378"/>
                    <a:pt x="978" y="322"/>
                    <a:pt x="1105" y="322"/>
                  </a:cubicBezTo>
                  <a:close/>
                  <a:moveTo>
                    <a:pt x="1122" y="1"/>
                  </a:moveTo>
                  <a:cubicBezTo>
                    <a:pt x="922" y="1"/>
                    <a:pt x="760" y="83"/>
                    <a:pt x="619" y="248"/>
                  </a:cubicBezTo>
                  <a:cubicBezTo>
                    <a:pt x="512" y="355"/>
                    <a:pt x="458" y="463"/>
                    <a:pt x="431" y="570"/>
                  </a:cubicBezTo>
                  <a:cubicBezTo>
                    <a:pt x="404" y="705"/>
                    <a:pt x="404" y="812"/>
                    <a:pt x="458" y="947"/>
                  </a:cubicBezTo>
                  <a:lnTo>
                    <a:pt x="216" y="732"/>
                  </a:lnTo>
                  <a:lnTo>
                    <a:pt x="1" y="974"/>
                  </a:lnTo>
                  <a:lnTo>
                    <a:pt x="2017" y="2802"/>
                  </a:lnTo>
                  <a:lnTo>
                    <a:pt x="2232" y="2560"/>
                  </a:lnTo>
                  <a:lnTo>
                    <a:pt x="1480" y="1861"/>
                  </a:lnTo>
                  <a:lnTo>
                    <a:pt x="1480" y="1861"/>
                  </a:lnTo>
                  <a:cubicBezTo>
                    <a:pt x="1524" y="1872"/>
                    <a:pt x="1573" y="1879"/>
                    <a:pt x="1623" y="1879"/>
                  </a:cubicBezTo>
                  <a:cubicBezTo>
                    <a:pt x="1694" y="1879"/>
                    <a:pt x="1766" y="1866"/>
                    <a:pt x="1829" y="1834"/>
                  </a:cubicBezTo>
                  <a:cubicBezTo>
                    <a:pt x="1937" y="1807"/>
                    <a:pt x="2044" y="1727"/>
                    <a:pt x="2152" y="1619"/>
                  </a:cubicBezTo>
                  <a:cubicBezTo>
                    <a:pt x="2313" y="1458"/>
                    <a:pt x="2367" y="1243"/>
                    <a:pt x="2313" y="1001"/>
                  </a:cubicBezTo>
                  <a:cubicBezTo>
                    <a:pt x="2286" y="759"/>
                    <a:pt x="2152" y="544"/>
                    <a:pt x="1910" y="328"/>
                  </a:cubicBezTo>
                  <a:cubicBezTo>
                    <a:pt x="1695" y="140"/>
                    <a:pt x="1453" y="33"/>
                    <a:pt x="1211" y="6"/>
                  </a:cubicBezTo>
                  <a:cubicBezTo>
                    <a:pt x="1180" y="2"/>
                    <a:pt x="1151" y="1"/>
                    <a:pt x="1122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146550" y="1266400"/>
              <a:ext cx="51775" cy="49875"/>
            </a:xfrm>
            <a:custGeom>
              <a:avLst/>
              <a:gdLst/>
              <a:ahLst/>
              <a:cxnLst/>
              <a:rect l="l" t="t" r="r" b="b"/>
              <a:pathLst>
                <a:path w="2071" h="1995" extrusionOk="0">
                  <a:moveTo>
                    <a:pt x="809" y="321"/>
                  </a:moveTo>
                  <a:cubicBezTo>
                    <a:pt x="835" y="321"/>
                    <a:pt x="861" y="323"/>
                    <a:pt x="888" y="327"/>
                  </a:cubicBezTo>
                  <a:cubicBezTo>
                    <a:pt x="1076" y="327"/>
                    <a:pt x="1237" y="408"/>
                    <a:pt x="1398" y="569"/>
                  </a:cubicBezTo>
                  <a:cubicBezTo>
                    <a:pt x="1587" y="731"/>
                    <a:pt x="1694" y="892"/>
                    <a:pt x="1721" y="1053"/>
                  </a:cubicBezTo>
                  <a:cubicBezTo>
                    <a:pt x="1748" y="1215"/>
                    <a:pt x="1721" y="1376"/>
                    <a:pt x="1587" y="1483"/>
                  </a:cubicBezTo>
                  <a:cubicBezTo>
                    <a:pt x="1479" y="1618"/>
                    <a:pt x="1345" y="1672"/>
                    <a:pt x="1183" y="1672"/>
                  </a:cubicBezTo>
                  <a:cubicBezTo>
                    <a:pt x="995" y="1645"/>
                    <a:pt x="834" y="1564"/>
                    <a:pt x="646" y="1403"/>
                  </a:cubicBezTo>
                  <a:cubicBezTo>
                    <a:pt x="484" y="1241"/>
                    <a:pt x="377" y="1080"/>
                    <a:pt x="350" y="919"/>
                  </a:cubicBezTo>
                  <a:cubicBezTo>
                    <a:pt x="323" y="757"/>
                    <a:pt x="350" y="623"/>
                    <a:pt x="484" y="489"/>
                  </a:cubicBezTo>
                  <a:cubicBezTo>
                    <a:pt x="574" y="377"/>
                    <a:pt x="682" y="321"/>
                    <a:pt x="809" y="321"/>
                  </a:cubicBezTo>
                  <a:close/>
                  <a:moveTo>
                    <a:pt x="842" y="1"/>
                  </a:moveTo>
                  <a:cubicBezTo>
                    <a:pt x="629" y="1"/>
                    <a:pt x="438" y="107"/>
                    <a:pt x="269" y="300"/>
                  </a:cubicBezTo>
                  <a:cubicBezTo>
                    <a:pt x="81" y="516"/>
                    <a:pt x="0" y="731"/>
                    <a:pt x="27" y="973"/>
                  </a:cubicBezTo>
                  <a:cubicBezTo>
                    <a:pt x="54" y="1215"/>
                    <a:pt x="189" y="1430"/>
                    <a:pt x="431" y="1645"/>
                  </a:cubicBezTo>
                  <a:cubicBezTo>
                    <a:pt x="673" y="1860"/>
                    <a:pt x="915" y="1994"/>
                    <a:pt x="1156" y="1994"/>
                  </a:cubicBezTo>
                  <a:cubicBezTo>
                    <a:pt x="1398" y="1994"/>
                    <a:pt x="1614" y="1887"/>
                    <a:pt x="1802" y="1672"/>
                  </a:cubicBezTo>
                  <a:cubicBezTo>
                    <a:pt x="1990" y="1457"/>
                    <a:pt x="2071" y="1241"/>
                    <a:pt x="2044" y="999"/>
                  </a:cubicBezTo>
                  <a:cubicBezTo>
                    <a:pt x="2017" y="757"/>
                    <a:pt x="1882" y="542"/>
                    <a:pt x="1640" y="327"/>
                  </a:cubicBezTo>
                  <a:cubicBezTo>
                    <a:pt x="1398" y="112"/>
                    <a:pt x="1156" y="5"/>
                    <a:pt x="915" y="5"/>
                  </a:cubicBezTo>
                  <a:cubicBezTo>
                    <a:pt x="890" y="2"/>
                    <a:pt x="866" y="1"/>
                    <a:pt x="842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178150" y="1226175"/>
              <a:ext cx="41675" cy="55150"/>
            </a:xfrm>
            <a:custGeom>
              <a:avLst/>
              <a:gdLst/>
              <a:ahLst/>
              <a:cxnLst/>
              <a:rect l="l" t="t" r="r" b="b"/>
              <a:pathLst>
                <a:path w="1667" h="2206" extrusionOk="0">
                  <a:moveTo>
                    <a:pt x="726" y="1"/>
                  </a:moveTo>
                  <a:cubicBezTo>
                    <a:pt x="699" y="27"/>
                    <a:pt x="699" y="54"/>
                    <a:pt x="672" y="81"/>
                  </a:cubicBezTo>
                  <a:cubicBezTo>
                    <a:pt x="645" y="81"/>
                    <a:pt x="618" y="108"/>
                    <a:pt x="618" y="108"/>
                  </a:cubicBezTo>
                  <a:cubicBezTo>
                    <a:pt x="511" y="242"/>
                    <a:pt x="430" y="350"/>
                    <a:pt x="403" y="484"/>
                  </a:cubicBezTo>
                  <a:cubicBezTo>
                    <a:pt x="376" y="592"/>
                    <a:pt x="403" y="726"/>
                    <a:pt x="430" y="834"/>
                  </a:cubicBezTo>
                  <a:lnTo>
                    <a:pt x="215" y="646"/>
                  </a:lnTo>
                  <a:lnTo>
                    <a:pt x="0" y="888"/>
                  </a:lnTo>
                  <a:lnTo>
                    <a:pt x="1452" y="2205"/>
                  </a:lnTo>
                  <a:lnTo>
                    <a:pt x="1667" y="1963"/>
                  </a:lnTo>
                  <a:lnTo>
                    <a:pt x="887" y="1264"/>
                  </a:lnTo>
                  <a:cubicBezTo>
                    <a:pt x="726" y="1103"/>
                    <a:pt x="645" y="968"/>
                    <a:pt x="618" y="807"/>
                  </a:cubicBezTo>
                  <a:cubicBezTo>
                    <a:pt x="592" y="673"/>
                    <a:pt x="645" y="511"/>
                    <a:pt x="753" y="377"/>
                  </a:cubicBezTo>
                  <a:cubicBezTo>
                    <a:pt x="807" y="350"/>
                    <a:pt x="833" y="323"/>
                    <a:pt x="860" y="296"/>
                  </a:cubicBezTo>
                  <a:cubicBezTo>
                    <a:pt x="914" y="269"/>
                    <a:pt x="941" y="242"/>
                    <a:pt x="995" y="24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207050" y="1198625"/>
              <a:ext cx="55800" cy="50425"/>
            </a:xfrm>
            <a:custGeom>
              <a:avLst/>
              <a:gdLst/>
              <a:ahLst/>
              <a:cxnLst/>
              <a:rect l="l" t="t" r="r" b="b"/>
              <a:pathLst>
                <a:path w="2232" h="2017" extrusionOk="0">
                  <a:moveTo>
                    <a:pt x="860" y="296"/>
                  </a:moveTo>
                  <a:cubicBezTo>
                    <a:pt x="1022" y="296"/>
                    <a:pt x="1156" y="350"/>
                    <a:pt x="1291" y="484"/>
                  </a:cubicBezTo>
                  <a:lnTo>
                    <a:pt x="511" y="1318"/>
                  </a:lnTo>
                  <a:cubicBezTo>
                    <a:pt x="377" y="1183"/>
                    <a:pt x="323" y="1049"/>
                    <a:pt x="323" y="914"/>
                  </a:cubicBezTo>
                  <a:cubicBezTo>
                    <a:pt x="323" y="753"/>
                    <a:pt x="377" y="619"/>
                    <a:pt x="484" y="484"/>
                  </a:cubicBezTo>
                  <a:cubicBezTo>
                    <a:pt x="592" y="350"/>
                    <a:pt x="726" y="296"/>
                    <a:pt x="860" y="296"/>
                  </a:cubicBezTo>
                  <a:close/>
                  <a:moveTo>
                    <a:pt x="887" y="0"/>
                  </a:moveTo>
                  <a:cubicBezTo>
                    <a:pt x="672" y="0"/>
                    <a:pt x="457" y="108"/>
                    <a:pt x="296" y="296"/>
                  </a:cubicBezTo>
                  <a:cubicBezTo>
                    <a:pt x="81" y="511"/>
                    <a:pt x="0" y="753"/>
                    <a:pt x="27" y="1022"/>
                  </a:cubicBezTo>
                  <a:cubicBezTo>
                    <a:pt x="54" y="1264"/>
                    <a:pt x="188" y="1506"/>
                    <a:pt x="430" y="1721"/>
                  </a:cubicBezTo>
                  <a:cubicBezTo>
                    <a:pt x="645" y="1909"/>
                    <a:pt x="887" y="2017"/>
                    <a:pt x="1156" y="2017"/>
                  </a:cubicBezTo>
                  <a:cubicBezTo>
                    <a:pt x="1425" y="1990"/>
                    <a:pt x="1640" y="1855"/>
                    <a:pt x="1855" y="1640"/>
                  </a:cubicBezTo>
                  <a:cubicBezTo>
                    <a:pt x="1936" y="1533"/>
                    <a:pt x="2017" y="1452"/>
                    <a:pt x="2070" y="1344"/>
                  </a:cubicBezTo>
                  <a:cubicBezTo>
                    <a:pt x="2151" y="1237"/>
                    <a:pt x="2178" y="1103"/>
                    <a:pt x="2232" y="995"/>
                  </a:cubicBezTo>
                  <a:lnTo>
                    <a:pt x="2017" y="780"/>
                  </a:lnTo>
                  <a:cubicBezTo>
                    <a:pt x="1963" y="914"/>
                    <a:pt x="1936" y="1022"/>
                    <a:pt x="1882" y="1129"/>
                  </a:cubicBezTo>
                  <a:cubicBezTo>
                    <a:pt x="1828" y="1237"/>
                    <a:pt x="1748" y="1344"/>
                    <a:pt x="1667" y="1425"/>
                  </a:cubicBezTo>
                  <a:cubicBezTo>
                    <a:pt x="1533" y="1586"/>
                    <a:pt x="1371" y="1694"/>
                    <a:pt x="1210" y="1694"/>
                  </a:cubicBezTo>
                  <a:cubicBezTo>
                    <a:pt x="1049" y="1694"/>
                    <a:pt x="860" y="1640"/>
                    <a:pt x="699" y="1506"/>
                  </a:cubicBezTo>
                  <a:lnTo>
                    <a:pt x="1694" y="403"/>
                  </a:lnTo>
                  <a:lnTo>
                    <a:pt x="1560" y="296"/>
                  </a:lnTo>
                  <a:cubicBezTo>
                    <a:pt x="1344" y="108"/>
                    <a:pt x="1129" y="0"/>
                    <a:pt x="887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240650" y="1159625"/>
              <a:ext cx="59850" cy="51275"/>
            </a:xfrm>
            <a:custGeom>
              <a:avLst/>
              <a:gdLst/>
              <a:ahLst/>
              <a:cxnLst/>
              <a:rect l="l" t="t" r="r" b="b"/>
              <a:pathLst>
                <a:path w="2394" h="2051" extrusionOk="0">
                  <a:moveTo>
                    <a:pt x="1452" y="619"/>
                  </a:moveTo>
                  <a:lnTo>
                    <a:pt x="1506" y="673"/>
                  </a:lnTo>
                  <a:cubicBezTo>
                    <a:pt x="1640" y="807"/>
                    <a:pt x="1748" y="942"/>
                    <a:pt x="1775" y="1130"/>
                  </a:cubicBezTo>
                  <a:cubicBezTo>
                    <a:pt x="1775" y="1291"/>
                    <a:pt x="1748" y="1426"/>
                    <a:pt x="1614" y="1560"/>
                  </a:cubicBezTo>
                  <a:cubicBezTo>
                    <a:pt x="1533" y="1668"/>
                    <a:pt x="1425" y="1722"/>
                    <a:pt x="1345" y="1722"/>
                  </a:cubicBezTo>
                  <a:cubicBezTo>
                    <a:pt x="1325" y="1726"/>
                    <a:pt x="1306" y="1729"/>
                    <a:pt x="1288" y="1729"/>
                  </a:cubicBezTo>
                  <a:cubicBezTo>
                    <a:pt x="1207" y="1729"/>
                    <a:pt x="1137" y="1685"/>
                    <a:pt x="1049" y="1641"/>
                  </a:cubicBezTo>
                  <a:cubicBezTo>
                    <a:pt x="941" y="1533"/>
                    <a:pt x="915" y="1426"/>
                    <a:pt x="941" y="1318"/>
                  </a:cubicBezTo>
                  <a:cubicBezTo>
                    <a:pt x="968" y="1211"/>
                    <a:pt x="1049" y="1049"/>
                    <a:pt x="1237" y="861"/>
                  </a:cubicBezTo>
                  <a:lnTo>
                    <a:pt x="1452" y="619"/>
                  </a:lnTo>
                  <a:close/>
                  <a:moveTo>
                    <a:pt x="915" y="1"/>
                  </a:moveTo>
                  <a:cubicBezTo>
                    <a:pt x="726" y="1"/>
                    <a:pt x="511" y="108"/>
                    <a:pt x="323" y="323"/>
                  </a:cubicBezTo>
                  <a:cubicBezTo>
                    <a:pt x="269" y="404"/>
                    <a:pt x="189" y="485"/>
                    <a:pt x="135" y="592"/>
                  </a:cubicBezTo>
                  <a:cubicBezTo>
                    <a:pt x="81" y="673"/>
                    <a:pt x="27" y="780"/>
                    <a:pt x="0" y="915"/>
                  </a:cubicBezTo>
                  <a:lnTo>
                    <a:pt x="216" y="1103"/>
                  </a:lnTo>
                  <a:cubicBezTo>
                    <a:pt x="242" y="996"/>
                    <a:pt x="269" y="888"/>
                    <a:pt x="323" y="807"/>
                  </a:cubicBezTo>
                  <a:cubicBezTo>
                    <a:pt x="377" y="700"/>
                    <a:pt x="431" y="619"/>
                    <a:pt x="511" y="539"/>
                  </a:cubicBezTo>
                  <a:cubicBezTo>
                    <a:pt x="619" y="404"/>
                    <a:pt x="753" y="323"/>
                    <a:pt x="888" y="297"/>
                  </a:cubicBezTo>
                  <a:cubicBezTo>
                    <a:pt x="995" y="297"/>
                    <a:pt x="1130" y="323"/>
                    <a:pt x="1237" y="431"/>
                  </a:cubicBezTo>
                  <a:lnTo>
                    <a:pt x="1264" y="458"/>
                  </a:lnTo>
                  <a:lnTo>
                    <a:pt x="941" y="780"/>
                  </a:lnTo>
                  <a:cubicBezTo>
                    <a:pt x="753" y="996"/>
                    <a:pt x="646" y="1211"/>
                    <a:pt x="646" y="1372"/>
                  </a:cubicBezTo>
                  <a:cubicBezTo>
                    <a:pt x="619" y="1560"/>
                    <a:pt x="699" y="1722"/>
                    <a:pt x="861" y="1883"/>
                  </a:cubicBezTo>
                  <a:cubicBezTo>
                    <a:pt x="973" y="1995"/>
                    <a:pt x="1103" y="2051"/>
                    <a:pt x="1237" y="2051"/>
                  </a:cubicBezTo>
                  <a:cubicBezTo>
                    <a:pt x="1264" y="2051"/>
                    <a:pt x="1291" y="2049"/>
                    <a:pt x="1318" y="2044"/>
                  </a:cubicBezTo>
                  <a:cubicBezTo>
                    <a:pt x="1479" y="2044"/>
                    <a:pt x="1614" y="1963"/>
                    <a:pt x="1748" y="1802"/>
                  </a:cubicBezTo>
                  <a:cubicBezTo>
                    <a:pt x="1856" y="1695"/>
                    <a:pt x="1936" y="1587"/>
                    <a:pt x="1963" y="1453"/>
                  </a:cubicBezTo>
                  <a:cubicBezTo>
                    <a:pt x="1990" y="1345"/>
                    <a:pt x="1990" y="1211"/>
                    <a:pt x="1963" y="1076"/>
                  </a:cubicBezTo>
                  <a:lnTo>
                    <a:pt x="1963" y="1076"/>
                  </a:lnTo>
                  <a:lnTo>
                    <a:pt x="2178" y="1264"/>
                  </a:lnTo>
                  <a:lnTo>
                    <a:pt x="2393" y="1022"/>
                  </a:lnTo>
                  <a:lnTo>
                    <a:pt x="1560" y="297"/>
                  </a:lnTo>
                  <a:cubicBezTo>
                    <a:pt x="1345" y="81"/>
                    <a:pt x="1130" y="1"/>
                    <a:pt x="915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4566475" y="1370700"/>
              <a:ext cx="80700" cy="75300"/>
            </a:xfrm>
            <a:custGeom>
              <a:avLst/>
              <a:gdLst/>
              <a:ahLst/>
              <a:cxnLst/>
              <a:rect l="l" t="t" r="r" b="b"/>
              <a:pathLst>
                <a:path w="3228" h="3012" extrusionOk="0">
                  <a:moveTo>
                    <a:pt x="969" y="0"/>
                  </a:moveTo>
                  <a:lnTo>
                    <a:pt x="807" y="296"/>
                  </a:lnTo>
                  <a:lnTo>
                    <a:pt x="2689" y="1398"/>
                  </a:lnTo>
                  <a:lnTo>
                    <a:pt x="2689" y="1398"/>
                  </a:lnTo>
                  <a:lnTo>
                    <a:pt x="216" y="1291"/>
                  </a:lnTo>
                  <a:lnTo>
                    <a:pt x="1" y="1721"/>
                  </a:lnTo>
                  <a:lnTo>
                    <a:pt x="2259" y="3011"/>
                  </a:lnTo>
                  <a:lnTo>
                    <a:pt x="2420" y="2716"/>
                  </a:lnTo>
                  <a:lnTo>
                    <a:pt x="538" y="1640"/>
                  </a:lnTo>
                  <a:lnTo>
                    <a:pt x="538" y="1640"/>
                  </a:lnTo>
                  <a:lnTo>
                    <a:pt x="3012" y="1721"/>
                  </a:lnTo>
                  <a:lnTo>
                    <a:pt x="3227" y="1317"/>
                  </a:lnTo>
                  <a:lnTo>
                    <a:pt x="969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4613525" y="1329025"/>
              <a:ext cx="62550" cy="54625"/>
            </a:xfrm>
            <a:custGeom>
              <a:avLst/>
              <a:gdLst/>
              <a:ahLst/>
              <a:cxnLst/>
              <a:rect l="l" t="t" r="r" b="b"/>
              <a:pathLst>
                <a:path w="2502" h="2185" extrusionOk="0">
                  <a:moveTo>
                    <a:pt x="807" y="0"/>
                  </a:moveTo>
                  <a:lnTo>
                    <a:pt x="646" y="269"/>
                  </a:lnTo>
                  <a:lnTo>
                    <a:pt x="1614" y="834"/>
                  </a:lnTo>
                  <a:cubicBezTo>
                    <a:pt x="1775" y="941"/>
                    <a:pt x="1883" y="1049"/>
                    <a:pt x="1937" y="1183"/>
                  </a:cubicBezTo>
                  <a:cubicBezTo>
                    <a:pt x="1963" y="1344"/>
                    <a:pt x="1963" y="1479"/>
                    <a:pt x="1856" y="1640"/>
                  </a:cubicBezTo>
                  <a:cubicBezTo>
                    <a:pt x="1802" y="1748"/>
                    <a:pt x="1695" y="1828"/>
                    <a:pt x="1587" y="1855"/>
                  </a:cubicBezTo>
                  <a:cubicBezTo>
                    <a:pt x="1453" y="1855"/>
                    <a:pt x="1318" y="1828"/>
                    <a:pt x="1157" y="1721"/>
                  </a:cubicBezTo>
                  <a:lnTo>
                    <a:pt x="162" y="1156"/>
                  </a:lnTo>
                  <a:lnTo>
                    <a:pt x="1" y="1425"/>
                  </a:lnTo>
                  <a:lnTo>
                    <a:pt x="1022" y="2017"/>
                  </a:lnTo>
                  <a:cubicBezTo>
                    <a:pt x="1202" y="2129"/>
                    <a:pt x="1381" y="2185"/>
                    <a:pt x="1545" y="2185"/>
                  </a:cubicBezTo>
                  <a:cubicBezTo>
                    <a:pt x="1577" y="2185"/>
                    <a:pt x="1609" y="2182"/>
                    <a:pt x="1641" y="2178"/>
                  </a:cubicBezTo>
                  <a:cubicBezTo>
                    <a:pt x="1802" y="2151"/>
                    <a:pt x="1963" y="2017"/>
                    <a:pt x="2071" y="1828"/>
                  </a:cubicBezTo>
                  <a:cubicBezTo>
                    <a:pt x="2152" y="1721"/>
                    <a:pt x="2179" y="1586"/>
                    <a:pt x="2179" y="1479"/>
                  </a:cubicBezTo>
                  <a:cubicBezTo>
                    <a:pt x="2179" y="1371"/>
                    <a:pt x="2152" y="1237"/>
                    <a:pt x="2098" y="1102"/>
                  </a:cubicBezTo>
                  <a:lnTo>
                    <a:pt x="2098" y="1102"/>
                  </a:lnTo>
                  <a:lnTo>
                    <a:pt x="2340" y="1264"/>
                  </a:lnTo>
                  <a:lnTo>
                    <a:pt x="2501" y="968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4646475" y="1285325"/>
              <a:ext cx="53800" cy="48925"/>
            </a:xfrm>
            <a:custGeom>
              <a:avLst/>
              <a:gdLst/>
              <a:ahLst/>
              <a:cxnLst/>
              <a:rect l="l" t="t" r="r" b="b"/>
              <a:pathLst>
                <a:path w="2152" h="1957" extrusionOk="0">
                  <a:moveTo>
                    <a:pt x="592" y="0"/>
                  </a:moveTo>
                  <a:cubicBezTo>
                    <a:pt x="511" y="54"/>
                    <a:pt x="430" y="108"/>
                    <a:pt x="377" y="189"/>
                  </a:cubicBezTo>
                  <a:cubicBezTo>
                    <a:pt x="323" y="242"/>
                    <a:pt x="242" y="323"/>
                    <a:pt x="215" y="431"/>
                  </a:cubicBezTo>
                  <a:cubicBezTo>
                    <a:pt x="54" y="673"/>
                    <a:pt x="0" y="942"/>
                    <a:pt x="81" y="1183"/>
                  </a:cubicBezTo>
                  <a:cubicBezTo>
                    <a:pt x="161" y="1425"/>
                    <a:pt x="323" y="1614"/>
                    <a:pt x="592" y="1775"/>
                  </a:cubicBezTo>
                  <a:cubicBezTo>
                    <a:pt x="813" y="1896"/>
                    <a:pt x="1005" y="1956"/>
                    <a:pt x="1189" y="1956"/>
                  </a:cubicBezTo>
                  <a:cubicBezTo>
                    <a:pt x="1250" y="1956"/>
                    <a:pt x="1311" y="1950"/>
                    <a:pt x="1371" y="1936"/>
                  </a:cubicBezTo>
                  <a:cubicBezTo>
                    <a:pt x="1640" y="1883"/>
                    <a:pt x="1828" y="1721"/>
                    <a:pt x="1990" y="1479"/>
                  </a:cubicBezTo>
                  <a:cubicBezTo>
                    <a:pt x="2044" y="1372"/>
                    <a:pt x="2070" y="1291"/>
                    <a:pt x="2097" y="1183"/>
                  </a:cubicBezTo>
                  <a:cubicBezTo>
                    <a:pt x="2124" y="1103"/>
                    <a:pt x="2151" y="995"/>
                    <a:pt x="2151" y="888"/>
                  </a:cubicBezTo>
                  <a:lnTo>
                    <a:pt x="1909" y="753"/>
                  </a:lnTo>
                  <a:cubicBezTo>
                    <a:pt x="1909" y="861"/>
                    <a:pt x="1882" y="942"/>
                    <a:pt x="1855" y="1049"/>
                  </a:cubicBezTo>
                  <a:cubicBezTo>
                    <a:pt x="1828" y="1130"/>
                    <a:pt x="1802" y="1210"/>
                    <a:pt x="1748" y="1291"/>
                  </a:cubicBezTo>
                  <a:cubicBezTo>
                    <a:pt x="1640" y="1479"/>
                    <a:pt x="1506" y="1587"/>
                    <a:pt x="1344" y="1614"/>
                  </a:cubicBezTo>
                  <a:cubicBezTo>
                    <a:pt x="1303" y="1628"/>
                    <a:pt x="1258" y="1634"/>
                    <a:pt x="1210" y="1634"/>
                  </a:cubicBezTo>
                  <a:cubicBezTo>
                    <a:pt x="1074" y="1634"/>
                    <a:pt x="919" y="1579"/>
                    <a:pt x="780" y="1479"/>
                  </a:cubicBezTo>
                  <a:cubicBezTo>
                    <a:pt x="565" y="1372"/>
                    <a:pt x="430" y="1237"/>
                    <a:pt x="377" y="1076"/>
                  </a:cubicBezTo>
                  <a:cubicBezTo>
                    <a:pt x="323" y="888"/>
                    <a:pt x="350" y="726"/>
                    <a:pt x="457" y="538"/>
                  </a:cubicBezTo>
                  <a:cubicBezTo>
                    <a:pt x="484" y="458"/>
                    <a:pt x="565" y="377"/>
                    <a:pt x="619" y="323"/>
                  </a:cubicBezTo>
                  <a:cubicBezTo>
                    <a:pt x="699" y="242"/>
                    <a:pt x="753" y="189"/>
                    <a:pt x="861" y="135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4649825" y="1255750"/>
              <a:ext cx="63200" cy="41025"/>
            </a:xfrm>
            <a:custGeom>
              <a:avLst/>
              <a:gdLst/>
              <a:ahLst/>
              <a:cxnLst/>
              <a:rect l="l" t="t" r="r" b="b"/>
              <a:pathLst>
                <a:path w="2528" h="1641" extrusionOk="0">
                  <a:moveTo>
                    <a:pt x="162" y="1"/>
                  </a:moveTo>
                  <a:lnTo>
                    <a:pt x="1" y="269"/>
                  </a:lnTo>
                  <a:lnTo>
                    <a:pt x="2367" y="1641"/>
                  </a:lnTo>
                  <a:lnTo>
                    <a:pt x="2528" y="1345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4684100" y="1221250"/>
              <a:ext cx="55150" cy="48900"/>
            </a:xfrm>
            <a:custGeom>
              <a:avLst/>
              <a:gdLst/>
              <a:ahLst/>
              <a:cxnLst/>
              <a:rect l="l" t="t" r="r" b="b"/>
              <a:pathLst>
                <a:path w="2206" h="1956" extrusionOk="0">
                  <a:moveTo>
                    <a:pt x="843" y="295"/>
                  </a:moveTo>
                  <a:cubicBezTo>
                    <a:pt x="957" y="295"/>
                    <a:pt x="1063" y="325"/>
                    <a:pt x="1184" y="386"/>
                  </a:cubicBezTo>
                  <a:lnTo>
                    <a:pt x="592" y="1381"/>
                  </a:lnTo>
                  <a:cubicBezTo>
                    <a:pt x="458" y="1273"/>
                    <a:pt x="350" y="1165"/>
                    <a:pt x="323" y="1004"/>
                  </a:cubicBezTo>
                  <a:cubicBezTo>
                    <a:pt x="297" y="870"/>
                    <a:pt x="323" y="735"/>
                    <a:pt x="404" y="574"/>
                  </a:cubicBezTo>
                  <a:cubicBezTo>
                    <a:pt x="485" y="439"/>
                    <a:pt x="592" y="359"/>
                    <a:pt x="727" y="305"/>
                  </a:cubicBezTo>
                  <a:cubicBezTo>
                    <a:pt x="767" y="298"/>
                    <a:pt x="806" y="295"/>
                    <a:pt x="843" y="295"/>
                  </a:cubicBezTo>
                  <a:close/>
                  <a:moveTo>
                    <a:pt x="842" y="0"/>
                  </a:moveTo>
                  <a:cubicBezTo>
                    <a:pt x="794" y="0"/>
                    <a:pt x="746" y="4"/>
                    <a:pt x="700" y="9"/>
                  </a:cubicBezTo>
                  <a:cubicBezTo>
                    <a:pt x="485" y="63"/>
                    <a:pt x="297" y="198"/>
                    <a:pt x="162" y="439"/>
                  </a:cubicBezTo>
                  <a:cubicBezTo>
                    <a:pt x="28" y="681"/>
                    <a:pt x="1" y="950"/>
                    <a:pt x="55" y="1192"/>
                  </a:cubicBezTo>
                  <a:cubicBezTo>
                    <a:pt x="135" y="1434"/>
                    <a:pt x="323" y="1622"/>
                    <a:pt x="592" y="1784"/>
                  </a:cubicBezTo>
                  <a:cubicBezTo>
                    <a:pt x="778" y="1895"/>
                    <a:pt x="964" y="1955"/>
                    <a:pt x="1140" y="1955"/>
                  </a:cubicBezTo>
                  <a:cubicBezTo>
                    <a:pt x="1220" y="1955"/>
                    <a:pt x="1297" y="1943"/>
                    <a:pt x="1372" y="1918"/>
                  </a:cubicBezTo>
                  <a:cubicBezTo>
                    <a:pt x="1614" y="1864"/>
                    <a:pt x="1829" y="1676"/>
                    <a:pt x="1990" y="1407"/>
                  </a:cubicBezTo>
                  <a:cubicBezTo>
                    <a:pt x="2044" y="1300"/>
                    <a:pt x="2098" y="1192"/>
                    <a:pt x="2125" y="1085"/>
                  </a:cubicBezTo>
                  <a:cubicBezTo>
                    <a:pt x="2179" y="950"/>
                    <a:pt x="2205" y="843"/>
                    <a:pt x="2205" y="708"/>
                  </a:cubicBezTo>
                  <a:lnTo>
                    <a:pt x="1937" y="547"/>
                  </a:lnTo>
                  <a:cubicBezTo>
                    <a:pt x="1937" y="681"/>
                    <a:pt x="1937" y="816"/>
                    <a:pt x="1883" y="923"/>
                  </a:cubicBezTo>
                  <a:cubicBezTo>
                    <a:pt x="1856" y="1031"/>
                    <a:pt x="1829" y="1165"/>
                    <a:pt x="1748" y="1273"/>
                  </a:cubicBezTo>
                  <a:cubicBezTo>
                    <a:pt x="1641" y="1434"/>
                    <a:pt x="1506" y="1569"/>
                    <a:pt x="1345" y="1596"/>
                  </a:cubicBezTo>
                  <a:cubicBezTo>
                    <a:pt x="1291" y="1614"/>
                    <a:pt x="1238" y="1622"/>
                    <a:pt x="1182" y="1622"/>
                  </a:cubicBezTo>
                  <a:cubicBezTo>
                    <a:pt x="1070" y="1622"/>
                    <a:pt x="951" y="1587"/>
                    <a:pt x="807" y="1515"/>
                  </a:cubicBezTo>
                  <a:lnTo>
                    <a:pt x="1560" y="251"/>
                  </a:lnTo>
                  <a:lnTo>
                    <a:pt x="1426" y="171"/>
                  </a:lnTo>
                  <a:cubicBezTo>
                    <a:pt x="1215" y="44"/>
                    <a:pt x="1020" y="0"/>
                    <a:pt x="842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4708975" y="1175925"/>
              <a:ext cx="59175" cy="49175"/>
            </a:xfrm>
            <a:custGeom>
              <a:avLst/>
              <a:gdLst/>
              <a:ahLst/>
              <a:cxnLst/>
              <a:rect l="l" t="t" r="r" b="b"/>
              <a:pathLst>
                <a:path w="2367" h="1967" extrusionOk="0">
                  <a:moveTo>
                    <a:pt x="1372" y="505"/>
                  </a:moveTo>
                  <a:lnTo>
                    <a:pt x="1426" y="559"/>
                  </a:lnTo>
                  <a:cubicBezTo>
                    <a:pt x="1614" y="639"/>
                    <a:pt x="1721" y="774"/>
                    <a:pt x="1775" y="935"/>
                  </a:cubicBezTo>
                  <a:cubicBezTo>
                    <a:pt x="1829" y="1096"/>
                    <a:pt x="1829" y="1258"/>
                    <a:pt x="1721" y="1392"/>
                  </a:cubicBezTo>
                  <a:cubicBezTo>
                    <a:pt x="1668" y="1527"/>
                    <a:pt x="1587" y="1580"/>
                    <a:pt x="1479" y="1634"/>
                  </a:cubicBezTo>
                  <a:cubicBezTo>
                    <a:pt x="1458" y="1641"/>
                    <a:pt x="1434" y="1645"/>
                    <a:pt x="1409" y="1645"/>
                  </a:cubicBezTo>
                  <a:cubicBezTo>
                    <a:pt x="1341" y="1645"/>
                    <a:pt x="1262" y="1620"/>
                    <a:pt x="1184" y="1580"/>
                  </a:cubicBezTo>
                  <a:cubicBezTo>
                    <a:pt x="1076" y="1500"/>
                    <a:pt x="995" y="1419"/>
                    <a:pt x="995" y="1311"/>
                  </a:cubicBezTo>
                  <a:cubicBezTo>
                    <a:pt x="995" y="1177"/>
                    <a:pt x="1076" y="1016"/>
                    <a:pt x="1210" y="774"/>
                  </a:cubicBezTo>
                  <a:lnTo>
                    <a:pt x="1372" y="505"/>
                  </a:lnTo>
                  <a:close/>
                  <a:moveTo>
                    <a:pt x="882" y="0"/>
                  </a:moveTo>
                  <a:cubicBezTo>
                    <a:pt x="827" y="0"/>
                    <a:pt x="775" y="7"/>
                    <a:pt x="726" y="21"/>
                  </a:cubicBezTo>
                  <a:cubicBezTo>
                    <a:pt x="511" y="48"/>
                    <a:pt x="350" y="209"/>
                    <a:pt x="216" y="451"/>
                  </a:cubicBezTo>
                  <a:cubicBezTo>
                    <a:pt x="162" y="532"/>
                    <a:pt x="108" y="639"/>
                    <a:pt x="81" y="747"/>
                  </a:cubicBezTo>
                  <a:cubicBezTo>
                    <a:pt x="54" y="854"/>
                    <a:pt x="27" y="962"/>
                    <a:pt x="1" y="1096"/>
                  </a:cubicBezTo>
                  <a:lnTo>
                    <a:pt x="243" y="1258"/>
                  </a:lnTo>
                  <a:cubicBezTo>
                    <a:pt x="269" y="1123"/>
                    <a:pt x="269" y="1016"/>
                    <a:pt x="296" y="908"/>
                  </a:cubicBezTo>
                  <a:cubicBezTo>
                    <a:pt x="323" y="828"/>
                    <a:pt x="377" y="720"/>
                    <a:pt x="431" y="612"/>
                  </a:cubicBezTo>
                  <a:cubicBezTo>
                    <a:pt x="511" y="451"/>
                    <a:pt x="619" y="370"/>
                    <a:pt x="753" y="317"/>
                  </a:cubicBezTo>
                  <a:cubicBezTo>
                    <a:pt x="793" y="307"/>
                    <a:pt x="836" y="301"/>
                    <a:pt x="880" y="301"/>
                  </a:cubicBezTo>
                  <a:cubicBezTo>
                    <a:pt x="956" y="301"/>
                    <a:pt x="1035" y="319"/>
                    <a:pt x="1103" y="370"/>
                  </a:cubicBezTo>
                  <a:lnTo>
                    <a:pt x="1130" y="370"/>
                  </a:lnTo>
                  <a:lnTo>
                    <a:pt x="915" y="774"/>
                  </a:lnTo>
                  <a:cubicBezTo>
                    <a:pt x="780" y="1016"/>
                    <a:pt x="700" y="1258"/>
                    <a:pt x="726" y="1419"/>
                  </a:cubicBezTo>
                  <a:cubicBezTo>
                    <a:pt x="753" y="1607"/>
                    <a:pt x="861" y="1769"/>
                    <a:pt x="1049" y="1876"/>
                  </a:cubicBezTo>
                  <a:cubicBezTo>
                    <a:pt x="1170" y="1937"/>
                    <a:pt x="1291" y="1967"/>
                    <a:pt x="1412" y="1967"/>
                  </a:cubicBezTo>
                  <a:cubicBezTo>
                    <a:pt x="1452" y="1967"/>
                    <a:pt x="1493" y="1963"/>
                    <a:pt x="1533" y="1957"/>
                  </a:cubicBezTo>
                  <a:cubicBezTo>
                    <a:pt x="1694" y="1903"/>
                    <a:pt x="1829" y="1795"/>
                    <a:pt x="1909" y="1607"/>
                  </a:cubicBezTo>
                  <a:cubicBezTo>
                    <a:pt x="1990" y="1473"/>
                    <a:pt x="2044" y="1338"/>
                    <a:pt x="2044" y="1231"/>
                  </a:cubicBezTo>
                  <a:cubicBezTo>
                    <a:pt x="2044" y="1096"/>
                    <a:pt x="2017" y="989"/>
                    <a:pt x="1963" y="854"/>
                  </a:cubicBezTo>
                  <a:lnTo>
                    <a:pt x="1963" y="854"/>
                  </a:lnTo>
                  <a:lnTo>
                    <a:pt x="2205" y="989"/>
                  </a:lnTo>
                  <a:lnTo>
                    <a:pt x="2367" y="720"/>
                  </a:lnTo>
                  <a:lnTo>
                    <a:pt x="1399" y="155"/>
                  </a:lnTo>
                  <a:cubicBezTo>
                    <a:pt x="1219" y="56"/>
                    <a:pt x="1040" y="0"/>
                    <a:pt x="882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4733850" y="1130050"/>
              <a:ext cx="46400" cy="49775"/>
            </a:xfrm>
            <a:custGeom>
              <a:avLst/>
              <a:gdLst/>
              <a:ahLst/>
              <a:cxnLst/>
              <a:rect l="l" t="t" r="r" b="b"/>
              <a:pathLst>
                <a:path w="1856" h="1991" extrusionOk="0">
                  <a:moveTo>
                    <a:pt x="565" y="1"/>
                  </a:moveTo>
                  <a:cubicBezTo>
                    <a:pt x="538" y="28"/>
                    <a:pt x="511" y="55"/>
                    <a:pt x="511" y="81"/>
                  </a:cubicBezTo>
                  <a:cubicBezTo>
                    <a:pt x="484" y="108"/>
                    <a:pt x="457" y="108"/>
                    <a:pt x="457" y="135"/>
                  </a:cubicBezTo>
                  <a:cubicBezTo>
                    <a:pt x="377" y="270"/>
                    <a:pt x="350" y="404"/>
                    <a:pt x="323" y="512"/>
                  </a:cubicBezTo>
                  <a:cubicBezTo>
                    <a:pt x="323" y="646"/>
                    <a:pt x="350" y="781"/>
                    <a:pt x="431" y="888"/>
                  </a:cubicBezTo>
                  <a:lnTo>
                    <a:pt x="162" y="727"/>
                  </a:lnTo>
                  <a:lnTo>
                    <a:pt x="0" y="1022"/>
                  </a:lnTo>
                  <a:lnTo>
                    <a:pt x="1694" y="1990"/>
                  </a:lnTo>
                  <a:lnTo>
                    <a:pt x="1855" y="1722"/>
                  </a:lnTo>
                  <a:lnTo>
                    <a:pt x="968" y="1211"/>
                  </a:lnTo>
                  <a:cubicBezTo>
                    <a:pt x="780" y="1076"/>
                    <a:pt x="646" y="969"/>
                    <a:pt x="592" y="807"/>
                  </a:cubicBezTo>
                  <a:cubicBezTo>
                    <a:pt x="538" y="673"/>
                    <a:pt x="565" y="512"/>
                    <a:pt x="646" y="377"/>
                  </a:cubicBezTo>
                  <a:cubicBezTo>
                    <a:pt x="673" y="323"/>
                    <a:pt x="699" y="270"/>
                    <a:pt x="753" y="243"/>
                  </a:cubicBezTo>
                  <a:cubicBezTo>
                    <a:pt x="780" y="216"/>
                    <a:pt x="807" y="189"/>
                    <a:pt x="834" y="162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4735875" y="1106525"/>
              <a:ext cx="63200" cy="41025"/>
            </a:xfrm>
            <a:custGeom>
              <a:avLst/>
              <a:gdLst/>
              <a:ahLst/>
              <a:cxnLst/>
              <a:rect l="l" t="t" r="r" b="b"/>
              <a:pathLst>
                <a:path w="2528" h="1641" extrusionOk="0">
                  <a:moveTo>
                    <a:pt x="161" y="1"/>
                  </a:moveTo>
                  <a:lnTo>
                    <a:pt x="0" y="297"/>
                  </a:lnTo>
                  <a:lnTo>
                    <a:pt x="350" y="485"/>
                  </a:lnTo>
                  <a:lnTo>
                    <a:pt x="511" y="216"/>
                  </a:lnTo>
                  <a:lnTo>
                    <a:pt x="161" y="1"/>
                  </a:lnTo>
                  <a:close/>
                  <a:moveTo>
                    <a:pt x="833" y="377"/>
                  </a:moveTo>
                  <a:lnTo>
                    <a:pt x="672" y="673"/>
                  </a:lnTo>
                  <a:lnTo>
                    <a:pt x="2366" y="1641"/>
                  </a:lnTo>
                  <a:lnTo>
                    <a:pt x="2527" y="1372"/>
                  </a:lnTo>
                  <a:lnTo>
                    <a:pt x="833" y="377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4748625" y="1085025"/>
              <a:ext cx="63225" cy="41025"/>
            </a:xfrm>
            <a:custGeom>
              <a:avLst/>
              <a:gdLst/>
              <a:ahLst/>
              <a:cxnLst/>
              <a:rect l="l" t="t" r="r" b="b"/>
              <a:pathLst>
                <a:path w="2529" h="1641" extrusionOk="0">
                  <a:moveTo>
                    <a:pt x="162" y="0"/>
                  </a:moveTo>
                  <a:lnTo>
                    <a:pt x="1" y="296"/>
                  </a:lnTo>
                  <a:lnTo>
                    <a:pt x="350" y="484"/>
                  </a:lnTo>
                  <a:lnTo>
                    <a:pt x="512" y="216"/>
                  </a:lnTo>
                  <a:lnTo>
                    <a:pt x="162" y="0"/>
                  </a:lnTo>
                  <a:close/>
                  <a:moveTo>
                    <a:pt x="807" y="377"/>
                  </a:moveTo>
                  <a:lnTo>
                    <a:pt x="646" y="673"/>
                  </a:lnTo>
                  <a:lnTo>
                    <a:pt x="2367" y="1640"/>
                  </a:lnTo>
                  <a:lnTo>
                    <a:pt x="2528" y="1372"/>
                  </a:lnTo>
                  <a:lnTo>
                    <a:pt x="807" y="377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4776875" y="1035950"/>
              <a:ext cx="63200" cy="64050"/>
            </a:xfrm>
            <a:custGeom>
              <a:avLst/>
              <a:gdLst/>
              <a:ahLst/>
              <a:cxnLst/>
              <a:rect l="l" t="t" r="r" b="b"/>
              <a:pathLst>
                <a:path w="2528" h="2562" extrusionOk="0">
                  <a:moveTo>
                    <a:pt x="1053" y="989"/>
                  </a:moveTo>
                  <a:cubicBezTo>
                    <a:pt x="1195" y="989"/>
                    <a:pt x="1354" y="1041"/>
                    <a:pt x="1533" y="1130"/>
                  </a:cubicBezTo>
                  <a:cubicBezTo>
                    <a:pt x="1721" y="1264"/>
                    <a:pt x="1855" y="1399"/>
                    <a:pt x="1936" y="1533"/>
                  </a:cubicBezTo>
                  <a:cubicBezTo>
                    <a:pt x="1990" y="1695"/>
                    <a:pt x="1990" y="1856"/>
                    <a:pt x="1909" y="1990"/>
                  </a:cubicBezTo>
                  <a:cubicBezTo>
                    <a:pt x="1828" y="2152"/>
                    <a:pt x="1694" y="2232"/>
                    <a:pt x="1533" y="2232"/>
                  </a:cubicBezTo>
                  <a:cubicBezTo>
                    <a:pt x="1505" y="2237"/>
                    <a:pt x="1476" y="2239"/>
                    <a:pt x="1447" y="2239"/>
                  </a:cubicBezTo>
                  <a:cubicBezTo>
                    <a:pt x="1306" y="2239"/>
                    <a:pt x="1146" y="2187"/>
                    <a:pt x="968" y="2098"/>
                  </a:cubicBezTo>
                  <a:cubicBezTo>
                    <a:pt x="753" y="1963"/>
                    <a:pt x="618" y="1829"/>
                    <a:pt x="565" y="1695"/>
                  </a:cubicBezTo>
                  <a:cubicBezTo>
                    <a:pt x="484" y="1533"/>
                    <a:pt x="511" y="1372"/>
                    <a:pt x="592" y="1238"/>
                  </a:cubicBezTo>
                  <a:cubicBezTo>
                    <a:pt x="672" y="1076"/>
                    <a:pt x="807" y="996"/>
                    <a:pt x="968" y="996"/>
                  </a:cubicBezTo>
                  <a:cubicBezTo>
                    <a:pt x="996" y="991"/>
                    <a:pt x="1024" y="989"/>
                    <a:pt x="1053" y="989"/>
                  </a:cubicBezTo>
                  <a:close/>
                  <a:moveTo>
                    <a:pt x="161" y="1"/>
                  </a:moveTo>
                  <a:lnTo>
                    <a:pt x="0" y="270"/>
                  </a:lnTo>
                  <a:lnTo>
                    <a:pt x="914" y="807"/>
                  </a:lnTo>
                  <a:cubicBezTo>
                    <a:pt x="780" y="807"/>
                    <a:pt x="672" y="834"/>
                    <a:pt x="565" y="888"/>
                  </a:cubicBezTo>
                  <a:cubicBezTo>
                    <a:pt x="484" y="942"/>
                    <a:pt x="376" y="1049"/>
                    <a:pt x="323" y="1157"/>
                  </a:cubicBezTo>
                  <a:cubicBezTo>
                    <a:pt x="188" y="1372"/>
                    <a:pt x="188" y="1587"/>
                    <a:pt x="269" y="1802"/>
                  </a:cubicBezTo>
                  <a:cubicBezTo>
                    <a:pt x="350" y="2044"/>
                    <a:pt x="538" y="2232"/>
                    <a:pt x="807" y="2367"/>
                  </a:cubicBezTo>
                  <a:cubicBezTo>
                    <a:pt x="1032" y="2502"/>
                    <a:pt x="1238" y="2562"/>
                    <a:pt x="1442" y="2562"/>
                  </a:cubicBezTo>
                  <a:cubicBezTo>
                    <a:pt x="1481" y="2562"/>
                    <a:pt x="1520" y="2559"/>
                    <a:pt x="1559" y="2555"/>
                  </a:cubicBezTo>
                  <a:cubicBezTo>
                    <a:pt x="1801" y="2528"/>
                    <a:pt x="1990" y="2394"/>
                    <a:pt x="2097" y="2205"/>
                  </a:cubicBezTo>
                  <a:cubicBezTo>
                    <a:pt x="2178" y="2071"/>
                    <a:pt x="2205" y="1963"/>
                    <a:pt x="2205" y="1829"/>
                  </a:cubicBezTo>
                  <a:cubicBezTo>
                    <a:pt x="2205" y="1721"/>
                    <a:pt x="2178" y="1587"/>
                    <a:pt x="2124" y="1479"/>
                  </a:cubicBezTo>
                  <a:lnTo>
                    <a:pt x="2124" y="1479"/>
                  </a:lnTo>
                  <a:lnTo>
                    <a:pt x="2366" y="1641"/>
                  </a:lnTo>
                  <a:lnTo>
                    <a:pt x="2527" y="1345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4807775" y="1003850"/>
              <a:ext cx="59850" cy="49600"/>
            </a:xfrm>
            <a:custGeom>
              <a:avLst/>
              <a:gdLst/>
              <a:ahLst/>
              <a:cxnLst/>
              <a:rect l="l" t="t" r="r" b="b"/>
              <a:pathLst>
                <a:path w="2394" h="1984" extrusionOk="0">
                  <a:moveTo>
                    <a:pt x="1372" y="505"/>
                  </a:moveTo>
                  <a:lnTo>
                    <a:pt x="1426" y="559"/>
                  </a:lnTo>
                  <a:cubicBezTo>
                    <a:pt x="1614" y="666"/>
                    <a:pt x="1748" y="801"/>
                    <a:pt x="1802" y="935"/>
                  </a:cubicBezTo>
                  <a:cubicBezTo>
                    <a:pt x="1856" y="1097"/>
                    <a:pt x="1829" y="1258"/>
                    <a:pt x="1748" y="1419"/>
                  </a:cubicBezTo>
                  <a:cubicBezTo>
                    <a:pt x="1668" y="1527"/>
                    <a:pt x="1587" y="1607"/>
                    <a:pt x="1506" y="1634"/>
                  </a:cubicBezTo>
                  <a:cubicBezTo>
                    <a:pt x="1467" y="1644"/>
                    <a:pt x="1431" y="1650"/>
                    <a:pt x="1397" y="1650"/>
                  </a:cubicBezTo>
                  <a:cubicBezTo>
                    <a:pt x="1336" y="1650"/>
                    <a:pt x="1279" y="1632"/>
                    <a:pt x="1211" y="1581"/>
                  </a:cubicBezTo>
                  <a:cubicBezTo>
                    <a:pt x="1076" y="1527"/>
                    <a:pt x="1022" y="1419"/>
                    <a:pt x="1022" y="1312"/>
                  </a:cubicBezTo>
                  <a:cubicBezTo>
                    <a:pt x="1022" y="1204"/>
                    <a:pt x="1076" y="1016"/>
                    <a:pt x="1211" y="801"/>
                  </a:cubicBezTo>
                  <a:lnTo>
                    <a:pt x="1372" y="505"/>
                  </a:lnTo>
                  <a:close/>
                  <a:moveTo>
                    <a:pt x="889" y="1"/>
                  </a:moveTo>
                  <a:cubicBezTo>
                    <a:pt x="834" y="1"/>
                    <a:pt x="781" y="8"/>
                    <a:pt x="727" y="21"/>
                  </a:cubicBezTo>
                  <a:cubicBezTo>
                    <a:pt x="539" y="75"/>
                    <a:pt x="377" y="209"/>
                    <a:pt x="216" y="451"/>
                  </a:cubicBezTo>
                  <a:cubicBezTo>
                    <a:pt x="189" y="559"/>
                    <a:pt x="135" y="639"/>
                    <a:pt x="108" y="747"/>
                  </a:cubicBezTo>
                  <a:cubicBezTo>
                    <a:pt x="55" y="855"/>
                    <a:pt x="28" y="989"/>
                    <a:pt x="1" y="1097"/>
                  </a:cubicBezTo>
                  <a:lnTo>
                    <a:pt x="270" y="1258"/>
                  </a:lnTo>
                  <a:cubicBezTo>
                    <a:pt x="270" y="1150"/>
                    <a:pt x="297" y="1043"/>
                    <a:pt x="323" y="935"/>
                  </a:cubicBezTo>
                  <a:cubicBezTo>
                    <a:pt x="350" y="828"/>
                    <a:pt x="404" y="720"/>
                    <a:pt x="458" y="613"/>
                  </a:cubicBezTo>
                  <a:cubicBezTo>
                    <a:pt x="539" y="478"/>
                    <a:pt x="646" y="371"/>
                    <a:pt x="754" y="344"/>
                  </a:cubicBezTo>
                  <a:cubicBezTo>
                    <a:pt x="814" y="320"/>
                    <a:pt x="869" y="306"/>
                    <a:pt x="923" y="306"/>
                  </a:cubicBezTo>
                  <a:cubicBezTo>
                    <a:pt x="990" y="306"/>
                    <a:pt x="1056" y="326"/>
                    <a:pt x="1130" y="371"/>
                  </a:cubicBezTo>
                  <a:lnTo>
                    <a:pt x="1157" y="398"/>
                  </a:lnTo>
                  <a:lnTo>
                    <a:pt x="942" y="774"/>
                  </a:lnTo>
                  <a:cubicBezTo>
                    <a:pt x="781" y="1043"/>
                    <a:pt x="727" y="1258"/>
                    <a:pt x="754" y="1446"/>
                  </a:cubicBezTo>
                  <a:cubicBezTo>
                    <a:pt x="781" y="1634"/>
                    <a:pt x="888" y="1769"/>
                    <a:pt x="1076" y="1876"/>
                  </a:cubicBezTo>
                  <a:cubicBezTo>
                    <a:pt x="1184" y="1948"/>
                    <a:pt x="1291" y="1984"/>
                    <a:pt x="1399" y="1984"/>
                  </a:cubicBezTo>
                  <a:cubicBezTo>
                    <a:pt x="1453" y="1984"/>
                    <a:pt x="1506" y="1975"/>
                    <a:pt x="1560" y="1957"/>
                  </a:cubicBezTo>
                  <a:cubicBezTo>
                    <a:pt x="1695" y="1903"/>
                    <a:pt x="1829" y="1796"/>
                    <a:pt x="1937" y="1634"/>
                  </a:cubicBezTo>
                  <a:cubicBezTo>
                    <a:pt x="2017" y="1473"/>
                    <a:pt x="2044" y="1365"/>
                    <a:pt x="2071" y="1231"/>
                  </a:cubicBezTo>
                  <a:cubicBezTo>
                    <a:pt x="2071" y="1097"/>
                    <a:pt x="2044" y="989"/>
                    <a:pt x="1964" y="855"/>
                  </a:cubicBezTo>
                  <a:lnTo>
                    <a:pt x="1964" y="855"/>
                  </a:lnTo>
                  <a:lnTo>
                    <a:pt x="2232" y="1016"/>
                  </a:lnTo>
                  <a:lnTo>
                    <a:pt x="2394" y="720"/>
                  </a:lnTo>
                  <a:lnTo>
                    <a:pt x="1426" y="182"/>
                  </a:lnTo>
                  <a:cubicBezTo>
                    <a:pt x="1224" y="61"/>
                    <a:pt x="1053" y="1"/>
                    <a:pt x="889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4257300" y="1249700"/>
              <a:ext cx="64550" cy="55825"/>
            </a:xfrm>
            <a:custGeom>
              <a:avLst/>
              <a:gdLst/>
              <a:ahLst/>
              <a:cxnLst/>
              <a:rect l="l" t="t" r="r" b="b"/>
              <a:pathLst>
                <a:path w="2582" h="2233" extrusionOk="0">
                  <a:moveTo>
                    <a:pt x="457" y="1"/>
                  </a:moveTo>
                  <a:lnTo>
                    <a:pt x="0" y="1425"/>
                  </a:lnTo>
                  <a:lnTo>
                    <a:pt x="2474" y="2232"/>
                  </a:lnTo>
                  <a:lnTo>
                    <a:pt x="2581" y="1909"/>
                  </a:lnTo>
                  <a:lnTo>
                    <a:pt x="1398" y="1533"/>
                  </a:lnTo>
                  <a:lnTo>
                    <a:pt x="1721" y="538"/>
                  </a:lnTo>
                  <a:lnTo>
                    <a:pt x="1452" y="431"/>
                  </a:lnTo>
                  <a:lnTo>
                    <a:pt x="1129" y="1425"/>
                  </a:lnTo>
                  <a:lnTo>
                    <a:pt x="403" y="1184"/>
                  </a:lnTo>
                  <a:lnTo>
                    <a:pt x="753" y="108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4286875" y="1208025"/>
              <a:ext cx="59175" cy="50300"/>
            </a:xfrm>
            <a:custGeom>
              <a:avLst/>
              <a:gdLst/>
              <a:ahLst/>
              <a:cxnLst/>
              <a:rect l="l" t="t" r="r" b="b"/>
              <a:pathLst>
                <a:path w="2367" h="2012" extrusionOk="0">
                  <a:moveTo>
                    <a:pt x="511" y="1"/>
                  </a:moveTo>
                  <a:lnTo>
                    <a:pt x="403" y="323"/>
                  </a:lnTo>
                  <a:lnTo>
                    <a:pt x="1452" y="673"/>
                  </a:lnTo>
                  <a:cubicBezTo>
                    <a:pt x="1640" y="727"/>
                    <a:pt x="1775" y="807"/>
                    <a:pt x="1855" y="942"/>
                  </a:cubicBezTo>
                  <a:cubicBezTo>
                    <a:pt x="1909" y="1076"/>
                    <a:pt x="1936" y="1210"/>
                    <a:pt x="1882" y="1399"/>
                  </a:cubicBezTo>
                  <a:cubicBezTo>
                    <a:pt x="1828" y="1533"/>
                    <a:pt x="1748" y="1614"/>
                    <a:pt x="1640" y="1668"/>
                  </a:cubicBezTo>
                  <a:cubicBezTo>
                    <a:pt x="1596" y="1679"/>
                    <a:pt x="1546" y="1685"/>
                    <a:pt x="1491" y="1685"/>
                  </a:cubicBezTo>
                  <a:cubicBezTo>
                    <a:pt x="1412" y="1685"/>
                    <a:pt x="1320" y="1672"/>
                    <a:pt x="1210" y="1641"/>
                  </a:cubicBezTo>
                  <a:lnTo>
                    <a:pt x="108" y="1264"/>
                  </a:lnTo>
                  <a:lnTo>
                    <a:pt x="0" y="1560"/>
                  </a:lnTo>
                  <a:lnTo>
                    <a:pt x="1129" y="1936"/>
                  </a:lnTo>
                  <a:cubicBezTo>
                    <a:pt x="1270" y="1983"/>
                    <a:pt x="1402" y="2012"/>
                    <a:pt x="1524" y="2012"/>
                  </a:cubicBezTo>
                  <a:cubicBezTo>
                    <a:pt x="1612" y="2012"/>
                    <a:pt x="1696" y="1997"/>
                    <a:pt x="1775" y="1963"/>
                  </a:cubicBezTo>
                  <a:cubicBezTo>
                    <a:pt x="1936" y="1883"/>
                    <a:pt x="2043" y="1748"/>
                    <a:pt x="2124" y="1533"/>
                  </a:cubicBezTo>
                  <a:cubicBezTo>
                    <a:pt x="2178" y="1399"/>
                    <a:pt x="2178" y="1291"/>
                    <a:pt x="2151" y="1184"/>
                  </a:cubicBezTo>
                  <a:cubicBezTo>
                    <a:pt x="2124" y="1049"/>
                    <a:pt x="2070" y="942"/>
                    <a:pt x="1990" y="834"/>
                  </a:cubicBezTo>
                  <a:lnTo>
                    <a:pt x="1990" y="834"/>
                  </a:lnTo>
                  <a:lnTo>
                    <a:pt x="2259" y="915"/>
                  </a:lnTo>
                  <a:lnTo>
                    <a:pt x="2366" y="619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304350" y="1158025"/>
              <a:ext cx="59175" cy="50025"/>
            </a:xfrm>
            <a:custGeom>
              <a:avLst/>
              <a:gdLst/>
              <a:ahLst/>
              <a:cxnLst/>
              <a:rect l="l" t="t" r="r" b="b"/>
              <a:pathLst>
                <a:path w="2367" h="2001" extrusionOk="0">
                  <a:moveTo>
                    <a:pt x="869" y="0"/>
                  </a:moveTo>
                  <a:cubicBezTo>
                    <a:pt x="774" y="0"/>
                    <a:pt x="691" y="14"/>
                    <a:pt x="619" y="38"/>
                  </a:cubicBezTo>
                  <a:cubicBezTo>
                    <a:pt x="457" y="119"/>
                    <a:pt x="323" y="253"/>
                    <a:pt x="269" y="468"/>
                  </a:cubicBezTo>
                  <a:cubicBezTo>
                    <a:pt x="215" y="603"/>
                    <a:pt x="215" y="710"/>
                    <a:pt x="242" y="844"/>
                  </a:cubicBezTo>
                  <a:cubicBezTo>
                    <a:pt x="242" y="952"/>
                    <a:pt x="296" y="1060"/>
                    <a:pt x="403" y="1167"/>
                  </a:cubicBezTo>
                  <a:lnTo>
                    <a:pt x="108" y="1086"/>
                  </a:lnTo>
                  <a:lnTo>
                    <a:pt x="0" y="1382"/>
                  </a:lnTo>
                  <a:lnTo>
                    <a:pt x="1882" y="2001"/>
                  </a:lnTo>
                  <a:lnTo>
                    <a:pt x="1963" y="1678"/>
                  </a:lnTo>
                  <a:lnTo>
                    <a:pt x="914" y="1355"/>
                  </a:lnTo>
                  <a:cubicBezTo>
                    <a:pt x="726" y="1302"/>
                    <a:pt x="619" y="1194"/>
                    <a:pt x="538" y="1060"/>
                  </a:cubicBezTo>
                  <a:cubicBezTo>
                    <a:pt x="457" y="925"/>
                    <a:pt x="457" y="791"/>
                    <a:pt x="511" y="629"/>
                  </a:cubicBezTo>
                  <a:cubicBezTo>
                    <a:pt x="538" y="495"/>
                    <a:pt x="619" y="387"/>
                    <a:pt x="726" y="361"/>
                  </a:cubicBezTo>
                  <a:cubicBezTo>
                    <a:pt x="767" y="340"/>
                    <a:pt x="816" y="331"/>
                    <a:pt x="870" y="331"/>
                  </a:cubicBezTo>
                  <a:cubicBezTo>
                    <a:pt x="957" y="331"/>
                    <a:pt x="1057" y="354"/>
                    <a:pt x="1156" y="387"/>
                  </a:cubicBezTo>
                  <a:lnTo>
                    <a:pt x="2285" y="737"/>
                  </a:lnTo>
                  <a:lnTo>
                    <a:pt x="2366" y="441"/>
                  </a:lnTo>
                  <a:lnTo>
                    <a:pt x="1264" y="65"/>
                  </a:lnTo>
                  <a:cubicBezTo>
                    <a:pt x="1116" y="20"/>
                    <a:pt x="984" y="0"/>
                    <a:pt x="869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4324500" y="1100475"/>
              <a:ext cx="69925" cy="55825"/>
            </a:xfrm>
            <a:custGeom>
              <a:avLst/>
              <a:gdLst/>
              <a:ahLst/>
              <a:cxnLst/>
              <a:rect l="l" t="t" r="r" b="b"/>
              <a:pathLst>
                <a:path w="2797" h="2233" extrusionOk="0">
                  <a:moveTo>
                    <a:pt x="880" y="528"/>
                  </a:moveTo>
                  <a:cubicBezTo>
                    <a:pt x="982" y="528"/>
                    <a:pt x="1092" y="548"/>
                    <a:pt x="1211" y="592"/>
                  </a:cubicBezTo>
                  <a:cubicBezTo>
                    <a:pt x="1426" y="673"/>
                    <a:pt x="1587" y="754"/>
                    <a:pt x="1695" y="888"/>
                  </a:cubicBezTo>
                  <a:cubicBezTo>
                    <a:pt x="1775" y="1022"/>
                    <a:pt x="1802" y="1184"/>
                    <a:pt x="1748" y="1345"/>
                  </a:cubicBezTo>
                  <a:cubicBezTo>
                    <a:pt x="1695" y="1506"/>
                    <a:pt x="1587" y="1614"/>
                    <a:pt x="1426" y="1668"/>
                  </a:cubicBezTo>
                  <a:cubicBezTo>
                    <a:pt x="1374" y="1688"/>
                    <a:pt x="1315" y="1697"/>
                    <a:pt x="1250" y="1697"/>
                  </a:cubicBezTo>
                  <a:cubicBezTo>
                    <a:pt x="1144" y="1697"/>
                    <a:pt x="1021" y="1674"/>
                    <a:pt x="888" y="1641"/>
                  </a:cubicBezTo>
                  <a:cubicBezTo>
                    <a:pt x="646" y="1560"/>
                    <a:pt x="485" y="1453"/>
                    <a:pt x="404" y="1318"/>
                  </a:cubicBezTo>
                  <a:cubicBezTo>
                    <a:pt x="323" y="1211"/>
                    <a:pt x="297" y="1049"/>
                    <a:pt x="350" y="888"/>
                  </a:cubicBezTo>
                  <a:cubicBezTo>
                    <a:pt x="404" y="727"/>
                    <a:pt x="512" y="619"/>
                    <a:pt x="646" y="565"/>
                  </a:cubicBezTo>
                  <a:cubicBezTo>
                    <a:pt x="719" y="541"/>
                    <a:pt x="796" y="528"/>
                    <a:pt x="880" y="528"/>
                  </a:cubicBezTo>
                  <a:close/>
                  <a:moveTo>
                    <a:pt x="404" y="1"/>
                  </a:moveTo>
                  <a:lnTo>
                    <a:pt x="297" y="297"/>
                  </a:lnTo>
                  <a:lnTo>
                    <a:pt x="592" y="377"/>
                  </a:lnTo>
                  <a:cubicBezTo>
                    <a:pt x="458" y="404"/>
                    <a:pt x="350" y="458"/>
                    <a:pt x="270" y="539"/>
                  </a:cubicBezTo>
                  <a:cubicBezTo>
                    <a:pt x="189" y="619"/>
                    <a:pt x="108" y="754"/>
                    <a:pt x="55" y="888"/>
                  </a:cubicBezTo>
                  <a:cubicBezTo>
                    <a:pt x="1" y="1103"/>
                    <a:pt x="28" y="1318"/>
                    <a:pt x="135" y="1506"/>
                  </a:cubicBezTo>
                  <a:cubicBezTo>
                    <a:pt x="270" y="1722"/>
                    <a:pt x="485" y="1856"/>
                    <a:pt x="780" y="1964"/>
                  </a:cubicBezTo>
                  <a:cubicBezTo>
                    <a:pt x="915" y="2004"/>
                    <a:pt x="1049" y="2024"/>
                    <a:pt x="1177" y="2024"/>
                  </a:cubicBezTo>
                  <a:cubicBezTo>
                    <a:pt x="1305" y="2024"/>
                    <a:pt x="1426" y="2004"/>
                    <a:pt x="1533" y="1964"/>
                  </a:cubicBezTo>
                  <a:cubicBezTo>
                    <a:pt x="1748" y="1883"/>
                    <a:pt x="1910" y="1722"/>
                    <a:pt x="1963" y="1506"/>
                  </a:cubicBezTo>
                  <a:cubicBezTo>
                    <a:pt x="2017" y="1372"/>
                    <a:pt x="2044" y="1238"/>
                    <a:pt x="2017" y="1130"/>
                  </a:cubicBezTo>
                  <a:cubicBezTo>
                    <a:pt x="1990" y="996"/>
                    <a:pt x="1937" y="888"/>
                    <a:pt x="1829" y="807"/>
                  </a:cubicBezTo>
                  <a:lnTo>
                    <a:pt x="1829" y="807"/>
                  </a:lnTo>
                  <a:lnTo>
                    <a:pt x="1990" y="834"/>
                  </a:lnTo>
                  <a:cubicBezTo>
                    <a:pt x="2205" y="915"/>
                    <a:pt x="2340" y="1022"/>
                    <a:pt x="2421" y="1157"/>
                  </a:cubicBezTo>
                  <a:cubicBezTo>
                    <a:pt x="2501" y="1291"/>
                    <a:pt x="2501" y="1453"/>
                    <a:pt x="2421" y="1641"/>
                  </a:cubicBezTo>
                  <a:cubicBezTo>
                    <a:pt x="2394" y="1748"/>
                    <a:pt x="2367" y="1829"/>
                    <a:pt x="2313" y="1910"/>
                  </a:cubicBezTo>
                  <a:cubicBezTo>
                    <a:pt x="2259" y="1990"/>
                    <a:pt x="2205" y="2071"/>
                    <a:pt x="2125" y="2125"/>
                  </a:cubicBezTo>
                  <a:lnTo>
                    <a:pt x="2421" y="2232"/>
                  </a:lnTo>
                  <a:cubicBezTo>
                    <a:pt x="2474" y="2152"/>
                    <a:pt x="2528" y="2071"/>
                    <a:pt x="2582" y="1990"/>
                  </a:cubicBezTo>
                  <a:cubicBezTo>
                    <a:pt x="2636" y="1883"/>
                    <a:pt x="2662" y="1802"/>
                    <a:pt x="2689" y="1695"/>
                  </a:cubicBezTo>
                  <a:cubicBezTo>
                    <a:pt x="2797" y="1399"/>
                    <a:pt x="2797" y="1157"/>
                    <a:pt x="2689" y="969"/>
                  </a:cubicBezTo>
                  <a:cubicBezTo>
                    <a:pt x="2582" y="781"/>
                    <a:pt x="2367" y="619"/>
                    <a:pt x="2044" y="512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4321825" y="1070900"/>
              <a:ext cx="67225" cy="28925"/>
            </a:xfrm>
            <a:custGeom>
              <a:avLst/>
              <a:gdLst/>
              <a:ahLst/>
              <a:cxnLst/>
              <a:rect l="l" t="t" r="r" b="b"/>
              <a:pathLst>
                <a:path w="2689" h="1157" extrusionOk="0">
                  <a:moveTo>
                    <a:pt x="81" y="1"/>
                  </a:moveTo>
                  <a:lnTo>
                    <a:pt x="0" y="297"/>
                  </a:lnTo>
                  <a:lnTo>
                    <a:pt x="377" y="431"/>
                  </a:lnTo>
                  <a:lnTo>
                    <a:pt x="484" y="135"/>
                  </a:lnTo>
                  <a:lnTo>
                    <a:pt x="81" y="1"/>
                  </a:lnTo>
                  <a:close/>
                  <a:moveTo>
                    <a:pt x="807" y="243"/>
                  </a:moveTo>
                  <a:lnTo>
                    <a:pt x="726" y="539"/>
                  </a:lnTo>
                  <a:lnTo>
                    <a:pt x="2581" y="1157"/>
                  </a:lnTo>
                  <a:lnTo>
                    <a:pt x="2689" y="834"/>
                  </a:lnTo>
                  <a:lnTo>
                    <a:pt x="807" y="243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3935325" y="1185000"/>
              <a:ext cx="68600" cy="48600"/>
            </a:xfrm>
            <a:custGeom>
              <a:avLst/>
              <a:gdLst/>
              <a:ahLst/>
              <a:cxnLst/>
              <a:rect l="l" t="t" r="r" b="b"/>
              <a:pathLst>
                <a:path w="2744" h="1944" extrusionOk="0">
                  <a:moveTo>
                    <a:pt x="834" y="357"/>
                  </a:moveTo>
                  <a:cubicBezTo>
                    <a:pt x="969" y="384"/>
                    <a:pt x="1049" y="438"/>
                    <a:pt x="1103" y="518"/>
                  </a:cubicBezTo>
                  <a:cubicBezTo>
                    <a:pt x="1157" y="599"/>
                    <a:pt x="1184" y="733"/>
                    <a:pt x="1157" y="922"/>
                  </a:cubicBezTo>
                  <a:lnTo>
                    <a:pt x="1103" y="1432"/>
                  </a:lnTo>
                  <a:lnTo>
                    <a:pt x="323" y="1352"/>
                  </a:lnTo>
                  <a:lnTo>
                    <a:pt x="377" y="841"/>
                  </a:lnTo>
                  <a:cubicBezTo>
                    <a:pt x="404" y="653"/>
                    <a:pt x="458" y="545"/>
                    <a:pt x="512" y="465"/>
                  </a:cubicBezTo>
                  <a:cubicBezTo>
                    <a:pt x="592" y="384"/>
                    <a:pt x="700" y="357"/>
                    <a:pt x="834" y="357"/>
                  </a:cubicBezTo>
                  <a:close/>
                  <a:moveTo>
                    <a:pt x="1990" y="384"/>
                  </a:moveTo>
                  <a:cubicBezTo>
                    <a:pt x="2152" y="411"/>
                    <a:pt x="2259" y="465"/>
                    <a:pt x="2340" y="572"/>
                  </a:cubicBezTo>
                  <a:cubicBezTo>
                    <a:pt x="2420" y="653"/>
                    <a:pt x="2420" y="814"/>
                    <a:pt x="2420" y="1002"/>
                  </a:cubicBezTo>
                  <a:lnTo>
                    <a:pt x="2340" y="1567"/>
                  </a:lnTo>
                  <a:lnTo>
                    <a:pt x="1399" y="1459"/>
                  </a:lnTo>
                  <a:lnTo>
                    <a:pt x="1453" y="895"/>
                  </a:lnTo>
                  <a:cubicBezTo>
                    <a:pt x="1479" y="707"/>
                    <a:pt x="1533" y="572"/>
                    <a:pt x="1614" y="491"/>
                  </a:cubicBezTo>
                  <a:cubicBezTo>
                    <a:pt x="1695" y="411"/>
                    <a:pt x="1829" y="384"/>
                    <a:pt x="1990" y="384"/>
                  </a:cubicBezTo>
                  <a:close/>
                  <a:moveTo>
                    <a:pt x="731" y="1"/>
                  </a:moveTo>
                  <a:cubicBezTo>
                    <a:pt x="566" y="1"/>
                    <a:pt x="435" y="57"/>
                    <a:pt x="323" y="169"/>
                  </a:cubicBezTo>
                  <a:cubicBezTo>
                    <a:pt x="216" y="303"/>
                    <a:pt x="135" y="491"/>
                    <a:pt x="108" y="760"/>
                  </a:cubicBezTo>
                  <a:lnTo>
                    <a:pt x="1" y="1674"/>
                  </a:lnTo>
                  <a:lnTo>
                    <a:pt x="2609" y="1943"/>
                  </a:lnTo>
                  <a:lnTo>
                    <a:pt x="2689" y="1002"/>
                  </a:lnTo>
                  <a:cubicBezTo>
                    <a:pt x="2743" y="707"/>
                    <a:pt x="2689" y="491"/>
                    <a:pt x="2582" y="330"/>
                  </a:cubicBezTo>
                  <a:cubicBezTo>
                    <a:pt x="2474" y="142"/>
                    <a:pt x="2313" y="61"/>
                    <a:pt x="2071" y="34"/>
                  </a:cubicBezTo>
                  <a:cubicBezTo>
                    <a:pt x="2024" y="28"/>
                    <a:pt x="1980" y="24"/>
                    <a:pt x="1939" y="24"/>
                  </a:cubicBezTo>
                  <a:cubicBezTo>
                    <a:pt x="1816" y="24"/>
                    <a:pt x="1715" y="55"/>
                    <a:pt x="1614" y="115"/>
                  </a:cubicBezTo>
                  <a:cubicBezTo>
                    <a:pt x="1479" y="196"/>
                    <a:pt x="1399" y="330"/>
                    <a:pt x="1345" y="491"/>
                  </a:cubicBezTo>
                  <a:cubicBezTo>
                    <a:pt x="1318" y="357"/>
                    <a:pt x="1291" y="249"/>
                    <a:pt x="1211" y="142"/>
                  </a:cubicBezTo>
                  <a:cubicBezTo>
                    <a:pt x="1103" y="61"/>
                    <a:pt x="996" y="7"/>
                    <a:pt x="834" y="7"/>
                  </a:cubicBezTo>
                  <a:cubicBezTo>
                    <a:pt x="798" y="3"/>
                    <a:pt x="764" y="1"/>
                    <a:pt x="731" y="1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3958175" y="1139475"/>
              <a:ext cx="49775" cy="33625"/>
            </a:xfrm>
            <a:custGeom>
              <a:avLst/>
              <a:gdLst/>
              <a:ahLst/>
              <a:cxnLst/>
              <a:rect l="l" t="t" r="r" b="b"/>
              <a:pathLst>
                <a:path w="1991" h="1345" extrusionOk="0">
                  <a:moveTo>
                    <a:pt x="82" y="0"/>
                  </a:moveTo>
                  <a:cubicBezTo>
                    <a:pt x="82" y="27"/>
                    <a:pt x="82" y="54"/>
                    <a:pt x="55" y="81"/>
                  </a:cubicBezTo>
                  <a:cubicBezTo>
                    <a:pt x="55" y="108"/>
                    <a:pt x="55" y="135"/>
                    <a:pt x="55" y="162"/>
                  </a:cubicBezTo>
                  <a:cubicBezTo>
                    <a:pt x="28" y="323"/>
                    <a:pt x="55" y="457"/>
                    <a:pt x="108" y="565"/>
                  </a:cubicBezTo>
                  <a:cubicBezTo>
                    <a:pt x="135" y="672"/>
                    <a:pt x="216" y="780"/>
                    <a:pt x="324" y="861"/>
                  </a:cubicBezTo>
                  <a:lnTo>
                    <a:pt x="28" y="807"/>
                  </a:lnTo>
                  <a:lnTo>
                    <a:pt x="1" y="1129"/>
                  </a:lnTo>
                  <a:lnTo>
                    <a:pt x="1937" y="1345"/>
                  </a:lnTo>
                  <a:lnTo>
                    <a:pt x="1990" y="1022"/>
                  </a:lnTo>
                  <a:lnTo>
                    <a:pt x="942" y="914"/>
                  </a:lnTo>
                  <a:cubicBezTo>
                    <a:pt x="727" y="887"/>
                    <a:pt x="565" y="834"/>
                    <a:pt x="458" y="726"/>
                  </a:cubicBezTo>
                  <a:cubicBezTo>
                    <a:pt x="350" y="619"/>
                    <a:pt x="297" y="457"/>
                    <a:pt x="324" y="269"/>
                  </a:cubicBezTo>
                  <a:cubicBezTo>
                    <a:pt x="324" y="242"/>
                    <a:pt x="350" y="188"/>
                    <a:pt x="350" y="135"/>
                  </a:cubicBezTo>
                  <a:cubicBezTo>
                    <a:pt x="377" y="108"/>
                    <a:pt x="377" y="54"/>
                    <a:pt x="404" y="27"/>
                  </a:cubicBezTo>
                  <a:lnTo>
                    <a:pt x="82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962225" y="1093600"/>
              <a:ext cx="52450" cy="45625"/>
            </a:xfrm>
            <a:custGeom>
              <a:avLst/>
              <a:gdLst/>
              <a:ahLst/>
              <a:cxnLst/>
              <a:rect l="l" t="t" r="r" b="b"/>
              <a:pathLst>
                <a:path w="2098" h="1825" extrusionOk="0">
                  <a:moveTo>
                    <a:pt x="914" y="303"/>
                  </a:moveTo>
                  <a:lnTo>
                    <a:pt x="807" y="1459"/>
                  </a:lnTo>
                  <a:cubicBezTo>
                    <a:pt x="619" y="1432"/>
                    <a:pt x="484" y="1351"/>
                    <a:pt x="403" y="1217"/>
                  </a:cubicBezTo>
                  <a:cubicBezTo>
                    <a:pt x="296" y="1109"/>
                    <a:pt x="269" y="948"/>
                    <a:pt x="296" y="787"/>
                  </a:cubicBezTo>
                  <a:cubicBezTo>
                    <a:pt x="296" y="625"/>
                    <a:pt x="377" y="491"/>
                    <a:pt x="484" y="410"/>
                  </a:cubicBezTo>
                  <a:cubicBezTo>
                    <a:pt x="592" y="330"/>
                    <a:pt x="753" y="303"/>
                    <a:pt x="914" y="303"/>
                  </a:cubicBezTo>
                  <a:close/>
                  <a:moveTo>
                    <a:pt x="905" y="0"/>
                  </a:moveTo>
                  <a:cubicBezTo>
                    <a:pt x="675" y="0"/>
                    <a:pt x="484" y="56"/>
                    <a:pt x="350" y="168"/>
                  </a:cubicBezTo>
                  <a:cubicBezTo>
                    <a:pt x="162" y="303"/>
                    <a:pt x="54" y="491"/>
                    <a:pt x="27" y="760"/>
                  </a:cubicBezTo>
                  <a:cubicBezTo>
                    <a:pt x="0" y="1056"/>
                    <a:pt x="54" y="1297"/>
                    <a:pt x="215" y="1486"/>
                  </a:cubicBezTo>
                  <a:cubicBezTo>
                    <a:pt x="403" y="1674"/>
                    <a:pt x="645" y="1781"/>
                    <a:pt x="968" y="1808"/>
                  </a:cubicBezTo>
                  <a:cubicBezTo>
                    <a:pt x="1030" y="1820"/>
                    <a:pt x="1090" y="1825"/>
                    <a:pt x="1149" y="1825"/>
                  </a:cubicBezTo>
                  <a:cubicBezTo>
                    <a:pt x="1373" y="1825"/>
                    <a:pt x="1572" y="1748"/>
                    <a:pt x="1721" y="1620"/>
                  </a:cubicBezTo>
                  <a:cubicBezTo>
                    <a:pt x="1936" y="1459"/>
                    <a:pt x="2044" y="1217"/>
                    <a:pt x="2070" y="921"/>
                  </a:cubicBezTo>
                  <a:cubicBezTo>
                    <a:pt x="2097" y="787"/>
                    <a:pt x="2097" y="679"/>
                    <a:pt x="2070" y="545"/>
                  </a:cubicBezTo>
                  <a:cubicBezTo>
                    <a:pt x="2070" y="410"/>
                    <a:pt x="2044" y="303"/>
                    <a:pt x="1990" y="168"/>
                  </a:cubicBezTo>
                  <a:lnTo>
                    <a:pt x="1694" y="141"/>
                  </a:lnTo>
                  <a:lnTo>
                    <a:pt x="1694" y="141"/>
                  </a:lnTo>
                  <a:cubicBezTo>
                    <a:pt x="1748" y="276"/>
                    <a:pt x="1775" y="383"/>
                    <a:pt x="1802" y="491"/>
                  </a:cubicBezTo>
                  <a:cubicBezTo>
                    <a:pt x="1802" y="625"/>
                    <a:pt x="1828" y="733"/>
                    <a:pt x="1802" y="867"/>
                  </a:cubicBezTo>
                  <a:cubicBezTo>
                    <a:pt x="1775" y="1082"/>
                    <a:pt x="1694" y="1244"/>
                    <a:pt x="1586" y="1351"/>
                  </a:cubicBezTo>
                  <a:cubicBezTo>
                    <a:pt x="1475" y="1440"/>
                    <a:pt x="1327" y="1493"/>
                    <a:pt x="1157" y="1493"/>
                  </a:cubicBezTo>
                  <a:cubicBezTo>
                    <a:pt x="1122" y="1493"/>
                    <a:pt x="1086" y="1490"/>
                    <a:pt x="1049" y="1486"/>
                  </a:cubicBezTo>
                  <a:lnTo>
                    <a:pt x="1210" y="7"/>
                  </a:lnTo>
                  <a:lnTo>
                    <a:pt x="1049" y="7"/>
                  </a:lnTo>
                  <a:cubicBezTo>
                    <a:pt x="999" y="2"/>
                    <a:pt x="952" y="0"/>
                    <a:pt x="905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3966925" y="1036625"/>
              <a:ext cx="51775" cy="47075"/>
            </a:xfrm>
            <a:custGeom>
              <a:avLst/>
              <a:gdLst/>
              <a:ahLst/>
              <a:cxnLst/>
              <a:rect l="l" t="t" r="r" b="b"/>
              <a:pathLst>
                <a:path w="2071" h="1883" extrusionOk="0">
                  <a:moveTo>
                    <a:pt x="189" y="1"/>
                  </a:moveTo>
                  <a:lnTo>
                    <a:pt x="162" y="323"/>
                  </a:lnTo>
                  <a:lnTo>
                    <a:pt x="1748" y="1103"/>
                  </a:lnTo>
                  <a:lnTo>
                    <a:pt x="27" y="1560"/>
                  </a:lnTo>
                  <a:lnTo>
                    <a:pt x="0" y="1883"/>
                  </a:lnTo>
                  <a:lnTo>
                    <a:pt x="2017" y="1372"/>
                  </a:lnTo>
                  <a:lnTo>
                    <a:pt x="2071" y="942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3954150" y="1015125"/>
              <a:ext cx="68575" cy="15475"/>
            </a:xfrm>
            <a:custGeom>
              <a:avLst/>
              <a:gdLst/>
              <a:ahLst/>
              <a:cxnLst/>
              <a:rect l="l" t="t" r="r" b="b"/>
              <a:pathLst>
                <a:path w="2743" h="619" extrusionOk="0">
                  <a:moveTo>
                    <a:pt x="27" y="0"/>
                  </a:moveTo>
                  <a:lnTo>
                    <a:pt x="1" y="323"/>
                  </a:lnTo>
                  <a:lnTo>
                    <a:pt x="404" y="377"/>
                  </a:lnTo>
                  <a:lnTo>
                    <a:pt x="431" y="54"/>
                  </a:lnTo>
                  <a:lnTo>
                    <a:pt x="27" y="0"/>
                  </a:lnTo>
                  <a:close/>
                  <a:moveTo>
                    <a:pt x="780" y="81"/>
                  </a:moveTo>
                  <a:lnTo>
                    <a:pt x="753" y="404"/>
                  </a:lnTo>
                  <a:lnTo>
                    <a:pt x="2716" y="619"/>
                  </a:lnTo>
                  <a:lnTo>
                    <a:pt x="2743" y="296"/>
                  </a:lnTo>
                  <a:lnTo>
                    <a:pt x="780" y="8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3975650" y="964525"/>
              <a:ext cx="52475" cy="42800"/>
            </a:xfrm>
            <a:custGeom>
              <a:avLst/>
              <a:gdLst/>
              <a:ahLst/>
              <a:cxnLst/>
              <a:rect l="l" t="t" r="r" b="b"/>
              <a:pathLst>
                <a:path w="2099" h="1712" extrusionOk="0">
                  <a:moveTo>
                    <a:pt x="1103" y="330"/>
                  </a:moveTo>
                  <a:lnTo>
                    <a:pt x="1157" y="357"/>
                  </a:lnTo>
                  <a:cubicBezTo>
                    <a:pt x="1372" y="384"/>
                    <a:pt x="1533" y="438"/>
                    <a:pt x="1641" y="572"/>
                  </a:cubicBezTo>
                  <a:cubicBezTo>
                    <a:pt x="1775" y="680"/>
                    <a:pt x="1802" y="841"/>
                    <a:pt x="1802" y="1003"/>
                  </a:cubicBezTo>
                  <a:cubicBezTo>
                    <a:pt x="1775" y="1137"/>
                    <a:pt x="1749" y="1245"/>
                    <a:pt x="1668" y="1298"/>
                  </a:cubicBezTo>
                  <a:cubicBezTo>
                    <a:pt x="1607" y="1359"/>
                    <a:pt x="1547" y="1389"/>
                    <a:pt x="1464" y="1389"/>
                  </a:cubicBezTo>
                  <a:cubicBezTo>
                    <a:pt x="1436" y="1389"/>
                    <a:pt x="1406" y="1386"/>
                    <a:pt x="1372" y="1379"/>
                  </a:cubicBezTo>
                  <a:cubicBezTo>
                    <a:pt x="1238" y="1379"/>
                    <a:pt x="1130" y="1325"/>
                    <a:pt x="1103" y="1218"/>
                  </a:cubicBezTo>
                  <a:cubicBezTo>
                    <a:pt x="1049" y="1110"/>
                    <a:pt x="1023" y="922"/>
                    <a:pt x="1049" y="653"/>
                  </a:cubicBezTo>
                  <a:lnTo>
                    <a:pt x="1103" y="330"/>
                  </a:lnTo>
                  <a:close/>
                  <a:moveTo>
                    <a:pt x="848" y="1"/>
                  </a:moveTo>
                  <a:cubicBezTo>
                    <a:pt x="620" y="1"/>
                    <a:pt x="435" y="53"/>
                    <a:pt x="324" y="142"/>
                  </a:cubicBezTo>
                  <a:cubicBezTo>
                    <a:pt x="162" y="277"/>
                    <a:pt x="55" y="465"/>
                    <a:pt x="28" y="761"/>
                  </a:cubicBezTo>
                  <a:cubicBezTo>
                    <a:pt x="1" y="868"/>
                    <a:pt x="1" y="976"/>
                    <a:pt x="28" y="1083"/>
                  </a:cubicBezTo>
                  <a:cubicBezTo>
                    <a:pt x="28" y="1191"/>
                    <a:pt x="55" y="1298"/>
                    <a:pt x="82" y="1433"/>
                  </a:cubicBezTo>
                  <a:lnTo>
                    <a:pt x="377" y="1460"/>
                  </a:lnTo>
                  <a:cubicBezTo>
                    <a:pt x="350" y="1352"/>
                    <a:pt x="324" y="1245"/>
                    <a:pt x="297" y="1137"/>
                  </a:cubicBezTo>
                  <a:cubicBezTo>
                    <a:pt x="270" y="1030"/>
                    <a:pt x="270" y="922"/>
                    <a:pt x="297" y="814"/>
                  </a:cubicBezTo>
                  <a:cubicBezTo>
                    <a:pt x="324" y="653"/>
                    <a:pt x="377" y="519"/>
                    <a:pt x="458" y="411"/>
                  </a:cubicBezTo>
                  <a:cubicBezTo>
                    <a:pt x="539" y="330"/>
                    <a:pt x="673" y="304"/>
                    <a:pt x="807" y="304"/>
                  </a:cubicBezTo>
                  <a:lnTo>
                    <a:pt x="834" y="304"/>
                  </a:lnTo>
                  <a:lnTo>
                    <a:pt x="807" y="761"/>
                  </a:lnTo>
                  <a:cubicBezTo>
                    <a:pt x="781" y="1056"/>
                    <a:pt x="807" y="1271"/>
                    <a:pt x="888" y="1433"/>
                  </a:cubicBezTo>
                  <a:cubicBezTo>
                    <a:pt x="996" y="1594"/>
                    <a:pt x="1157" y="1702"/>
                    <a:pt x="1372" y="1702"/>
                  </a:cubicBezTo>
                  <a:cubicBezTo>
                    <a:pt x="1417" y="1708"/>
                    <a:pt x="1459" y="1711"/>
                    <a:pt x="1501" y="1711"/>
                  </a:cubicBezTo>
                  <a:cubicBezTo>
                    <a:pt x="1633" y="1711"/>
                    <a:pt x="1747" y="1676"/>
                    <a:pt x="1829" y="1594"/>
                  </a:cubicBezTo>
                  <a:cubicBezTo>
                    <a:pt x="1964" y="1487"/>
                    <a:pt x="2044" y="1325"/>
                    <a:pt x="2044" y="1137"/>
                  </a:cubicBezTo>
                  <a:cubicBezTo>
                    <a:pt x="2071" y="976"/>
                    <a:pt x="2071" y="841"/>
                    <a:pt x="2017" y="707"/>
                  </a:cubicBezTo>
                  <a:cubicBezTo>
                    <a:pt x="1964" y="599"/>
                    <a:pt x="1883" y="492"/>
                    <a:pt x="1775" y="411"/>
                  </a:cubicBezTo>
                  <a:lnTo>
                    <a:pt x="1775" y="411"/>
                  </a:lnTo>
                  <a:lnTo>
                    <a:pt x="2071" y="438"/>
                  </a:lnTo>
                  <a:lnTo>
                    <a:pt x="2098" y="115"/>
                  </a:lnTo>
                  <a:lnTo>
                    <a:pt x="996" y="8"/>
                  </a:lnTo>
                  <a:cubicBezTo>
                    <a:pt x="945" y="3"/>
                    <a:pt x="896" y="1"/>
                    <a:pt x="848" y="1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3967600" y="921700"/>
              <a:ext cx="65225" cy="30925"/>
            </a:xfrm>
            <a:custGeom>
              <a:avLst/>
              <a:gdLst/>
              <a:ahLst/>
              <a:cxnLst/>
              <a:rect l="l" t="t" r="r" b="b"/>
              <a:pathLst>
                <a:path w="2609" h="1237" extrusionOk="0">
                  <a:moveTo>
                    <a:pt x="646" y="0"/>
                  </a:moveTo>
                  <a:lnTo>
                    <a:pt x="592" y="645"/>
                  </a:lnTo>
                  <a:lnTo>
                    <a:pt x="27" y="592"/>
                  </a:lnTo>
                  <a:lnTo>
                    <a:pt x="0" y="914"/>
                  </a:lnTo>
                  <a:lnTo>
                    <a:pt x="538" y="968"/>
                  </a:lnTo>
                  <a:lnTo>
                    <a:pt x="538" y="1210"/>
                  </a:lnTo>
                  <a:lnTo>
                    <a:pt x="780" y="1237"/>
                  </a:lnTo>
                  <a:lnTo>
                    <a:pt x="807" y="995"/>
                  </a:lnTo>
                  <a:lnTo>
                    <a:pt x="1855" y="1102"/>
                  </a:lnTo>
                  <a:cubicBezTo>
                    <a:pt x="1916" y="1109"/>
                    <a:pt x="1973" y="1113"/>
                    <a:pt x="2026" y="1113"/>
                  </a:cubicBezTo>
                  <a:cubicBezTo>
                    <a:pt x="2185" y="1113"/>
                    <a:pt x="2306" y="1082"/>
                    <a:pt x="2366" y="1022"/>
                  </a:cubicBezTo>
                  <a:cubicBezTo>
                    <a:pt x="2474" y="941"/>
                    <a:pt x="2554" y="780"/>
                    <a:pt x="2581" y="538"/>
                  </a:cubicBezTo>
                  <a:lnTo>
                    <a:pt x="2608" y="188"/>
                  </a:lnTo>
                  <a:lnTo>
                    <a:pt x="2339" y="161"/>
                  </a:lnTo>
                  <a:lnTo>
                    <a:pt x="2312" y="511"/>
                  </a:lnTo>
                  <a:cubicBezTo>
                    <a:pt x="2286" y="645"/>
                    <a:pt x="2259" y="726"/>
                    <a:pt x="2205" y="753"/>
                  </a:cubicBezTo>
                  <a:cubicBezTo>
                    <a:pt x="2151" y="807"/>
                    <a:pt x="2044" y="807"/>
                    <a:pt x="1882" y="807"/>
                  </a:cubicBezTo>
                  <a:lnTo>
                    <a:pt x="834" y="672"/>
                  </a:lnTo>
                  <a:lnTo>
                    <a:pt x="914" y="27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8"/>
            <p:cNvSpPr/>
            <p:nvPr/>
          </p:nvSpPr>
          <p:spPr>
            <a:xfrm>
              <a:off x="3985075" y="871725"/>
              <a:ext cx="52450" cy="45450"/>
            </a:xfrm>
            <a:custGeom>
              <a:avLst/>
              <a:gdLst/>
              <a:ahLst/>
              <a:cxnLst/>
              <a:rect l="l" t="t" r="r" b="b"/>
              <a:pathLst>
                <a:path w="2098" h="1818" extrusionOk="0">
                  <a:moveTo>
                    <a:pt x="941" y="305"/>
                  </a:moveTo>
                  <a:lnTo>
                    <a:pt x="834" y="1461"/>
                  </a:lnTo>
                  <a:cubicBezTo>
                    <a:pt x="646" y="1408"/>
                    <a:pt x="511" y="1354"/>
                    <a:pt x="404" y="1219"/>
                  </a:cubicBezTo>
                  <a:cubicBezTo>
                    <a:pt x="323" y="1112"/>
                    <a:pt x="296" y="951"/>
                    <a:pt x="323" y="789"/>
                  </a:cubicBezTo>
                  <a:cubicBezTo>
                    <a:pt x="323" y="628"/>
                    <a:pt x="404" y="494"/>
                    <a:pt x="511" y="413"/>
                  </a:cubicBezTo>
                  <a:cubicBezTo>
                    <a:pt x="619" y="332"/>
                    <a:pt x="753" y="305"/>
                    <a:pt x="941" y="305"/>
                  </a:cubicBezTo>
                  <a:close/>
                  <a:moveTo>
                    <a:pt x="892" y="0"/>
                  </a:moveTo>
                  <a:cubicBezTo>
                    <a:pt x="678" y="0"/>
                    <a:pt x="498" y="44"/>
                    <a:pt x="350" y="171"/>
                  </a:cubicBezTo>
                  <a:cubicBezTo>
                    <a:pt x="162" y="305"/>
                    <a:pt x="54" y="494"/>
                    <a:pt x="27" y="762"/>
                  </a:cubicBezTo>
                  <a:cubicBezTo>
                    <a:pt x="0" y="1058"/>
                    <a:pt x="81" y="1300"/>
                    <a:pt x="242" y="1488"/>
                  </a:cubicBezTo>
                  <a:cubicBezTo>
                    <a:pt x="404" y="1676"/>
                    <a:pt x="672" y="1784"/>
                    <a:pt x="968" y="1811"/>
                  </a:cubicBezTo>
                  <a:cubicBezTo>
                    <a:pt x="1021" y="1815"/>
                    <a:pt x="1071" y="1818"/>
                    <a:pt x="1119" y="1818"/>
                  </a:cubicBezTo>
                  <a:cubicBezTo>
                    <a:pt x="1369" y="1818"/>
                    <a:pt x="1568" y="1758"/>
                    <a:pt x="1748" y="1623"/>
                  </a:cubicBezTo>
                  <a:cubicBezTo>
                    <a:pt x="1936" y="1461"/>
                    <a:pt x="2071" y="1219"/>
                    <a:pt x="2097" y="924"/>
                  </a:cubicBezTo>
                  <a:cubicBezTo>
                    <a:pt x="2097" y="789"/>
                    <a:pt x="2097" y="655"/>
                    <a:pt x="2097" y="547"/>
                  </a:cubicBezTo>
                  <a:cubicBezTo>
                    <a:pt x="2071" y="413"/>
                    <a:pt x="2044" y="305"/>
                    <a:pt x="2017" y="171"/>
                  </a:cubicBezTo>
                  <a:lnTo>
                    <a:pt x="1721" y="144"/>
                  </a:lnTo>
                  <a:lnTo>
                    <a:pt x="1721" y="144"/>
                  </a:lnTo>
                  <a:cubicBezTo>
                    <a:pt x="1775" y="252"/>
                    <a:pt x="1802" y="386"/>
                    <a:pt x="1802" y="494"/>
                  </a:cubicBezTo>
                  <a:cubicBezTo>
                    <a:pt x="1829" y="628"/>
                    <a:pt x="1829" y="735"/>
                    <a:pt x="1829" y="870"/>
                  </a:cubicBezTo>
                  <a:cubicBezTo>
                    <a:pt x="1802" y="1085"/>
                    <a:pt x="1721" y="1246"/>
                    <a:pt x="1587" y="1354"/>
                  </a:cubicBezTo>
                  <a:cubicBezTo>
                    <a:pt x="1479" y="1461"/>
                    <a:pt x="1291" y="1488"/>
                    <a:pt x="1076" y="1488"/>
                  </a:cubicBezTo>
                  <a:lnTo>
                    <a:pt x="1237" y="10"/>
                  </a:lnTo>
                  <a:lnTo>
                    <a:pt x="1076" y="10"/>
                  </a:lnTo>
                  <a:cubicBezTo>
                    <a:pt x="1012" y="4"/>
                    <a:pt x="951" y="0"/>
                    <a:pt x="892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3990450" y="825575"/>
              <a:ext cx="52450" cy="39000"/>
            </a:xfrm>
            <a:custGeom>
              <a:avLst/>
              <a:gdLst/>
              <a:ahLst/>
              <a:cxnLst/>
              <a:rect l="l" t="t" r="r" b="b"/>
              <a:pathLst>
                <a:path w="2098" h="1560" extrusionOk="0">
                  <a:moveTo>
                    <a:pt x="215" y="0"/>
                  </a:moveTo>
                  <a:cubicBezTo>
                    <a:pt x="162" y="81"/>
                    <a:pt x="135" y="162"/>
                    <a:pt x="81" y="269"/>
                  </a:cubicBezTo>
                  <a:cubicBezTo>
                    <a:pt x="54" y="377"/>
                    <a:pt x="54" y="484"/>
                    <a:pt x="27" y="592"/>
                  </a:cubicBezTo>
                  <a:cubicBezTo>
                    <a:pt x="0" y="834"/>
                    <a:pt x="27" y="1022"/>
                    <a:pt x="135" y="1183"/>
                  </a:cubicBezTo>
                  <a:cubicBezTo>
                    <a:pt x="215" y="1318"/>
                    <a:pt x="350" y="1398"/>
                    <a:pt x="538" y="1398"/>
                  </a:cubicBezTo>
                  <a:cubicBezTo>
                    <a:pt x="572" y="1405"/>
                    <a:pt x="605" y="1409"/>
                    <a:pt x="638" y="1409"/>
                  </a:cubicBezTo>
                  <a:cubicBezTo>
                    <a:pt x="736" y="1409"/>
                    <a:pt x="827" y="1378"/>
                    <a:pt x="888" y="1318"/>
                  </a:cubicBezTo>
                  <a:cubicBezTo>
                    <a:pt x="995" y="1237"/>
                    <a:pt x="1076" y="1103"/>
                    <a:pt x="1130" y="915"/>
                  </a:cubicBezTo>
                  <a:lnTo>
                    <a:pt x="1183" y="807"/>
                  </a:lnTo>
                  <a:cubicBezTo>
                    <a:pt x="1237" y="592"/>
                    <a:pt x="1291" y="484"/>
                    <a:pt x="1345" y="431"/>
                  </a:cubicBezTo>
                  <a:cubicBezTo>
                    <a:pt x="1398" y="377"/>
                    <a:pt x="1479" y="350"/>
                    <a:pt x="1560" y="350"/>
                  </a:cubicBezTo>
                  <a:cubicBezTo>
                    <a:pt x="1640" y="377"/>
                    <a:pt x="1721" y="431"/>
                    <a:pt x="1775" y="511"/>
                  </a:cubicBezTo>
                  <a:cubicBezTo>
                    <a:pt x="1802" y="592"/>
                    <a:pt x="1829" y="699"/>
                    <a:pt x="1802" y="861"/>
                  </a:cubicBezTo>
                  <a:cubicBezTo>
                    <a:pt x="1802" y="968"/>
                    <a:pt x="1775" y="1076"/>
                    <a:pt x="1721" y="1210"/>
                  </a:cubicBezTo>
                  <a:cubicBezTo>
                    <a:pt x="1667" y="1318"/>
                    <a:pt x="1614" y="1425"/>
                    <a:pt x="1560" y="1533"/>
                  </a:cubicBezTo>
                  <a:lnTo>
                    <a:pt x="1882" y="1560"/>
                  </a:lnTo>
                  <a:cubicBezTo>
                    <a:pt x="1936" y="1452"/>
                    <a:pt x="1963" y="1318"/>
                    <a:pt x="2017" y="1210"/>
                  </a:cubicBezTo>
                  <a:cubicBezTo>
                    <a:pt x="2044" y="1103"/>
                    <a:pt x="2071" y="995"/>
                    <a:pt x="2071" y="888"/>
                  </a:cubicBezTo>
                  <a:cubicBezTo>
                    <a:pt x="2098" y="646"/>
                    <a:pt x="2071" y="431"/>
                    <a:pt x="1963" y="296"/>
                  </a:cubicBezTo>
                  <a:cubicBezTo>
                    <a:pt x="1882" y="135"/>
                    <a:pt x="1748" y="54"/>
                    <a:pt x="1560" y="27"/>
                  </a:cubicBezTo>
                  <a:cubicBezTo>
                    <a:pt x="1531" y="23"/>
                    <a:pt x="1504" y="20"/>
                    <a:pt x="1479" y="20"/>
                  </a:cubicBezTo>
                  <a:cubicBezTo>
                    <a:pt x="1360" y="20"/>
                    <a:pt x="1272" y="68"/>
                    <a:pt x="1183" y="135"/>
                  </a:cubicBezTo>
                  <a:cubicBezTo>
                    <a:pt x="1076" y="216"/>
                    <a:pt x="995" y="377"/>
                    <a:pt x="915" y="592"/>
                  </a:cubicBezTo>
                  <a:lnTo>
                    <a:pt x="888" y="699"/>
                  </a:lnTo>
                  <a:cubicBezTo>
                    <a:pt x="834" y="861"/>
                    <a:pt x="780" y="968"/>
                    <a:pt x="726" y="1022"/>
                  </a:cubicBezTo>
                  <a:cubicBezTo>
                    <a:pt x="673" y="1076"/>
                    <a:pt x="619" y="1103"/>
                    <a:pt x="538" y="1103"/>
                  </a:cubicBezTo>
                  <a:cubicBezTo>
                    <a:pt x="457" y="1103"/>
                    <a:pt x="377" y="1049"/>
                    <a:pt x="350" y="968"/>
                  </a:cubicBezTo>
                  <a:cubicBezTo>
                    <a:pt x="296" y="861"/>
                    <a:pt x="296" y="753"/>
                    <a:pt x="296" y="592"/>
                  </a:cubicBezTo>
                  <a:cubicBezTo>
                    <a:pt x="323" y="484"/>
                    <a:pt x="350" y="377"/>
                    <a:pt x="377" y="296"/>
                  </a:cubicBezTo>
                  <a:cubicBezTo>
                    <a:pt x="404" y="189"/>
                    <a:pt x="457" y="108"/>
                    <a:pt x="511" y="27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1617075" y="2764725"/>
              <a:ext cx="51800" cy="65225"/>
            </a:xfrm>
            <a:custGeom>
              <a:avLst/>
              <a:gdLst/>
              <a:ahLst/>
              <a:cxnLst/>
              <a:rect l="l" t="t" r="r" b="b"/>
              <a:pathLst>
                <a:path w="2072" h="2609" extrusionOk="0">
                  <a:moveTo>
                    <a:pt x="1" y="1"/>
                  </a:moveTo>
                  <a:lnTo>
                    <a:pt x="1" y="2609"/>
                  </a:lnTo>
                  <a:lnTo>
                    <a:pt x="350" y="2609"/>
                  </a:lnTo>
                  <a:lnTo>
                    <a:pt x="350" y="1345"/>
                  </a:lnTo>
                  <a:lnTo>
                    <a:pt x="1614" y="2609"/>
                  </a:lnTo>
                  <a:lnTo>
                    <a:pt x="2071" y="2609"/>
                  </a:lnTo>
                  <a:lnTo>
                    <a:pt x="673" y="1211"/>
                  </a:lnTo>
                  <a:lnTo>
                    <a:pt x="1990" y="1"/>
                  </a:lnTo>
                  <a:lnTo>
                    <a:pt x="1533" y="1"/>
                  </a:lnTo>
                  <a:lnTo>
                    <a:pt x="350" y="1103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8"/>
            <p:cNvSpPr/>
            <p:nvPr/>
          </p:nvSpPr>
          <p:spPr>
            <a:xfrm>
              <a:off x="1670850" y="2779525"/>
              <a:ext cx="41025" cy="51775"/>
            </a:xfrm>
            <a:custGeom>
              <a:avLst/>
              <a:gdLst/>
              <a:ahLst/>
              <a:cxnLst/>
              <a:rect l="l" t="t" r="r" b="b"/>
              <a:pathLst>
                <a:path w="1641" h="2071" extrusionOk="0">
                  <a:moveTo>
                    <a:pt x="1318" y="1022"/>
                  </a:moveTo>
                  <a:lnTo>
                    <a:pt x="1318" y="1103"/>
                  </a:lnTo>
                  <a:cubicBezTo>
                    <a:pt x="1318" y="1318"/>
                    <a:pt x="1264" y="1479"/>
                    <a:pt x="1157" y="1613"/>
                  </a:cubicBezTo>
                  <a:cubicBezTo>
                    <a:pt x="1049" y="1721"/>
                    <a:pt x="915" y="1802"/>
                    <a:pt x="727" y="1802"/>
                  </a:cubicBezTo>
                  <a:cubicBezTo>
                    <a:pt x="619" y="1802"/>
                    <a:pt x="512" y="1748"/>
                    <a:pt x="431" y="1694"/>
                  </a:cubicBezTo>
                  <a:cubicBezTo>
                    <a:pt x="350" y="1640"/>
                    <a:pt x="323" y="1533"/>
                    <a:pt x="323" y="1425"/>
                  </a:cubicBezTo>
                  <a:cubicBezTo>
                    <a:pt x="323" y="1291"/>
                    <a:pt x="377" y="1183"/>
                    <a:pt x="458" y="1129"/>
                  </a:cubicBezTo>
                  <a:cubicBezTo>
                    <a:pt x="565" y="1049"/>
                    <a:pt x="754" y="1022"/>
                    <a:pt x="1022" y="1022"/>
                  </a:cubicBezTo>
                  <a:close/>
                  <a:moveTo>
                    <a:pt x="807" y="0"/>
                  </a:moveTo>
                  <a:cubicBezTo>
                    <a:pt x="700" y="0"/>
                    <a:pt x="592" y="27"/>
                    <a:pt x="485" y="27"/>
                  </a:cubicBezTo>
                  <a:cubicBezTo>
                    <a:pt x="377" y="54"/>
                    <a:pt x="270" y="108"/>
                    <a:pt x="135" y="135"/>
                  </a:cubicBezTo>
                  <a:lnTo>
                    <a:pt x="135" y="430"/>
                  </a:lnTo>
                  <a:cubicBezTo>
                    <a:pt x="243" y="377"/>
                    <a:pt x="350" y="350"/>
                    <a:pt x="458" y="323"/>
                  </a:cubicBezTo>
                  <a:cubicBezTo>
                    <a:pt x="565" y="296"/>
                    <a:pt x="673" y="269"/>
                    <a:pt x="780" y="269"/>
                  </a:cubicBezTo>
                  <a:cubicBezTo>
                    <a:pt x="942" y="269"/>
                    <a:pt x="1076" y="323"/>
                    <a:pt x="1184" y="404"/>
                  </a:cubicBezTo>
                  <a:cubicBezTo>
                    <a:pt x="1291" y="484"/>
                    <a:pt x="1318" y="592"/>
                    <a:pt x="1318" y="753"/>
                  </a:cubicBezTo>
                  <a:lnTo>
                    <a:pt x="1318" y="780"/>
                  </a:lnTo>
                  <a:lnTo>
                    <a:pt x="888" y="780"/>
                  </a:lnTo>
                  <a:cubicBezTo>
                    <a:pt x="592" y="780"/>
                    <a:pt x="377" y="834"/>
                    <a:pt x="216" y="941"/>
                  </a:cubicBezTo>
                  <a:cubicBezTo>
                    <a:pt x="81" y="1049"/>
                    <a:pt x="1" y="1210"/>
                    <a:pt x="1" y="1452"/>
                  </a:cubicBezTo>
                  <a:cubicBezTo>
                    <a:pt x="1" y="1640"/>
                    <a:pt x="54" y="1775"/>
                    <a:pt x="162" y="1909"/>
                  </a:cubicBezTo>
                  <a:cubicBezTo>
                    <a:pt x="296" y="2017"/>
                    <a:pt x="458" y="2070"/>
                    <a:pt x="646" y="2070"/>
                  </a:cubicBezTo>
                  <a:cubicBezTo>
                    <a:pt x="807" y="2070"/>
                    <a:pt x="942" y="2044"/>
                    <a:pt x="1049" y="1990"/>
                  </a:cubicBezTo>
                  <a:cubicBezTo>
                    <a:pt x="1157" y="1936"/>
                    <a:pt x="1264" y="1828"/>
                    <a:pt x="1318" y="1721"/>
                  </a:cubicBezTo>
                  <a:lnTo>
                    <a:pt x="1318" y="2017"/>
                  </a:lnTo>
                  <a:lnTo>
                    <a:pt x="1641" y="2017"/>
                  </a:lnTo>
                  <a:lnTo>
                    <a:pt x="1641" y="887"/>
                  </a:lnTo>
                  <a:cubicBezTo>
                    <a:pt x="1641" y="592"/>
                    <a:pt x="1587" y="377"/>
                    <a:pt x="1453" y="215"/>
                  </a:cubicBezTo>
                  <a:cubicBezTo>
                    <a:pt x="1291" y="81"/>
                    <a:pt x="1103" y="0"/>
                    <a:pt x="807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8"/>
            <p:cNvSpPr/>
            <p:nvPr/>
          </p:nvSpPr>
          <p:spPr>
            <a:xfrm>
              <a:off x="1722600" y="2766750"/>
              <a:ext cx="30950" cy="63200"/>
            </a:xfrm>
            <a:custGeom>
              <a:avLst/>
              <a:gdLst/>
              <a:ahLst/>
              <a:cxnLst/>
              <a:rect l="l" t="t" r="r" b="b"/>
              <a:pathLst>
                <a:path w="1238" h="2528" extrusionOk="0">
                  <a:moveTo>
                    <a:pt x="243" y="0"/>
                  </a:moveTo>
                  <a:lnTo>
                    <a:pt x="243" y="565"/>
                  </a:lnTo>
                  <a:lnTo>
                    <a:pt x="1" y="565"/>
                  </a:lnTo>
                  <a:lnTo>
                    <a:pt x="1" y="807"/>
                  </a:lnTo>
                  <a:lnTo>
                    <a:pt x="243" y="807"/>
                  </a:lnTo>
                  <a:lnTo>
                    <a:pt x="243" y="1882"/>
                  </a:lnTo>
                  <a:cubicBezTo>
                    <a:pt x="243" y="2124"/>
                    <a:pt x="297" y="2286"/>
                    <a:pt x="377" y="2393"/>
                  </a:cubicBezTo>
                  <a:cubicBezTo>
                    <a:pt x="485" y="2474"/>
                    <a:pt x="646" y="2528"/>
                    <a:pt x="888" y="2528"/>
                  </a:cubicBezTo>
                  <a:lnTo>
                    <a:pt x="1238" y="2528"/>
                  </a:lnTo>
                  <a:lnTo>
                    <a:pt x="1238" y="2259"/>
                  </a:lnTo>
                  <a:lnTo>
                    <a:pt x="888" y="2259"/>
                  </a:lnTo>
                  <a:cubicBezTo>
                    <a:pt x="754" y="2259"/>
                    <a:pt x="673" y="2232"/>
                    <a:pt x="619" y="2178"/>
                  </a:cubicBezTo>
                  <a:cubicBezTo>
                    <a:pt x="592" y="2151"/>
                    <a:pt x="566" y="2044"/>
                    <a:pt x="566" y="1882"/>
                  </a:cubicBezTo>
                  <a:lnTo>
                    <a:pt x="566" y="807"/>
                  </a:lnTo>
                  <a:lnTo>
                    <a:pt x="1238" y="807"/>
                  </a:lnTo>
                  <a:lnTo>
                    <a:pt x="1238" y="565"/>
                  </a:lnTo>
                  <a:lnTo>
                    <a:pt x="566" y="565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1760925" y="2779525"/>
              <a:ext cx="41025" cy="51775"/>
            </a:xfrm>
            <a:custGeom>
              <a:avLst/>
              <a:gdLst/>
              <a:ahLst/>
              <a:cxnLst/>
              <a:rect l="l" t="t" r="r" b="b"/>
              <a:pathLst>
                <a:path w="1641" h="2071" extrusionOk="0">
                  <a:moveTo>
                    <a:pt x="1318" y="1022"/>
                  </a:moveTo>
                  <a:lnTo>
                    <a:pt x="1318" y="1103"/>
                  </a:lnTo>
                  <a:cubicBezTo>
                    <a:pt x="1318" y="1318"/>
                    <a:pt x="1264" y="1479"/>
                    <a:pt x="1157" y="1613"/>
                  </a:cubicBezTo>
                  <a:cubicBezTo>
                    <a:pt x="1049" y="1721"/>
                    <a:pt x="915" y="1802"/>
                    <a:pt x="726" y="1802"/>
                  </a:cubicBezTo>
                  <a:cubicBezTo>
                    <a:pt x="619" y="1802"/>
                    <a:pt x="511" y="1748"/>
                    <a:pt x="431" y="1694"/>
                  </a:cubicBezTo>
                  <a:cubicBezTo>
                    <a:pt x="350" y="1640"/>
                    <a:pt x="323" y="1533"/>
                    <a:pt x="323" y="1425"/>
                  </a:cubicBezTo>
                  <a:cubicBezTo>
                    <a:pt x="323" y="1291"/>
                    <a:pt x="377" y="1183"/>
                    <a:pt x="458" y="1129"/>
                  </a:cubicBezTo>
                  <a:cubicBezTo>
                    <a:pt x="565" y="1049"/>
                    <a:pt x="753" y="1022"/>
                    <a:pt x="1022" y="1022"/>
                  </a:cubicBezTo>
                  <a:close/>
                  <a:moveTo>
                    <a:pt x="807" y="0"/>
                  </a:moveTo>
                  <a:cubicBezTo>
                    <a:pt x="699" y="0"/>
                    <a:pt x="592" y="27"/>
                    <a:pt x="484" y="27"/>
                  </a:cubicBezTo>
                  <a:cubicBezTo>
                    <a:pt x="377" y="54"/>
                    <a:pt x="269" y="108"/>
                    <a:pt x="135" y="135"/>
                  </a:cubicBezTo>
                  <a:lnTo>
                    <a:pt x="135" y="430"/>
                  </a:lnTo>
                  <a:cubicBezTo>
                    <a:pt x="242" y="377"/>
                    <a:pt x="350" y="350"/>
                    <a:pt x="458" y="323"/>
                  </a:cubicBezTo>
                  <a:cubicBezTo>
                    <a:pt x="565" y="296"/>
                    <a:pt x="673" y="269"/>
                    <a:pt x="780" y="269"/>
                  </a:cubicBezTo>
                  <a:cubicBezTo>
                    <a:pt x="941" y="269"/>
                    <a:pt x="1076" y="323"/>
                    <a:pt x="1183" y="404"/>
                  </a:cubicBezTo>
                  <a:cubicBezTo>
                    <a:pt x="1291" y="484"/>
                    <a:pt x="1318" y="592"/>
                    <a:pt x="1318" y="753"/>
                  </a:cubicBezTo>
                  <a:lnTo>
                    <a:pt x="1318" y="780"/>
                  </a:lnTo>
                  <a:lnTo>
                    <a:pt x="888" y="780"/>
                  </a:lnTo>
                  <a:cubicBezTo>
                    <a:pt x="592" y="780"/>
                    <a:pt x="377" y="834"/>
                    <a:pt x="216" y="941"/>
                  </a:cubicBezTo>
                  <a:cubicBezTo>
                    <a:pt x="81" y="1049"/>
                    <a:pt x="0" y="1210"/>
                    <a:pt x="0" y="1452"/>
                  </a:cubicBezTo>
                  <a:cubicBezTo>
                    <a:pt x="0" y="1640"/>
                    <a:pt x="54" y="1775"/>
                    <a:pt x="162" y="1909"/>
                  </a:cubicBezTo>
                  <a:cubicBezTo>
                    <a:pt x="296" y="2017"/>
                    <a:pt x="458" y="2070"/>
                    <a:pt x="646" y="2070"/>
                  </a:cubicBezTo>
                  <a:cubicBezTo>
                    <a:pt x="807" y="2070"/>
                    <a:pt x="941" y="2044"/>
                    <a:pt x="1049" y="1990"/>
                  </a:cubicBezTo>
                  <a:cubicBezTo>
                    <a:pt x="1157" y="1936"/>
                    <a:pt x="1264" y="1828"/>
                    <a:pt x="1318" y="1721"/>
                  </a:cubicBezTo>
                  <a:lnTo>
                    <a:pt x="1318" y="2017"/>
                  </a:lnTo>
                  <a:lnTo>
                    <a:pt x="1640" y="2017"/>
                  </a:lnTo>
                  <a:lnTo>
                    <a:pt x="1640" y="887"/>
                  </a:lnTo>
                  <a:cubicBezTo>
                    <a:pt x="1640" y="592"/>
                    <a:pt x="1587" y="377"/>
                    <a:pt x="1452" y="215"/>
                  </a:cubicBezTo>
                  <a:cubicBezTo>
                    <a:pt x="1291" y="81"/>
                    <a:pt x="1103" y="0"/>
                    <a:pt x="807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8"/>
            <p:cNvSpPr/>
            <p:nvPr/>
          </p:nvSpPr>
          <p:spPr>
            <a:xfrm>
              <a:off x="1818725" y="2762050"/>
              <a:ext cx="43725" cy="69250"/>
            </a:xfrm>
            <a:custGeom>
              <a:avLst/>
              <a:gdLst/>
              <a:ahLst/>
              <a:cxnLst/>
              <a:rect l="l" t="t" r="r" b="b"/>
              <a:pathLst>
                <a:path w="1749" h="2770" extrusionOk="0">
                  <a:moveTo>
                    <a:pt x="861" y="968"/>
                  </a:moveTo>
                  <a:cubicBezTo>
                    <a:pt x="1022" y="968"/>
                    <a:pt x="1157" y="1049"/>
                    <a:pt x="1264" y="1183"/>
                  </a:cubicBezTo>
                  <a:cubicBezTo>
                    <a:pt x="1372" y="1318"/>
                    <a:pt x="1399" y="1506"/>
                    <a:pt x="1399" y="1721"/>
                  </a:cubicBezTo>
                  <a:cubicBezTo>
                    <a:pt x="1399" y="1963"/>
                    <a:pt x="1372" y="2151"/>
                    <a:pt x="1264" y="2285"/>
                  </a:cubicBezTo>
                  <a:cubicBezTo>
                    <a:pt x="1157" y="2420"/>
                    <a:pt x="1022" y="2501"/>
                    <a:pt x="861" y="2501"/>
                  </a:cubicBezTo>
                  <a:cubicBezTo>
                    <a:pt x="700" y="2501"/>
                    <a:pt x="565" y="2420"/>
                    <a:pt x="458" y="2285"/>
                  </a:cubicBezTo>
                  <a:cubicBezTo>
                    <a:pt x="377" y="2151"/>
                    <a:pt x="323" y="1963"/>
                    <a:pt x="323" y="1721"/>
                  </a:cubicBezTo>
                  <a:cubicBezTo>
                    <a:pt x="323" y="1506"/>
                    <a:pt x="377" y="1318"/>
                    <a:pt x="458" y="1183"/>
                  </a:cubicBezTo>
                  <a:cubicBezTo>
                    <a:pt x="565" y="1049"/>
                    <a:pt x="700" y="968"/>
                    <a:pt x="861" y="968"/>
                  </a:cubicBezTo>
                  <a:close/>
                  <a:moveTo>
                    <a:pt x="1" y="0"/>
                  </a:moveTo>
                  <a:lnTo>
                    <a:pt x="1" y="2716"/>
                  </a:lnTo>
                  <a:lnTo>
                    <a:pt x="323" y="2716"/>
                  </a:lnTo>
                  <a:lnTo>
                    <a:pt x="323" y="2420"/>
                  </a:lnTo>
                  <a:cubicBezTo>
                    <a:pt x="377" y="2527"/>
                    <a:pt x="458" y="2635"/>
                    <a:pt x="565" y="2689"/>
                  </a:cubicBezTo>
                  <a:cubicBezTo>
                    <a:pt x="673" y="2743"/>
                    <a:pt x="807" y="2769"/>
                    <a:pt x="942" y="2769"/>
                  </a:cubicBezTo>
                  <a:cubicBezTo>
                    <a:pt x="1184" y="2769"/>
                    <a:pt x="1372" y="2662"/>
                    <a:pt x="1533" y="2474"/>
                  </a:cubicBezTo>
                  <a:cubicBezTo>
                    <a:pt x="1668" y="2285"/>
                    <a:pt x="1748" y="2044"/>
                    <a:pt x="1748" y="1721"/>
                  </a:cubicBezTo>
                  <a:cubicBezTo>
                    <a:pt x="1748" y="1425"/>
                    <a:pt x="1668" y="1183"/>
                    <a:pt x="1533" y="995"/>
                  </a:cubicBezTo>
                  <a:cubicBezTo>
                    <a:pt x="1372" y="807"/>
                    <a:pt x="1184" y="699"/>
                    <a:pt x="942" y="699"/>
                  </a:cubicBezTo>
                  <a:cubicBezTo>
                    <a:pt x="807" y="699"/>
                    <a:pt x="673" y="726"/>
                    <a:pt x="565" y="780"/>
                  </a:cubicBezTo>
                  <a:cubicBezTo>
                    <a:pt x="458" y="834"/>
                    <a:pt x="377" y="941"/>
                    <a:pt x="323" y="1049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8"/>
            <p:cNvSpPr/>
            <p:nvPr/>
          </p:nvSpPr>
          <p:spPr>
            <a:xfrm>
              <a:off x="1875850" y="2762050"/>
              <a:ext cx="8100" cy="67900"/>
            </a:xfrm>
            <a:custGeom>
              <a:avLst/>
              <a:gdLst/>
              <a:ahLst/>
              <a:cxnLst/>
              <a:rect l="l" t="t" r="r" b="b"/>
              <a:pathLst>
                <a:path w="324" h="2716" extrusionOk="0">
                  <a:moveTo>
                    <a:pt x="1" y="0"/>
                  </a:moveTo>
                  <a:lnTo>
                    <a:pt x="1" y="2716"/>
                  </a:lnTo>
                  <a:lnTo>
                    <a:pt x="324" y="271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8"/>
            <p:cNvSpPr/>
            <p:nvPr/>
          </p:nvSpPr>
          <p:spPr>
            <a:xfrm>
              <a:off x="1897375" y="2779525"/>
              <a:ext cx="45050" cy="51775"/>
            </a:xfrm>
            <a:custGeom>
              <a:avLst/>
              <a:gdLst/>
              <a:ahLst/>
              <a:cxnLst/>
              <a:rect l="l" t="t" r="r" b="b"/>
              <a:pathLst>
                <a:path w="1802" h="2071" extrusionOk="0">
                  <a:moveTo>
                    <a:pt x="941" y="269"/>
                  </a:moveTo>
                  <a:cubicBezTo>
                    <a:pt x="1103" y="269"/>
                    <a:pt x="1237" y="323"/>
                    <a:pt x="1345" y="430"/>
                  </a:cubicBezTo>
                  <a:cubicBezTo>
                    <a:pt x="1425" y="538"/>
                    <a:pt x="1479" y="672"/>
                    <a:pt x="1479" y="861"/>
                  </a:cubicBezTo>
                  <a:lnTo>
                    <a:pt x="323" y="861"/>
                  </a:lnTo>
                  <a:cubicBezTo>
                    <a:pt x="350" y="672"/>
                    <a:pt x="404" y="538"/>
                    <a:pt x="511" y="430"/>
                  </a:cubicBezTo>
                  <a:cubicBezTo>
                    <a:pt x="619" y="323"/>
                    <a:pt x="780" y="269"/>
                    <a:pt x="941" y="269"/>
                  </a:cubicBezTo>
                  <a:close/>
                  <a:moveTo>
                    <a:pt x="941" y="0"/>
                  </a:moveTo>
                  <a:cubicBezTo>
                    <a:pt x="646" y="0"/>
                    <a:pt x="430" y="108"/>
                    <a:pt x="242" y="296"/>
                  </a:cubicBezTo>
                  <a:cubicBezTo>
                    <a:pt x="81" y="484"/>
                    <a:pt x="0" y="726"/>
                    <a:pt x="0" y="1049"/>
                  </a:cubicBezTo>
                  <a:cubicBezTo>
                    <a:pt x="0" y="1371"/>
                    <a:pt x="81" y="1613"/>
                    <a:pt x="269" y="1802"/>
                  </a:cubicBezTo>
                  <a:cubicBezTo>
                    <a:pt x="457" y="1963"/>
                    <a:pt x="699" y="2070"/>
                    <a:pt x="995" y="2070"/>
                  </a:cubicBezTo>
                  <a:cubicBezTo>
                    <a:pt x="1130" y="2070"/>
                    <a:pt x="1264" y="2044"/>
                    <a:pt x="1371" y="2017"/>
                  </a:cubicBezTo>
                  <a:cubicBezTo>
                    <a:pt x="1506" y="1990"/>
                    <a:pt x="1613" y="1963"/>
                    <a:pt x="1721" y="1909"/>
                  </a:cubicBezTo>
                  <a:lnTo>
                    <a:pt x="1721" y="1613"/>
                  </a:lnTo>
                  <a:cubicBezTo>
                    <a:pt x="1613" y="1667"/>
                    <a:pt x="1506" y="1721"/>
                    <a:pt x="1371" y="1748"/>
                  </a:cubicBezTo>
                  <a:cubicBezTo>
                    <a:pt x="1264" y="1775"/>
                    <a:pt x="1156" y="1802"/>
                    <a:pt x="1022" y="1802"/>
                  </a:cubicBezTo>
                  <a:cubicBezTo>
                    <a:pt x="807" y="1802"/>
                    <a:pt x="646" y="1721"/>
                    <a:pt x="538" y="1613"/>
                  </a:cubicBezTo>
                  <a:cubicBezTo>
                    <a:pt x="404" y="1506"/>
                    <a:pt x="350" y="1345"/>
                    <a:pt x="323" y="1103"/>
                  </a:cubicBezTo>
                  <a:lnTo>
                    <a:pt x="1802" y="1103"/>
                  </a:lnTo>
                  <a:lnTo>
                    <a:pt x="1802" y="941"/>
                  </a:lnTo>
                  <a:cubicBezTo>
                    <a:pt x="1802" y="672"/>
                    <a:pt x="1721" y="430"/>
                    <a:pt x="1587" y="269"/>
                  </a:cubicBezTo>
                  <a:cubicBezTo>
                    <a:pt x="1425" y="81"/>
                    <a:pt x="1210" y="0"/>
                    <a:pt x="941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8"/>
            <p:cNvSpPr/>
            <p:nvPr/>
          </p:nvSpPr>
          <p:spPr>
            <a:xfrm>
              <a:off x="1955175" y="2779525"/>
              <a:ext cx="44375" cy="69250"/>
            </a:xfrm>
            <a:custGeom>
              <a:avLst/>
              <a:gdLst/>
              <a:ahLst/>
              <a:cxnLst/>
              <a:rect l="l" t="t" r="r" b="b"/>
              <a:pathLst>
                <a:path w="1775" h="2770" extrusionOk="0">
                  <a:moveTo>
                    <a:pt x="888" y="269"/>
                  </a:moveTo>
                  <a:cubicBezTo>
                    <a:pt x="1049" y="269"/>
                    <a:pt x="1183" y="350"/>
                    <a:pt x="1291" y="484"/>
                  </a:cubicBezTo>
                  <a:cubicBezTo>
                    <a:pt x="1372" y="619"/>
                    <a:pt x="1425" y="807"/>
                    <a:pt x="1425" y="1022"/>
                  </a:cubicBezTo>
                  <a:cubicBezTo>
                    <a:pt x="1425" y="1264"/>
                    <a:pt x="1372" y="1452"/>
                    <a:pt x="1291" y="1586"/>
                  </a:cubicBezTo>
                  <a:cubicBezTo>
                    <a:pt x="1183" y="1721"/>
                    <a:pt x="1049" y="1802"/>
                    <a:pt x="888" y="1802"/>
                  </a:cubicBezTo>
                  <a:cubicBezTo>
                    <a:pt x="700" y="1802"/>
                    <a:pt x="565" y="1721"/>
                    <a:pt x="484" y="1586"/>
                  </a:cubicBezTo>
                  <a:cubicBezTo>
                    <a:pt x="377" y="1452"/>
                    <a:pt x="323" y="1264"/>
                    <a:pt x="323" y="1022"/>
                  </a:cubicBezTo>
                  <a:cubicBezTo>
                    <a:pt x="323" y="807"/>
                    <a:pt x="377" y="619"/>
                    <a:pt x="484" y="484"/>
                  </a:cubicBezTo>
                  <a:cubicBezTo>
                    <a:pt x="565" y="350"/>
                    <a:pt x="700" y="269"/>
                    <a:pt x="888" y="269"/>
                  </a:cubicBezTo>
                  <a:close/>
                  <a:moveTo>
                    <a:pt x="968" y="0"/>
                  </a:moveTo>
                  <a:cubicBezTo>
                    <a:pt x="807" y="0"/>
                    <a:pt x="700" y="27"/>
                    <a:pt x="592" y="81"/>
                  </a:cubicBezTo>
                  <a:cubicBezTo>
                    <a:pt x="484" y="135"/>
                    <a:pt x="404" y="242"/>
                    <a:pt x="323" y="350"/>
                  </a:cubicBezTo>
                  <a:lnTo>
                    <a:pt x="323" y="54"/>
                  </a:lnTo>
                  <a:lnTo>
                    <a:pt x="1" y="54"/>
                  </a:lnTo>
                  <a:lnTo>
                    <a:pt x="1" y="2769"/>
                  </a:lnTo>
                  <a:lnTo>
                    <a:pt x="323" y="2769"/>
                  </a:lnTo>
                  <a:lnTo>
                    <a:pt x="323" y="1721"/>
                  </a:lnTo>
                  <a:cubicBezTo>
                    <a:pt x="404" y="1828"/>
                    <a:pt x="484" y="1936"/>
                    <a:pt x="592" y="1990"/>
                  </a:cubicBezTo>
                  <a:cubicBezTo>
                    <a:pt x="700" y="2044"/>
                    <a:pt x="807" y="2070"/>
                    <a:pt x="968" y="2070"/>
                  </a:cubicBezTo>
                  <a:cubicBezTo>
                    <a:pt x="1210" y="2070"/>
                    <a:pt x="1399" y="1963"/>
                    <a:pt x="1533" y="1775"/>
                  </a:cubicBezTo>
                  <a:cubicBezTo>
                    <a:pt x="1694" y="1586"/>
                    <a:pt x="1775" y="1345"/>
                    <a:pt x="1775" y="1022"/>
                  </a:cubicBezTo>
                  <a:cubicBezTo>
                    <a:pt x="1775" y="726"/>
                    <a:pt x="1694" y="484"/>
                    <a:pt x="1533" y="296"/>
                  </a:cubicBezTo>
                  <a:cubicBezTo>
                    <a:pt x="1399" y="108"/>
                    <a:pt x="1210" y="0"/>
                    <a:pt x="968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8"/>
            <p:cNvSpPr/>
            <p:nvPr/>
          </p:nvSpPr>
          <p:spPr>
            <a:xfrm>
              <a:off x="2012300" y="2762050"/>
              <a:ext cx="41025" cy="67900"/>
            </a:xfrm>
            <a:custGeom>
              <a:avLst/>
              <a:gdLst/>
              <a:ahLst/>
              <a:cxnLst/>
              <a:rect l="l" t="t" r="r" b="b"/>
              <a:pathLst>
                <a:path w="1641" h="2716" extrusionOk="0">
                  <a:moveTo>
                    <a:pt x="1" y="0"/>
                  </a:moveTo>
                  <a:lnTo>
                    <a:pt x="1" y="2716"/>
                  </a:lnTo>
                  <a:lnTo>
                    <a:pt x="323" y="2716"/>
                  </a:lnTo>
                  <a:lnTo>
                    <a:pt x="323" y="1613"/>
                  </a:lnTo>
                  <a:cubicBezTo>
                    <a:pt x="323" y="1425"/>
                    <a:pt x="377" y="1264"/>
                    <a:pt x="485" y="1156"/>
                  </a:cubicBezTo>
                  <a:cubicBezTo>
                    <a:pt x="565" y="1049"/>
                    <a:pt x="727" y="995"/>
                    <a:pt x="888" y="995"/>
                  </a:cubicBezTo>
                  <a:cubicBezTo>
                    <a:pt x="1022" y="995"/>
                    <a:pt x="1130" y="1022"/>
                    <a:pt x="1211" y="1129"/>
                  </a:cubicBezTo>
                  <a:cubicBezTo>
                    <a:pt x="1291" y="1210"/>
                    <a:pt x="1318" y="1344"/>
                    <a:pt x="1318" y="1533"/>
                  </a:cubicBezTo>
                  <a:lnTo>
                    <a:pt x="1318" y="2716"/>
                  </a:lnTo>
                  <a:lnTo>
                    <a:pt x="1641" y="2716"/>
                  </a:lnTo>
                  <a:lnTo>
                    <a:pt x="1641" y="1533"/>
                  </a:lnTo>
                  <a:cubicBezTo>
                    <a:pt x="1641" y="1264"/>
                    <a:pt x="1587" y="1049"/>
                    <a:pt x="1480" y="914"/>
                  </a:cubicBezTo>
                  <a:cubicBezTo>
                    <a:pt x="1345" y="780"/>
                    <a:pt x="1184" y="699"/>
                    <a:pt x="969" y="699"/>
                  </a:cubicBezTo>
                  <a:cubicBezTo>
                    <a:pt x="834" y="699"/>
                    <a:pt x="700" y="726"/>
                    <a:pt x="592" y="780"/>
                  </a:cubicBezTo>
                  <a:cubicBezTo>
                    <a:pt x="485" y="861"/>
                    <a:pt x="404" y="941"/>
                    <a:pt x="323" y="1049"/>
                  </a:cubicBezTo>
                  <a:lnTo>
                    <a:pt x="323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8"/>
            <p:cNvSpPr/>
            <p:nvPr/>
          </p:nvSpPr>
          <p:spPr>
            <a:xfrm>
              <a:off x="2066075" y="2779525"/>
              <a:ext cx="41700" cy="51775"/>
            </a:xfrm>
            <a:custGeom>
              <a:avLst/>
              <a:gdLst/>
              <a:ahLst/>
              <a:cxnLst/>
              <a:rect l="l" t="t" r="r" b="b"/>
              <a:pathLst>
                <a:path w="1668" h="2071" extrusionOk="0">
                  <a:moveTo>
                    <a:pt x="1345" y="1022"/>
                  </a:moveTo>
                  <a:lnTo>
                    <a:pt x="1345" y="1103"/>
                  </a:lnTo>
                  <a:cubicBezTo>
                    <a:pt x="1345" y="1318"/>
                    <a:pt x="1291" y="1479"/>
                    <a:pt x="1184" y="1613"/>
                  </a:cubicBezTo>
                  <a:cubicBezTo>
                    <a:pt x="1076" y="1721"/>
                    <a:pt x="942" y="1802"/>
                    <a:pt x="754" y="1802"/>
                  </a:cubicBezTo>
                  <a:cubicBezTo>
                    <a:pt x="619" y="1802"/>
                    <a:pt x="512" y="1748"/>
                    <a:pt x="458" y="1694"/>
                  </a:cubicBezTo>
                  <a:cubicBezTo>
                    <a:pt x="377" y="1640"/>
                    <a:pt x="323" y="1533"/>
                    <a:pt x="323" y="1425"/>
                  </a:cubicBezTo>
                  <a:cubicBezTo>
                    <a:pt x="323" y="1291"/>
                    <a:pt x="377" y="1183"/>
                    <a:pt x="485" y="1129"/>
                  </a:cubicBezTo>
                  <a:cubicBezTo>
                    <a:pt x="592" y="1049"/>
                    <a:pt x="754" y="1022"/>
                    <a:pt x="1022" y="1022"/>
                  </a:cubicBezTo>
                  <a:close/>
                  <a:moveTo>
                    <a:pt x="834" y="0"/>
                  </a:moveTo>
                  <a:cubicBezTo>
                    <a:pt x="727" y="0"/>
                    <a:pt x="619" y="27"/>
                    <a:pt x="512" y="27"/>
                  </a:cubicBezTo>
                  <a:cubicBezTo>
                    <a:pt x="377" y="54"/>
                    <a:pt x="270" y="108"/>
                    <a:pt x="162" y="135"/>
                  </a:cubicBezTo>
                  <a:lnTo>
                    <a:pt x="162" y="430"/>
                  </a:lnTo>
                  <a:cubicBezTo>
                    <a:pt x="243" y="377"/>
                    <a:pt x="350" y="350"/>
                    <a:pt x="458" y="323"/>
                  </a:cubicBezTo>
                  <a:cubicBezTo>
                    <a:pt x="565" y="296"/>
                    <a:pt x="673" y="269"/>
                    <a:pt x="780" y="269"/>
                  </a:cubicBezTo>
                  <a:cubicBezTo>
                    <a:pt x="969" y="269"/>
                    <a:pt x="1103" y="323"/>
                    <a:pt x="1211" y="404"/>
                  </a:cubicBezTo>
                  <a:cubicBezTo>
                    <a:pt x="1291" y="484"/>
                    <a:pt x="1345" y="592"/>
                    <a:pt x="1345" y="753"/>
                  </a:cubicBezTo>
                  <a:lnTo>
                    <a:pt x="1345" y="780"/>
                  </a:lnTo>
                  <a:lnTo>
                    <a:pt x="888" y="780"/>
                  </a:lnTo>
                  <a:cubicBezTo>
                    <a:pt x="592" y="780"/>
                    <a:pt x="377" y="834"/>
                    <a:pt x="243" y="941"/>
                  </a:cubicBezTo>
                  <a:cubicBezTo>
                    <a:pt x="81" y="1049"/>
                    <a:pt x="1" y="1210"/>
                    <a:pt x="1" y="1452"/>
                  </a:cubicBezTo>
                  <a:cubicBezTo>
                    <a:pt x="1" y="1640"/>
                    <a:pt x="81" y="1775"/>
                    <a:pt x="189" y="1909"/>
                  </a:cubicBezTo>
                  <a:cubicBezTo>
                    <a:pt x="296" y="2017"/>
                    <a:pt x="458" y="2070"/>
                    <a:pt x="673" y="2070"/>
                  </a:cubicBezTo>
                  <a:cubicBezTo>
                    <a:pt x="834" y="2070"/>
                    <a:pt x="969" y="2044"/>
                    <a:pt x="1076" y="1990"/>
                  </a:cubicBezTo>
                  <a:cubicBezTo>
                    <a:pt x="1184" y="1936"/>
                    <a:pt x="1264" y="1828"/>
                    <a:pt x="1345" y="1721"/>
                  </a:cubicBezTo>
                  <a:lnTo>
                    <a:pt x="1345" y="2017"/>
                  </a:lnTo>
                  <a:lnTo>
                    <a:pt x="1668" y="2017"/>
                  </a:lnTo>
                  <a:lnTo>
                    <a:pt x="1668" y="887"/>
                  </a:lnTo>
                  <a:cubicBezTo>
                    <a:pt x="1668" y="592"/>
                    <a:pt x="1587" y="377"/>
                    <a:pt x="1453" y="215"/>
                  </a:cubicBezTo>
                  <a:cubicBezTo>
                    <a:pt x="1318" y="81"/>
                    <a:pt x="1103" y="0"/>
                    <a:pt x="834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2123875" y="2779525"/>
              <a:ext cx="28925" cy="50425"/>
            </a:xfrm>
            <a:custGeom>
              <a:avLst/>
              <a:gdLst/>
              <a:ahLst/>
              <a:cxnLst/>
              <a:rect l="l" t="t" r="r" b="b"/>
              <a:pathLst>
                <a:path w="1157" h="2017" extrusionOk="0">
                  <a:moveTo>
                    <a:pt x="996" y="0"/>
                  </a:moveTo>
                  <a:cubicBezTo>
                    <a:pt x="834" y="0"/>
                    <a:pt x="700" y="27"/>
                    <a:pt x="592" y="81"/>
                  </a:cubicBezTo>
                  <a:cubicBezTo>
                    <a:pt x="485" y="162"/>
                    <a:pt x="404" y="242"/>
                    <a:pt x="324" y="350"/>
                  </a:cubicBezTo>
                  <a:lnTo>
                    <a:pt x="324" y="54"/>
                  </a:lnTo>
                  <a:lnTo>
                    <a:pt x="1" y="54"/>
                  </a:lnTo>
                  <a:lnTo>
                    <a:pt x="1" y="2017"/>
                  </a:lnTo>
                  <a:lnTo>
                    <a:pt x="324" y="2017"/>
                  </a:lnTo>
                  <a:lnTo>
                    <a:pt x="324" y="968"/>
                  </a:lnTo>
                  <a:cubicBezTo>
                    <a:pt x="324" y="753"/>
                    <a:pt x="377" y="592"/>
                    <a:pt x="485" y="484"/>
                  </a:cubicBezTo>
                  <a:cubicBezTo>
                    <a:pt x="566" y="350"/>
                    <a:pt x="727" y="296"/>
                    <a:pt x="888" y="296"/>
                  </a:cubicBezTo>
                  <a:lnTo>
                    <a:pt x="1049" y="296"/>
                  </a:lnTo>
                  <a:cubicBezTo>
                    <a:pt x="1076" y="323"/>
                    <a:pt x="1130" y="323"/>
                    <a:pt x="1157" y="350"/>
                  </a:cubicBezTo>
                  <a:lnTo>
                    <a:pt x="1157" y="27"/>
                  </a:lnTo>
                  <a:cubicBezTo>
                    <a:pt x="1130" y="27"/>
                    <a:pt x="1103" y="0"/>
                    <a:pt x="1076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2161525" y="2762050"/>
              <a:ext cx="7425" cy="67900"/>
            </a:xfrm>
            <a:custGeom>
              <a:avLst/>
              <a:gdLst/>
              <a:ahLst/>
              <a:cxnLst/>
              <a:rect l="l" t="t" r="r" b="b"/>
              <a:pathLst>
                <a:path w="297" h="2716" extrusionOk="0">
                  <a:moveTo>
                    <a:pt x="1" y="0"/>
                  </a:moveTo>
                  <a:lnTo>
                    <a:pt x="1" y="403"/>
                  </a:lnTo>
                  <a:lnTo>
                    <a:pt x="296" y="403"/>
                  </a:lnTo>
                  <a:lnTo>
                    <a:pt x="296" y="0"/>
                  </a:lnTo>
                  <a:close/>
                  <a:moveTo>
                    <a:pt x="1" y="753"/>
                  </a:moveTo>
                  <a:lnTo>
                    <a:pt x="1" y="2716"/>
                  </a:lnTo>
                  <a:lnTo>
                    <a:pt x="296" y="2716"/>
                  </a:lnTo>
                  <a:lnTo>
                    <a:pt x="296" y="753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2182350" y="2762050"/>
              <a:ext cx="44400" cy="69250"/>
            </a:xfrm>
            <a:custGeom>
              <a:avLst/>
              <a:gdLst/>
              <a:ahLst/>
              <a:cxnLst/>
              <a:rect l="l" t="t" r="r" b="b"/>
              <a:pathLst>
                <a:path w="1776" h="2770" extrusionOk="0">
                  <a:moveTo>
                    <a:pt x="888" y="968"/>
                  </a:moveTo>
                  <a:cubicBezTo>
                    <a:pt x="1050" y="968"/>
                    <a:pt x="1184" y="1049"/>
                    <a:pt x="1292" y="1183"/>
                  </a:cubicBezTo>
                  <a:cubicBezTo>
                    <a:pt x="1399" y="1318"/>
                    <a:pt x="1453" y="1506"/>
                    <a:pt x="1453" y="1721"/>
                  </a:cubicBezTo>
                  <a:cubicBezTo>
                    <a:pt x="1453" y="1963"/>
                    <a:pt x="1399" y="2151"/>
                    <a:pt x="1292" y="2285"/>
                  </a:cubicBezTo>
                  <a:cubicBezTo>
                    <a:pt x="1184" y="2420"/>
                    <a:pt x="1050" y="2501"/>
                    <a:pt x="888" y="2501"/>
                  </a:cubicBezTo>
                  <a:cubicBezTo>
                    <a:pt x="727" y="2501"/>
                    <a:pt x="592" y="2420"/>
                    <a:pt x="485" y="2285"/>
                  </a:cubicBezTo>
                  <a:cubicBezTo>
                    <a:pt x="404" y="2151"/>
                    <a:pt x="350" y="1963"/>
                    <a:pt x="350" y="1721"/>
                  </a:cubicBezTo>
                  <a:cubicBezTo>
                    <a:pt x="350" y="1506"/>
                    <a:pt x="404" y="1318"/>
                    <a:pt x="485" y="1183"/>
                  </a:cubicBezTo>
                  <a:cubicBezTo>
                    <a:pt x="592" y="1049"/>
                    <a:pt x="727" y="968"/>
                    <a:pt x="888" y="968"/>
                  </a:cubicBezTo>
                  <a:close/>
                  <a:moveTo>
                    <a:pt x="1453" y="0"/>
                  </a:moveTo>
                  <a:lnTo>
                    <a:pt x="1453" y="1049"/>
                  </a:lnTo>
                  <a:cubicBezTo>
                    <a:pt x="1372" y="941"/>
                    <a:pt x="1292" y="834"/>
                    <a:pt x="1184" y="780"/>
                  </a:cubicBezTo>
                  <a:cubicBezTo>
                    <a:pt x="1076" y="726"/>
                    <a:pt x="969" y="699"/>
                    <a:pt x="808" y="699"/>
                  </a:cubicBezTo>
                  <a:cubicBezTo>
                    <a:pt x="566" y="699"/>
                    <a:pt x="377" y="807"/>
                    <a:pt x="243" y="995"/>
                  </a:cubicBezTo>
                  <a:cubicBezTo>
                    <a:pt x="82" y="1183"/>
                    <a:pt x="1" y="1425"/>
                    <a:pt x="1" y="1721"/>
                  </a:cubicBezTo>
                  <a:cubicBezTo>
                    <a:pt x="1" y="2044"/>
                    <a:pt x="82" y="2285"/>
                    <a:pt x="243" y="2474"/>
                  </a:cubicBezTo>
                  <a:cubicBezTo>
                    <a:pt x="377" y="2662"/>
                    <a:pt x="566" y="2769"/>
                    <a:pt x="808" y="2769"/>
                  </a:cubicBezTo>
                  <a:cubicBezTo>
                    <a:pt x="969" y="2769"/>
                    <a:pt x="1076" y="2743"/>
                    <a:pt x="1184" y="2689"/>
                  </a:cubicBezTo>
                  <a:cubicBezTo>
                    <a:pt x="1292" y="2635"/>
                    <a:pt x="1372" y="2527"/>
                    <a:pt x="1453" y="2420"/>
                  </a:cubicBezTo>
                  <a:lnTo>
                    <a:pt x="1453" y="2716"/>
                  </a:lnTo>
                  <a:lnTo>
                    <a:pt x="1775" y="2716"/>
                  </a:lnTo>
                  <a:lnTo>
                    <a:pt x="1775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2240175" y="2779525"/>
              <a:ext cx="41025" cy="51775"/>
            </a:xfrm>
            <a:custGeom>
              <a:avLst/>
              <a:gdLst/>
              <a:ahLst/>
              <a:cxnLst/>
              <a:rect l="l" t="t" r="r" b="b"/>
              <a:pathLst>
                <a:path w="1641" h="2071" extrusionOk="0">
                  <a:moveTo>
                    <a:pt x="1318" y="1022"/>
                  </a:moveTo>
                  <a:lnTo>
                    <a:pt x="1318" y="1103"/>
                  </a:lnTo>
                  <a:cubicBezTo>
                    <a:pt x="1318" y="1318"/>
                    <a:pt x="1264" y="1479"/>
                    <a:pt x="1156" y="1613"/>
                  </a:cubicBezTo>
                  <a:cubicBezTo>
                    <a:pt x="1049" y="1721"/>
                    <a:pt x="914" y="1802"/>
                    <a:pt x="726" y="1802"/>
                  </a:cubicBezTo>
                  <a:cubicBezTo>
                    <a:pt x="592" y="1802"/>
                    <a:pt x="511" y="1748"/>
                    <a:pt x="430" y="1694"/>
                  </a:cubicBezTo>
                  <a:cubicBezTo>
                    <a:pt x="350" y="1640"/>
                    <a:pt x="323" y="1533"/>
                    <a:pt x="323" y="1425"/>
                  </a:cubicBezTo>
                  <a:cubicBezTo>
                    <a:pt x="323" y="1291"/>
                    <a:pt x="350" y="1183"/>
                    <a:pt x="457" y="1129"/>
                  </a:cubicBezTo>
                  <a:cubicBezTo>
                    <a:pt x="565" y="1049"/>
                    <a:pt x="753" y="1022"/>
                    <a:pt x="995" y="1022"/>
                  </a:cubicBezTo>
                  <a:close/>
                  <a:moveTo>
                    <a:pt x="807" y="0"/>
                  </a:moveTo>
                  <a:cubicBezTo>
                    <a:pt x="699" y="0"/>
                    <a:pt x="592" y="27"/>
                    <a:pt x="484" y="27"/>
                  </a:cubicBezTo>
                  <a:cubicBezTo>
                    <a:pt x="377" y="54"/>
                    <a:pt x="242" y="108"/>
                    <a:pt x="135" y="135"/>
                  </a:cubicBezTo>
                  <a:lnTo>
                    <a:pt x="135" y="430"/>
                  </a:lnTo>
                  <a:cubicBezTo>
                    <a:pt x="242" y="377"/>
                    <a:pt x="323" y="350"/>
                    <a:pt x="430" y="323"/>
                  </a:cubicBezTo>
                  <a:cubicBezTo>
                    <a:pt x="538" y="296"/>
                    <a:pt x="645" y="269"/>
                    <a:pt x="780" y="269"/>
                  </a:cubicBezTo>
                  <a:cubicBezTo>
                    <a:pt x="941" y="269"/>
                    <a:pt x="1076" y="323"/>
                    <a:pt x="1183" y="404"/>
                  </a:cubicBezTo>
                  <a:cubicBezTo>
                    <a:pt x="1264" y="484"/>
                    <a:pt x="1318" y="592"/>
                    <a:pt x="1318" y="753"/>
                  </a:cubicBezTo>
                  <a:lnTo>
                    <a:pt x="1318" y="780"/>
                  </a:lnTo>
                  <a:lnTo>
                    <a:pt x="861" y="780"/>
                  </a:lnTo>
                  <a:cubicBezTo>
                    <a:pt x="592" y="780"/>
                    <a:pt x="350" y="834"/>
                    <a:pt x="215" y="941"/>
                  </a:cubicBezTo>
                  <a:cubicBezTo>
                    <a:pt x="54" y="1049"/>
                    <a:pt x="0" y="1210"/>
                    <a:pt x="0" y="1452"/>
                  </a:cubicBezTo>
                  <a:cubicBezTo>
                    <a:pt x="0" y="1640"/>
                    <a:pt x="54" y="1775"/>
                    <a:pt x="161" y="1909"/>
                  </a:cubicBezTo>
                  <a:cubicBezTo>
                    <a:pt x="296" y="2017"/>
                    <a:pt x="457" y="2070"/>
                    <a:pt x="645" y="2070"/>
                  </a:cubicBezTo>
                  <a:cubicBezTo>
                    <a:pt x="807" y="2070"/>
                    <a:pt x="941" y="2044"/>
                    <a:pt x="1049" y="1990"/>
                  </a:cubicBezTo>
                  <a:cubicBezTo>
                    <a:pt x="1156" y="1936"/>
                    <a:pt x="1264" y="1828"/>
                    <a:pt x="1318" y="1721"/>
                  </a:cubicBezTo>
                  <a:lnTo>
                    <a:pt x="1318" y="2017"/>
                  </a:lnTo>
                  <a:lnTo>
                    <a:pt x="1640" y="2017"/>
                  </a:lnTo>
                  <a:lnTo>
                    <a:pt x="1640" y="887"/>
                  </a:lnTo>
                  <a:cubicBezTo>
                    <a:pt x="1640" y="592"/>
                    <a:pt x="1586" y="377"/>
                    <a:pt x="1425" y="215"/>
                  </a:cubicBezTo>
                  <a:cubicBezTo>
                    <a:pt x="1291" y="81"/>
                    <a:pt x="1076" y="0"/>
                    <a:pt x="807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1728000" y="2332525"/>
              <a:ext cx="51775" cy="65900"/>
            </a:xfrm>
            <a:custGeom>
              <a:avLst/>
              <a:gdLst/>
              <a:ahLst/>
              <a:cxnLst/>
              <a:rect l="l" t="t" r="r" b="b"/>
              <a:pathLst>
                <a:path w="2071" h="2636" extrusionOk="0">
                  <a:moveTo>
                    <a:pt x="807" y="351"/>
                  </a:moveTo>
                  <a:lnTo>
                    <a:pt x="1264" y="458"/>
                  </a:lnTo>
                  <a:cubicBezTo>
                    <a:pt x="1398" y="485"/>
                    <a:pt x="1533" y="539"/>
                    <a:pt x="1586" y="646"/>
                  </a:cubicBezTo>
                  <a:cubicBezTo>
                    <a:pt x="1667" y="754"/>
                    <a:pt x="1694" y="888"/>
                    <a:pt x="1640" y="1050"/>
                  </a:cubicBezTo>
                  <a:cubicBezTo>
                    <a:pt x="1613" y="1184"/>
                    <a:pt x="1559" y="1292"/>
                    <a:pt x="1452" y="1372"/>
                  </a:cubicBezTo>
                  <a:cubicBezTo>
                    <a:pt x="1385" y="1405"/>
                    <a:pt x="1309" y="1428"/>
                    <a:pt x="1222" y="1428"/>
                  </a:cubicBezTo>
                  <a:cubicBezTo>
                    <a:pt x="1168" y="1428"/>
                    <a:pt x="1110" y="1420"/>
                    <a:pt x="1049" y="1399"/>
                  </a:cubicBezTo>
                  <a:lnTo>
                    <a:pt x="618" y="1318"/>
                  </a:lnTo>
                  <a:lnTo>
                    <a:pt x="807" y="351"/>
                  </a:lnTo>
                  <a:close/>
                  <a:moveTo>
                    <a:pt x="538" y="1"/>
                  </a:moveTo>
                  <a:lnTo>
                    <a:pt x="0" y="2555"/>
                  </a:lnTo>
                  <a:lnTo>
                    <a:pt x="323" y="2636"/>
                  </a:lnTo>
                  <a:lnTo>
                    <a:pt x="538" y="1614"/>
                  </a:lnTo>
                  <a:lnTo>
                    <a:pt x="995" y="1695"/>
                  </a:lnTo>
                  <a:cubicBezTo>
                    <a:pt x="1106" y="1717"/>
                    <a:pt x="1213" y="1730"/>
                    <a:pt x="1311" y="1730"/>
                  </a:cubicBezTo>
                  <a:cubicBezTo>
                    <a:pt x="1450" y="1730"/>
                    <a:pt x="1572" y="1704"/>
                    <a:pt x="1667" y="1641"/>
                  </a:cubicBezTo>
                  <a:cubicBezTo>
                    <a:pt x="1855" y="1533"/>
                    <a:pt x="1963" y="1372"/>
                    <a:pt x="2016" y="1103"/>
                  </a:cubicBezTo>
                  <a:cubicBezTo>
                    <a:pt x="2070" y="861"/>
                    <a:pt x="2043" y="646"/>
                    <a:pt x="1909" y="485"/>
                  </a:cubicBezTo>
                  <a:cubicBezTo>
                    <a:pt x="1801" y="351"/>
                    <a:pt x="1586" y="216"/>
                    <a:pt x="1317" y="162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1775050" y="2360100"/>
              <a:ext cx="46400" cy="54475"/>
            </a:xfrm>
            <a:custGeom>
              <a:avLst/>
              <a:gdLst/>
              <a:ahLst/>
              <a:cxnLst/>
              <a:rect l="l" t="t" r="r" b="b"/>
              <a:pathLst>
                <a:path w="1856" h="2179" extrusionOk="0">
                  <a:moveTo>
                    <a:pt x="751" y="1031"/>
                  </a:moveTo>
                  <a:cubicBezTo>
                    <a:pt x="851" y="1031"/>
                    <a:pt x="972" y="1044"/>
                    <a:pt x="1129" y="1076"/>
                  </a:cubicBezTo>
                  <a:lnTo>
                    <a:pt x="1425" y="1156"/>
                  </a:lnTo>
                  <a:lnTo>
                    <a:pt x="1425" y="1237"/>
                  </a:lnTo>
                  <a:cubicBezTo>
                    <a:pt x="1371" y="1425"/>
                    <a:pt x="1291" y="1587"/>
                    <a:pt x="1156" y="1694"/>
                  </a:cubicBezTo>
                  <a:cubicBezTo>
                    <a:pt x="1059" y="1752"/>
                    <a:pt x="962" y="1796"/>
                    <a:pt x="845" y="1796"/>
                  </a:cubicBezTo>
                  <a:cubicBezTo>
                    <a:pt x="800" y="1796"/>
                    <a:pt x="752" y="1790"/>
                    <a:pt x="699" y="1775"/>
                  </a:cubicBezTo>
                  <a:cubicBezTo>
                    <a:pt x="565" y="1748"/>
                    <a:pt x="484" y="1694"/>
                    <a:pt x="430" y="1613"/>
                  </a:cubicBezTo>
                  <a:cubicBezTo>
                    <a:pt x="350" y="1533"/>
                    <a:pt x="350" y="1452"/>
                    <a:pt x="376" y="1318"/>
                  </a:cubicBezTo>
                  <a:cubicBezTo>
                    <a:pt x="403" y="1183"/>
                    <a:pt x="457" y="1103"/>
                    <a:pt x="565" y="1049"/>
                  </a:cubicBezTo>
                  <a:cubicBezTo>
                    <a:pt x="620" y="1038"/>
                    <a:pt x="681" y="1031"/>
                    <a:pt x="751" y="1031"/>
                  </a:cubicBezTo>
                  <a:close/>
                  <a:moveTo>
                    <a:pt x="807" y="0"/>
                  </a:moveTo>
                  <a:cubicBezTo>
                    <a:pt x="699" y="0"/>
                    <a:pt x="592" y="27"/>
                    <a:pt x="457" y="27"/>
                  </a:cubicBezTo>
                  <a:lnTo>
                    <a:pt x="403" y="323"/>
                  </a:lnTo>
                  <a:cubicBezTo>
                    <a:pt x="511" y="296"/>
                    <a:pt x="618" y="269"/>
                    <a:pt x="726" y="269"/>
                  </a:cubicBezTo>
                  <a:cubicBezTo>
                    <a:pt x="834" y="269"/>
                    <a:pt x="941" y="269"/>
                    <a:pt x="1049" y="296"/>
                  </a:cubicBezTo>
                  <a:cubicBezTo>
                    <a:pt x="1210" y="350"/>
                    <a:pt x="1344" y="404"/>
                    <a:pt x="1425" y="511"/>
                  </a:cubicBezTo>
                  <a:cubicBezTo>
                    <a:pt x="1506" y="619"/>
                    <a:pt x="1533" y="726"/>
                    <a:pt x="1506" y="888"/>
                  </a:cubicBezTo>
                  <a:lnTo>
                    <a:pt x="1479" y="914"/>
                  </a:lnTo>
                  <a:lnTo>
                    <a:pt x="1049" y="807"/>
                  </a:lnTo>
                  <a:cubicBezTo>
                    <a:pt x="916" y="783"/>
                    <a:pt x="799" y="769"/>
                    <a:pt x="696" y="769"/>
                  </a:cubicBezTo>
                  <a:cubicBezTo>
                    <a:pt x="570" y="769"/>
                    <a:pt x="465" y="789"/>
                    <a:pt x="376" y="834"/>
                  </a:cubicBezTo>
                  <a:cubicBezTo>
                    <a:pt x="188" y="914"/>
                    <a:pt x="81" y="1076"/>
                    <a:pt x="54" y="1291"/>
                  </a:cubicBezTo>
                  <a:cubicBezTo>
                    <a:pt x="0" y="1479"/>
                    <a:pt x="27" y="1640"/>
                    <a:pt x="134" y="1775"/>
                  </a:cubicBezTo>
                  <a:cubicBezTo>
                    <a:pt x="215" y="1909"/>
                    <a:pt x="376" y="1990"/>
                    <a:pt x="565" y="2017"/>
                  </a:cubicBezTo>
                  <a:cubicBezTo>
                    <a:pt x="645" y="2044"/>
                    <a:pt x="719" y="2057"/>
                    <a:pt x="786" y="2057"/>
                  </a:cubicBezTo>
                  <a:cubicBezTo>
                    <a:pt x="854" y="2057"/>
                    <a:pt x="914" y="2044"/>
                    <a:pt x="968" y="2017"/>
                  </a:cubicBezTo>
                  <a:cubicBezTo>
                    <a:pt x="1102" y="1990"/>
                    <a:pt x="1210" y="1936"/>
                    <a:pt x="1291" y="1829"/>
                  </a:cubicBezTo>
                  <a:lnTo>
                    <a:pt x="1291" y="1829"/>
                  </a:lnTo>
                  <a:lnTo>
                    <a:pt x="1237" y="2124"/>
                  </a:lnTo>
                  <a:lnTo>
                    <a:pt x="1559" y="2178"/>
                  </a:lnTo>
                  <a:lnTo>
                    <a:pt x="1775" y="1103"/>
                  </a:lnTo>
                  <a:cubicBezTo>
                    <a:pt x="1855" y="807"/>
                    <a:pt x="1828" y="565"/>
                    <a:pt x="1721" y="404"/>
                  </a:cubicBezTo>
                  <a:cubicBezTo>
                    <a:pt x="1613" y="215"/>
                    <a:pt x="1425" y="108"/>
                    <a:pt x="1129" y="54"/>
                  </a:cubicBezTo>
                  <a:cubicBezTo>
                    <a:pt x="1049" y="27"/>
                    <a:pt x="914" y="0"/>
                    <a:pt x="807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1830150" y="2351350"/>
              <a:ext cx="21550" cy="68600"/>
            </a:xfrm>
            <a:custGeom>
              <a:avLst/>
              <a:gdLst/>
              <a:ahLst/>
              <a:cxnLst/>
              <a:rect l="l" t="t" r="r" b="b"/>
              <a:pathLst>
                <a:path w="862" h="2744" extrusionOk="0">
                  <a:moveTo>
                    <a:pt x="565" y="1"/>
                  </a:moveTo>
                  <a:lnTo>
                    <a:pt x="1" y="2663"/>
                  </a:lnTo>
                  <a:lnTo>
                    <a:pt x="296" y="2743"/>
                  </a:lnTo>
                  <a:lnTo>
                    <a:pt x="861" y="81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1850325" y="2375550"/>
              <a:ext cx="53125" cy="67925"/>
            </a:xfrm>
            <a:custGeom>
              <a:avLst/>
              <a:gdLst/>
              <a:ahLst/>
              <a:cxnLst/>
              <a:rect l="l" t="t" r="r" b="b"/>
              <a:pathLst>
                <a:path w="2125" h="2717" extrusionOk="0">
                  <a:moveTo>
                    <a:pt x="1279" y="370"/>
                  </a:moveTo>
                  <a:cubicBezTo>
                    <a:pt x="1308" y="370"/>
                    <a:pt x="1339" y="372"/>
                    <a:pt x="1371" y="377"/>
                  </a:cubicBezTo>
                  <a:cubicBezTo>
                    <a:pt x="1533" y="431"/>
                    <a:pt x="1640" y="512"/>
                    <a:pt x="1721" y="673"/>
                  </a:cubicBezTo>
                  <a:cubicBezTo>
                    <a:pt x="1775" y="834"/>
                    <a:pt x="1802" y="1022"/>
                    <a:pt x="1748" y="1237"/>
                  </a:cubicBezTo>
                  <a:cubicBezTo>
                    <a:pt x="1694" y="1479"/>
                    <a:pt x="1613" y="1641"/>
                    <a:pt x="1479" y="1775"/>
                  </a:cubicBezTo>
                  <a:cubicBezTo>
                    <a:pt x="1376" y="1857"/>
                    <a:pt x="1274" y="1892"/>
                    <a:pt x="1159" y="1892"/>
                  </a:cubicBezTo>
                  <a:cubicBezTo>
                    <a:pt x="1124" y="1892"/>
                    <a:pt x="1087" y="1889"/>
                    <a:pt x="1049" y="1883"/>
                  </a:cubicBezTo>
                  <a:cubicBezTo>
                    <a:pt x="888" y="1829"/>
                    <a:pt x="753" y="1748"/>
                    <a:pt x="699" y="1587"/>
                  </a:cubicBezTo>
                  <a:cubicBezTo>
                    <a:pt x="619" y="1453"/>
                    <a:pt x="619" y="1237"/>
                    <a:pt x="672" y="1022"/>
                  </a:cubicBezTo>
                  <a:cubicBezTo>
                    <a:pt x="726" y="780"/>
                    <a:pt x="807" y="619"/>
                    <a:pt x="914" y="512"/>
                  </a:cubicBezTo>
                  <a:cubicBezTo>
                    <a:pt x="1026" y="422"/>
                    <a:pt x="1137" y="370"/>
                    <a:pt x="1279" y="370"/>
                  </a:cubicBezTo>
                  <a:close/>
                  <a:moveTo>
                    <a:pt x="565" y="1"/>
                  </a:moveTo>
                  <a:lnTo>
                    <a:pt x="0" y="2636"/>
                  </a:lnTo>
                  <a:lnTo>
                    <a:pt x="323" y="2716"/>
                  </a:lnTo>
                  <a:lnTo>
                    <a:pt x="538" y="1695"/>
                  </a:lnTo>
                  <a:cubicBezTo>
                    <a:pt x="565" y="1829"/>
                    <a:pt x="646" y="1910"/>
                    <a:pt x="726" y="1990"/>
                  </a:cubicBezTo>
                  <a:cubicBezTo>
                    <a:pt x="807" y="2071"/>
                    <a:pt x="914" y="2125"/>
                    <a:pt x="1076" y="2152"/>
                  </a:cubicBezTo>
                  <a:cubicBezTo>
                    <a:pt x="1129" y="2165"/>
                    <a:pt x="1183" y="2172"/>
                    <a:pt x="1237" y="2172"/>
                  </a:cubicBezTo>
                  <a:cubicBezTo>
                    <a:pt x="1397" y="2172"/>
                    <a:pt x="1553" y="2111"/>
                    <a:pt x="1694" y="1990"/>
                  </a:cubicBezTo>
                  <a:cubicBezTo>
                    <a:pt x="1882" y="1856"/>
                    <a:pt x="1990" y="1614"/>
                    <a:pt x="2071" y="1318"/>
                  </a:cubicBezTo>
                  <a:cubicBezTo>
                    <a:pt x="2124" y="1022"/>
                    <a:pt x="2097" y="754"/>
                    <a:pt x="1990" y="538"/>
                  </a:cubicBezTo>
                  <a:cubicBezTo>
                    <a:pt x="1909" y="323"/>
                    <a:pt x="1721" y="189"/>
                    <a:pt x="1506" y="135"/>
                  </a:cubicBezTo>
                  <a:cubicBezTo>
                    <a:pt x="1439" y="124"/>
                    <a:pt x="1381" y="117"/>
                    <a:pt x="1327" y="117"/>
                  </a:cubicBezTo>
                  <a:cubicBezTo>
                    <a:pt x="1251" y="117"/>
                    <a:pt x="1181" y="131"/>
                    <a:pt x="1103" y="162"/>
                  </a:cubicBezTo>
                  <a:cubicBezTo>
                    <a:pt x="995" y="189"/>
                    <a:pt x="888" y="243"/>
                    <a:pt x="807" y="350"/>
                  </a:cubicBezTo>
                  <a:lnTo>
                    <a:pt x="861" y="54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8"/>
            <p:cNvSpPr/>
            <p:nvPr/>
          </p:nvSpPr>
          <p:spPr>
            <a:xfrm>
              <a:off x="1910150" y="2368825"/>
              <a:ext cx="22200" cy="67925"/>
            </a:xfrm>
            <a:custGeom>
              <a:avLst/>
              <a:gdLst/>
              <a:ahLst/>
              <a:cxnLst/>
              <a:rect l="l" t="t" r="r" b="b"/>
              <a:pathLst>
                <a:path w="888" h="2717" extrusionOk="0">
                  <a:moveTo>
                    <a:pt x="565" y="1"/>
                  </a:moveTo>
                  <a:lnTo>
                    <a:pt x="484" y="377"/>
                  </a:lnTo>
                  <a:lnTo>
                    <a:pt x="780" y="458"/>
                  </a:lnTo>
                  <a:lnTo>
                    <a:pt x="887" y="55"/>
                  </a:lnTo>
                  <a:lnTo>
                    <a:pt x="565" y="1"/>
                  </a:lnTo>
                  <a:close/>
                  <a:moveTo>
                    <a:pt x="403" y="727"/>
                  </a:moveTo>
                  <a:lnTo>
                    <a:pt x="0" y="2663"/>
                  </a:lnTo>
                  <a:lnTo>
                    <a:pt x="296" y="2716"/>
                  </a:lnTo>
                  <a:lnTo>
                    <a:pt x="726" y="807"/>
                  </a:lnTo>
                  <a:lnTo>
                    <a:pt x="403" y="727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8"/>
            <p:cNvSpPr/>
            <p:nvPr/>
          </p:nvSpPr>
          <p:spPr>
            <a:xfrm>
              <a:off x="1936350" y="2378925"/>
              <a:ext cx="32300" cy="66550"/>
            </a:xfrm>
            <a:custGeom>
              <a:avLst/>
              <a:gdLst/>
              <a:ahLst/>
              <a:cxnLst/>
              <a:rect l="l" t="t" r="r" b="b"/>
              <a:pathLst>
                <a:path w="1292" h="2662" extrusionOk="0">
                  <a:moveTo>
                    <a:pt x="431" y="0"/>
                  </a:moveTo>
                  <a:lnTo>
                    <a:pt x="323" y="538"/>
                  </a:lnTo>
                  <a:lnTo>
                    <a:pt x="81" y="484"/>
                  </a:lnTo>
                  <a:lnTo>
                    <a:pt x="28" y="726"/>
                  </a:lnTo>
                  <a:lnTo>
                    <a:pt x="270" y="780"/>
                  </a:lnTo>
                  <a:lnTo>
                    <a:pt x="54" y="1828"/>
                  </a:lnTo>
                  <a:cubicBezTo>
                    <a:pt x="1" y="2070"/>
                    <a:pt x="1" y="2232"/>
                    <a:pt x="81" y="2339"/>
                  </a:cubicBezTo>
                  <a:cubicBezTo>
                    <a:pt x="162" y="2447"/>
                    <a:pt x="323" y="2527"/>
                    <a:pt x="565" y="2581"/>
                  </a:cubicBezTo>
                  <a:lnTo>
                    <a:pt x="888" y="2662"/>
                  </a:lnTo>
                  <a:lnTo>
                    <a:pt x="942" y="2393"/>
                  </a:lnTo>
                  <a:lnTo>
                    <a:pt x="619" y="2339"/>
                  </a:lnTo>
                  <a:cubicBezTo>
                    <a:pt x="485" y="2312"/>
                    <a:pt x="404" y="2259"/>
                    <a:pt x="377" y="2205"/>
                  </a:cubicBezTo>
                  <a:cubicBezTo>
                    <a:pt x="323" y="2151"/>
                    <a:pt x="323" y="2043"/>
                    <a:pt x="377" y="1882"/>
                  </a:cubicBezTo>
                  <a:lnTo>
                    <a:pt x="592" y="860"/>
                  </a:lnTo>
                  <a:lnTo>
                    <a:pt x="1237" y="995"/>
                  </a:lnTo>
                  <a:lnTo>
                    <a:pt x="1291" y="753"/>
                  </a:lnTo>
                  <a:lnTo>
                    <a:pt x="646" y="619"/>
                  </a:lnTo>
                  <a:lnTo>
                    <a:pt x="754" y="54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1968625" y="2401800"/>
              <a:ext cx="47750" cy="51700"/>
            </a:xfrm>
            <a:custGeom>
              <a:avLst/>
              <a:gdLst/>
              <a:ahLst/>
              <a:cxnLst/>
              <a:rect l="l" t="t" r="r" b="b"/>
              <a:pathLst>
                <a:path w="1910" h="2068" extrusionOk="0">
                  <a:moveTo>
                    <a:pt x="989" y="285"/>
                  </a:moveTo>
                  <a:cubicBezTo>
                    <a:pt x="1026" y="285"/>
                    <a:pt x="1064" y="289"/>
                    <a:pt x="1103" y="295"/>
                  </a:cubicBezTo>
                  <a:cubicBezTo>
                    <a:pt x="1264" y="322"/>
                    <a:pt x="1398" y="429"/>
                    <a:pt x="1452" y="591"/>
                  </a:cubicBezTo>
                  <a:cubicBezTo>
                    <a:pt x="1533" y="725"/>
                    <a:pt x="1533" y="913"/>
                    <a:pt x="1506" y="1155"/>
                  </a:cubicBezTo>
                  <a:cubicBezTo>
                    <a:pt x="1452" y="1370"/>
                    <a:pt x="1371" y="1559"/>
                    <a:pt x="1237" y="1666"/>
                  </a:cubicBezTo>
                  <a:cubicBezTo>
                    <a:pt x="1134" y="1748"/>
                    <a:pt x="1032" y="1783"/>
                    <a:pt x="905" y="1783"/>
                  </a:cubicBezTo>
                  <a:cubicBezTo>
                    <a:pt x="866" y="1783"/>
                    <a:pt x="824" y="1780"/>
                    <a:pt x="780" y="1774"/>
                  </a:cubicBezTo>
                  <a:cubicBezTo>
                    <a:pt x="619" y="1747"/>
                    <a:pt x="511" y="1639"/>
                    <a:pt x="430" y="1505"/>
                  </a:cubicBezTo>
                  <a:cubicBezTo>
                    <a:pt x="350" y="1344"/>
                    <a:pt x="350" y="1155"/>
                    <a:pt x="404" y="913"/>
                  </a:cubicBezTo>
                  <a:cubicBezTo>
                    <a:pt x="457" y="698"/>
                    <a:pt x="538" y="510"/>
                    <a:pt x="672" y="403"/>
                  </a:cubicBezTo>
                  <a:cubicBezTo>
                    <a:pt x="755" y="320"/>
                    <a:pt x="868" y="285"/>
                    <a:pt x="989" y="285"/>
                  </a:cubicBezTo>
                  <a:close/>
                  <a:moveTo>
                    <a:pt x="920" y="1"/>
                  </a:moveTo>
                  <a:cubicBezTo>
                    <a:pt x="746" y="1"/>
                    <a:pt x="589" y="48"/>
                    <a:pt x="457" y="161"/>
                  </a:cubicBezTo>
                  <a:cubicBezTo>
                    <a:pt x="269" y="295"/>
                    <a:pt x="135" y="537"/>
                    <a:pt x="81" y="860"/>
                  </a:cubicBezTo>
                  <a:cubicBezTo>
                    <a:pt x="0" y="1155"/>
                    <a:pt x="27" y="1424"/>
                    <a:pt x="135" y="1639"/>
                  </a:cubicBezTo>
                  <a:cubicBezTo>
                    <a:pt x="269" y="1854"/>
                    <a:pt x="457" y="1989"/>
                    <a:pt x="726" y="2043"/>
                  </a:cubicBezTo>
                  <a:cubicBezTo>
                    <a:pt x="816" y="2059"/>
                    <a:pt x="898" y="2068"/>
                    <a:pt x="974" y="2068"/>
                  </a:cubicBezTo>
                  <a:cubicBezTo>
                    <a:pt x="1150" y="2068"/>
                    <a:pt x="1294" y="2021"/>
                    <a:pt x="1425" y="1908"/>
                  </a:cubicBezTo>
                  <a:cubicBezTo>
                    <a:pt x="1640" y="1774"/>
                    <a:pt x="1775" y="1532"/>
                    <a:pt x="1828" y="1209"/>
                  </a:cubicBezTo>
                  <a:cubicBezTo>
                    <a:pt x="1909" y="913"/>
                    <a:pt x="1882" y="645"/>
                    <a:pt x="1748" y="429"/>
                  </a:cubicBezTo>
                  <a:cubicBezTo>
                    <a:pt x="1640" y="214"/>
                    <a:pt x="1425" y="80"/>
                    <a:pt x="1156" y="26"/>
                  </a:cubicBezTo>
                  <a:cubicBezTo>
                    <a:pt x="1075" y="10"/>
                    <a:pt x="996" y="1"/>
                    <a:pt x="920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2021725" y="2411175"/>
              <a:ext cx="77975" cy="62550"/>
            </a:xfrm>
            <a:custGeom>
              <a:avLst/>
              <a:gdLst/>
              <a:ahLst/>
              <a:cxnLst/>
              <a:rect l="l" t="t" r="r" b="b"/>
              <a:pathLst>
                <a:path w="3119" h="2502" extrusionOk="0">
                  <a:moveTo>
                    <a:pt x="430" y="1"/>
                  </a:moveTo>
                  <a:lnTo>
                    <a:pt x="0" y="1910"/>
                  </a:lnTo>
                  <a:lnTo>
                    <a:pt x="323" y="1990"/>
                  </a:lnTo>
                  <a:lnTo>
                    <a:pt x="565" y="888"/>
                  </a:lnTo>
                  <a:cubicBezTo>
                    <a:pt x="592" y="700"/>
                    <a:pt x="672" y="565"/>
                    <a:pt x="807" y="485"/>
                  </a:cubicBezTo>
                  <a:cubicBezTo>
                    <a:pt x="887" y="424"/>
                    <a:pt x="983" y="394"/>
                    <a:pt x="1094" y="394"/>
                  </a:cubicBezTo>
                  <a:cubicBezTo>
                    <a:pt x="1131" y="394"/>
                    <a:pt x="1170" y="397"/>
                    <a:pt x="1210" y="404"/>
                  </a:cubicBezTo>
                  <a:cubicBezTo>
                    <a:pt x="1345" y="431"/>
                    <a:pt x="1452" y="485"/>
                    <a:pt x="1479" y="592"/>
                  </a:cubicBezTo>
                  <a:cubicBezTo>
                    <a:pt x="1533" y="700"/>
                    <a:pt x="1533" y="834"/>
                    <a:pt x="1506" y="1022"/>
                  </a:cubicBezTo>
                  <a:lnTo>
                    <a:pt x="1264" y="2178"/>
                  </a:lnTo>
                  <a:lnTo>
                    <a:pt x="1560" y="2232"/>
                  </a:lnTo>
                  <a:lnTo>
                    <a:pt x="1802" y="1157"/>
                  </a:lnTo>
                  <a:cubicBezTo>
                    <a:pt x="1828" y="969"/>
                    <a:pt x="1909" y="834"/>
                    <a:pt x="2044" y="753"/>
                  </a:cubicBezTo>
                  <a:cubicBezTo>
                    <a:pt x="2115" y="682"/>
                    <a:pt x="2199" y="646"/>
                    <a:pt x="2294" y="646"/>
                  </a:cubicBezTo>
                  <a:cubicBezTo>
                    <a:pt x="2342" y="646"/>
                    <a:pt x="2393" y="655"/>
                    <a:pt x="2447" y="673"/>
                  </a:cubicBezTo>
                  <a:cubicBezTo>
                    <a:pt x="2581" y="700"/>
                    <a:pt x="2689" y="753"/>
                    <a:pt x="2716" y="861"/>
                  </a:cubicBezTo>
                  <a:cubicBezTo>
                    <a:pt x="2769" y="969"/>
                    <a:pt x="2769" y="1103"/>
                    <a:pt x="2743" y="1291"/>
                  </a:cubicBezTo>
                  <a:lnTo>
                    <a:pt x="2501" y="2447"/>
                  </a:lnTo>
                  <a:lnTo>
                    <a:pt x="2823" y="2501"/>
                  </a:lnTo>
                  <a:lnTo>
                    <a:pt x="3065" y="1345"/>
                  </a:lnTo>
                  <a:cubicBezTo>
                    <a:pt x="3119" y="1103"/>
                    <a:pt x="3092" y="888"/>
                    <a:pt x="3011" y="727"/>
                  </a:cubicBezTo>
                  <a:cubicBezTo>
                    <a:pt x="2931" y="565"/>
                    <a:pt x="2796" y="458"/>
                    <a:pt x="2608" y="404"/>
                  </a:cubicBezTo>
                  <a:cubicBezTo>
                    <a:pt x="2541" y="393"/>
                    <a:pt x="2479" y="386"/>
                    <a:pt x="2422" y="386"/>
                  </a:cubicBezTo>
                  <a:cubicBezTo>
                    <a:pt x="2340" y="386"/>
                    <a:pt x="2268" y="399"/>
                    <a:pt x="2205" y="431"/>
                  </a:cubicBezTo>
                  <a:cubicBezTo>
                    <a:pt x="2070" y="485"/>
                    <a:pt x="1963" y="565"/>
                    <a:pt x="1855" y="673"/>
                  </a:cubicBezTo>
                  <a:cubicBezTo>
                    <a:pt x="1828" y="538"/>
                    <a:pt x="1775" y="431"/>
                    <a:pt x="1694" y="323"/>
                  </a:cubicBezTo>
                  <a:cubicBezTo>
                    <a:pt x="1613" y="243"/>
                    <a:pt x="1506" y="189"/>
                    <a:pt x="1371" y="135"/>
                  </a:cubicBezTo>
                  <a:cubicBezTo>
                    <a:pt x="1316" y="124"/>
                    <a:pt x="1260" y="117"/>
                    <a:pt x="1206" y="117"/>
                  </a:cubicBezTo>
                  <a:cubicBezTo>
                    <a:pt x="1130" y="117"/>
                    <a:pt x="1058" y="130"/>
                    <a:pt x="995" y="162"/>
                  </a:cubicBezTo>
                  <a:cubicBezTo>
                    <a:pt x="887" y="189"/>
                    <a:pt x="780" y="270"/>
                    <a:pt x="672" y="350"/>
                  </a:cubicBezTo>
                  <a:lnTo>
                    <a:pt x="726" y="5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2107750" y="2431375"/>
              <a:ext cx="47075" cy="51600"/>
            </a:xfrm>
            <a:custGeom>
              <a:avLst/>
              <a:gdLst/>
              <a:ahLst/>
              <a:cxnLst/>
              <a:rect l="l" t="t" r="r" b="b"/>
              <a:pathLst>
                <a:path w="1883" h="2064" extrusionOk="0">
                  <a:moveTo>
                    <a:pt x="989" y="285"/>
                  </a:moveTo>
                  <a:cubicBezTo>
                    <a:pt x="1027" y="285"/>
                    <a:pt x="1065" y="289"/>
                    <a:pt x="1103" y="295"/>
                  </a:cubicBezTo>
                  <a:cubicBezTo>
                    <a:pt x="1264" y="322"/>
                    <a:pt x="1399" y="429"/>
                    <a:pt x="1452" y="591"/>
                  </a:cubicBezTo>
                  <a:cubicBezTo>
                    <a:pt x="1533" y="725"/>
                    <a:pt x="1533" y="913"/>
                    <a:pt x="1479" y="1155"/>
                  </a:cubicBezTo>
                  <a:cubicBezTo>
                    <a:pt x="1452" y="1370"/>
                    <a:pt x="1345" y="1559"/>
                    <a:pt x="1237" y="1666"/>
                  </a:cubicBezTo>
                  <a:cubicBezTo>
                    <a:pt x="1135" y="1748"/>
                    <a:pt x="1032" y="1783"/>
                    <a:pt x="905" y="1783"/>
                  </a:cubicBezTo>
                  <a:cubicBezTo>
                    <a:pt x="866" y="1783"/>
                    <a:pt x="825" y="1780"/>
                    <a:pt x="780" y="1774"/>
                  </a:cubicBezTo>
                  <a:cubicBezTo>
                    <a:pt x="619" y="1747"/>
                    <a:pt x="485" y="1639"/>
                    <a:pt x="431" y="1478"/>
                  </a:cubicBezTo>
                  <a:cubicBezTo>
                    <a:pt x="350" y="1344"/>
                    <a:pt x="350" y="1155"/>
                    <a:pt x="404" y="913"/>
                  </a:cubicBezTo>
                  <a:cubicBezTo>
                    <a:pt x="458" y="698"/>
                    <a:pt x="538" y="510"/>
                    <a:pt x="673" y="403"/>
                  </a:cubicBezTo>
                  <a:cubicBezTo>
                    <a:pt x="755" y="320"/>
                    <a:pt x="868" y="285"/>
                    <a:pt x="989" y="285"/>
                  </a:cubicBezTo>
                  <a:close/>
                  <a:moveTo>
                    <a:pt x="921" y="1"/>
                  </a:moveTo>
                  <a:cubicBezTo>
                    <a:pt x="746" y="1"/>
                    <a:pt x="589" y="48"/>
                    <a:pt x="458" y="161"/>
                  </a:cubicBezTo>
                  <a:cubicBezTo>
                    <a:pt x="269" y="295"/>
                    <a:pt x="135" y="537"/>
                    <a:pt x="54" y="860"/>
                  </a:cubicBezTo>
                  <a:cubicBezTo>
                    <a:pt x="1" y="1155"/>
                    <a:pt x="28" y="1424"/>
                    <a:pt x="135" y="1639"/>
                  </a:cubicBezTo>
                  <a:cubicBezTo>
                    <a:pt x="269" y="1854"/>
                    <a:pt x="458" y="1989"/>
                    <a:pt x="727" y="2043"/>
                  </a:cubicBezTo>
                  <a:cubicBezTo>
                    <a:pt x="796" y="2056"/>
                    <a:pt x="864" y="2063"/>
                    <a:pt x="929" y="2063"/>
                  </a:cubicBezTo>
                  <a:cubicBezTo>
                    <a:pt x="1117" y="2063"/>
                    <a:pt x="1286" y="2008"/>
                    <a:pt x="1426" y="1908"/>
                  </a:cubicBezTo>
                  <a:cubicBezTo>
                    <a:pt x="1641" y="1774"/>
                    <a:pt x="1748" y="1532"/>
                    <a:pt x="1829" y="1209"/>
                  </a:cubicBezTo>
                  <a:cubicBezTo>
                    <a:pt x="1883" y="913"/>
                    <a:pt x="1856" y="645"/>
                    <a:pt x="1748" y="429"/>
                  </a:cubicBezTo>
                  <a:cubicBezTo>
                    <a:pt x="1641" y="214"/>
                    <a:pt x="1426" y="80"/>
                    <a:pt x="1157" y="26"/>
                  </a:cubicBezTo>
                  <a:cubicBezTo>
                    <a:pt x="1075" y="10"/>
                    <a:pt x="996" y="1"/>
                    <a:pt x="921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2160850" y="2440750"/>
              <a:ext cx="47750" cy="56500"/>
            </a:xfrm>
            <a:custGeom>
              <a:avLst/>
              <a:gdLst/>
              <a:ahLst/>
              <a:cxnLst/>
              <a:rect l="l" t="t" r="r" b="b"/>
              <a:pathLst>
                <a:path w="1910" h="2260" extrusionOk="0">
                  <a:moveTo>
                    <a:pt x="404" y="1"/>
                  </a:moveTo>
                  <a:lnTo>
                    <a:pt x="1" y="1910"/>
                  </a:lnTo>
                  <a:lnTo>
                    <a:pt x="323" y="1990"/>
                  </a:lnTo>
                  <a:lnTo>
                    <a:pt x="565" y="888"/>
                  </a:lnTo>
                  <a:cubicBezTo>
                    <a:pt x="592" y="700"/>
                    <a:pt x="673" y="565"/>
                    <a:pt x="807" y="485"/>
                  </a:cubicBezTo>
                  <a:cubicBezTo>
                    <a:pt x="888" y="424"/>
                    <a:pt x="999" y="394"/>
                    <a:pt x="1117" y="394"/>
                  </a:cubicBezTo>
                  <a:cubicBezTo>
                    <a:pt x="1157" y="394"/>
                    <a:pt x="1197" y="397"/>
                    <a:pt x="1237" y="404"/>
                  </a:cubicBezTo>
                  <a:cubicBezTo>
                    <a:pt x="1372" y="431"/>
                    <a:pt x="1479" y="511"/>
                    <a:pt x="1533" y="619"/>
                  </a:cubicBezTo>
                  <a:cubicBezTo>
                    <a:pt x="1587" y="727"/>
                    <a:pt x="1587" y="861"/>
                    <a:pt x="1533" y="1049"/>
                  </a:cubicBezTo>
                  <a:lnTo>
                    <a:pt x="1291" y="2178"/>
                  </a:lnTo>
                  <a:lnTo>
                    <a:pt x="1614" y="2259"/>
                  </a:lnTo>
                  <a:lnTo>
                    <a:pt x="1856" y="1103"/>
                  </a:lnTo>
                  <a:cubicBezTo>
                    <a:pt x="1910" y="834"/>
                    <a:pt x="1910" y="619"/>
                    <a:pt x="1829" y="458"/>
                  </a:cubicBezTo>
                  <a:cubicBezTo>
                    <a:pt x="1721" y="296"/>
                    <a:pt x="1587" y="189"/>
                    <a:pt x="1372" y="135"/>
                  </a:cubicBezTo>
                  <a:cubicBezTo>
                    <a:pt x="1316" y="124"/>
                    <a:pt x="1260" y="117"/>
                    <a:pt x="1207" y="117"/>
                  </a:cubicBezTo>
                  <a:cubicBezTo>
                    <a:pt x="1131" y="117"/>
                    <a:pt x="1058" y="130"/>
                    <a:pt x="995" y="162"/>
                  </a:cubicBezTo>
                  <a:cubicBezTo>
                    <a:pt x="888" y="189"/>
                    <a:pt x="780" y="270"/>
                    <a:pt x="673" y="350"/>
                  </a:cubicBezTo>
                  <a:lnTo>
                    <a:pt x="727" y="5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2215975" y="2454200"/>
              <a:ext cx="45725" cy="54475"/>
            </a:xfrm>
            <a:custGeom>
              <a:avLst/>
              <a:gdLst/>
              <a:ahLst/>
              <a:cxnLst/>
              <a:rect l="l" t="t" r="r" b="b"/>
              <a:pathLst>
                <a:path w="1829" h="2179" extrusionOk="0">
                  <a:moveTo>
                    <a:pt x="722" y="1020"/>
                  </a:moveTo>
                  <a:cubicBezTo>
                    <a:pt x="824" y="1020"/>
                    <a:pt x="953" y="1043"/>
                    <a:pt x="1103" y="1076"/>
                  </a:cubicBezTo>
                  <a:lnTo>
                    <a:pt x="1425" y="1130"/>
                  </a:lnTo>
                  <a:lnTo>
                    <a:pt x="1425" y="1210"/>
                  </a:lnTo>
                  <a:cubicBezTo>
                    <a:pt x="1371" y="1398"/>
                    <a:pt x="1291" y="1560"/>
                    <a:pt x="1156" y="1667"/>
                  </a:cubicBezTo>
                  <a:cubicBezTo>
                    <a:pt x="1054" y="1749"/>
                    <a:pt x="935" y="1785"/>
                    <a:pt x="813" y="1785"/>
                  </a:cubicBezTo>
                  <a:cubicBezTo>
                    <a:pt x="775" y="1785"/>
                    <a:pt x="737" y="1781"/>
                    <a:pt x="699" y="1775"/>
                  </a:cubicBezTo>
                  <a:cubicBezTo>
                    <a:pt x="565" y="1748"/>
                    <a:pt x="457" y="1694"/>
                    <a:pt x="404" y="1614"/>
                  </a:cubicBezTo>
                  <a:cubicBezTo>
                    <a:pt x="350" y="1533"/>
                    <a:pt x="323" y="1425"/>
                    <a:pt x="350" y="1318"/>
                  </a:cubicBezTo>
                  <a:cubicBezTo>
                    <a:pt x="377" y="1183"/>
                    <a:pt x="457" y="1076"/>
                    <a:pt x="565" y="1049"/>
                  </a:cubicBezTo>
                  <a:cubicBezTo>
                    <a:pt x="606" y="1028"/>
                    <a:pt x="659" y="1020"/>
                    <a:pt x="722" y="1020"/>
                  </a:cubicBezTo>
                  <a:close/>
                  <a:moveTo>
                    <a:pt x="807" y="0"/>
                  </a:moveTo>
                  <a:cubicBezTo>
                    <a:pt x="699" y="0"/>
                    <a:pt x="565" y="0"/>
                    <a:pt x="457" y="27"/>
                  </a:cubicBezTo>
                  <a:lnTo>
                    <a:pt x="377" y="323"/>
                  </a:lnTo>
                  <a:cubicBezTo>
                    <a:pt x="484" y="269"/>
                    <a:pt x="592" y="269"/>
                    <a:pt x="699" y="269"/>
                  </a:cubicBezTo>
                  <a:cubicBezTo>
                    <a:pt x="731" y="261"/>
                    <a:pt x="765" y="258"/>
                    <a:pt x="799" y="258"/>
                  </a:cubicBezTo>
                  <a:cubicBezTo>
                    <a:pt x="883" y="258"/>
                    <a:pt x="973" y="277"/>
                    <a:pt x="1049" y="296"/>
                  </a:cubicBezTo>
                  <a:cubicBezTo>
                    <a:pt x="1210" y="323"/>
                    <a:pt x="1345" y="404"/>
                    <a:pt x="1425" y="484"/>
                  </a:cubicBezTo>
                  <a:cubicBezTo>
                    <a:pt x="1506" y="592"/>
                    <a:pt x="1506" y="726"/>
                    <a:pt x="1479" y="861"/>
                  </a:cubicBezTo>
                  <a:lnTo>
                    <a:pt x="1479" y="888"/>
                  </a:lnTo>
                  <a:lnTo>
                    <a:pt x="1049" y="807"/>
                  </a:lnTo>
                  <a:cubicBezTo>
                    <a:pt x="925" y="773"/>
                    <a:pt x="811" y="758"/>
                    <a:pt x="707" y="758"/>
                  </a:cubicBezTo>
                  <a:cubicBezTo>
                    <a:pt x="565" y="758"/>
                    <a:pt x="444" y="787"/>
                    <a:pt x="350" y="834"/>
                  </a:cubicBezTo>
                  <a:cubicBezTo>
                    <a:pt x="188" y="914"/>
                    <a:pt x="81" y="1049"/>
                    <a:pt x="27" y="1264"/>
                  </a:cubicBezTo>
                  <a:cubicBezTo>
                    <a:pt x="0" y="1452"/>
                    <a:pt x="27" y="1614"/>
                    <a:pt x="108" y="1748"/>
                  </a:cubicBezTo>
                  <a:cubicBezTo>
                    <a:pt x="215" y="1882"/>
                    <a:pt x="350" y="1963"/>
                    <a:pt x="538" y="2017"/>
                  </a:cubicBezTo>
                  <a:cubicBezTo>
                    <a:pt x="619" y="2030"/>
                    <a:pt x="693" y="2037"/>
                    <a:pt x="763" y="2037"/>
                  </a:cubicBezTo>
                  <a:cubicBezTo>
                    <a:pt x="834" y="2037"/>
                    <a:pt x="901" y="2030"/>
                    <a:pt x="968" y="2017"/>
                  </a:cubicBezTo>
                  <a:cubicBezTo>
                    <a:pt x="1076" y="1990"/>
                    <a:pt x="1183" y="1909"/>
                    <a:pt x="1291" y="1802"/>
                  </a:cubicBezTo>
                  <a:lnTo>
                    <a:pt x="1291" y="1802"/>
                  </a:lnTo>
                  <a:lnTo>
                    <a:pt x="1210" y="2097"/>
                  </a:lnTo>
                  <a:lnTo>
                    <a:pt x="1533" y="2178"/>
                  </a:lnTo>
                  <a:lnTo>
                    <a:pt x="1775" y="1076"/>
                  </a:lnTo>
                  <a:cubicBezTo>
                    <a:pt x="1829" y="780"/>
                    <a:pt x="1802" y="538"/>
                    <a:pt x="1694" y="377"/>
                  </a:cubicBezTo>
                  <a:cubicBezTo>
                    <a:pt x="1587" y="215"/>
                    <a:pt x="1398" y="81"/>
                    <a:pt x="1129" y="27"/>
                  </a:cubicBezTo>
                  <a:cubicBezTo>
                    <a:pt x="1022" y="0"/>
                    <a:pt x="914" y="0"/>
                    <a:pt x="807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2267725" y="2465225"/>
              <a:ext cx="43050" cy="51575"/>
            </a:xfrm>
            <a:custGeom>
              <a:avLst/>
              <a:gdLst/>
              <a:ahLst/>
              <a:cxnLst/>
              <a:rect l="l" t="t" r="r" b="b"/>
              <a:pathLst>
                <a:path w="1722" h="2063" extrusionOk="0">
                  <a:moveTo>
                    <a:pt x="911" y="0"/>
                  </a:moveTo>
                  <a:cubicBezTo>
                    <a:pt x="780" y="0"/>
                    <a:pt x="667" y="19"/>
                    <a:pt x="565" y="70"/>
                  </a:cubicBezTo>
                  <a:cubicBezTo>
                    <a:pt x="431" y="124"/>
                    <a:pt x="323" y="258"/>
                    <a:pt x="296" y="447"/>
                  </a:cubicBezTo>
                  <a:cubicBezTo>
                    <a:pt x="242" y="581"/>
                    <a:pt x="269" y="715"/>
                    <a:pt x="350" y="823"/>
                  </a:cubicBezTo>
                  <a:cubicBezTo>
                    <a:pt x="404" y="931"/>
                    <a:pt x="538" y="1011"/>
                    <a:pt x="726" y="1092"/>
                  </a:cubicBezTo>
                  <a:lnTo>
                    <a:pt x="834" y="1146"/>
                  </a:lnTo>
                  <a:cubicBezTo>
                    <a:pt x="1022" y="1226"/>
                    <a:pt x="1130" y="1307"/>
                    <a:pt x="1183" y="1361"/>
                  </a:cubicBezTo>
                  <a:cubicBezTo>
                    <a:pt x="1237" y="1415"/>
                    <a:pt x="1237" y="1495"/>
                    <a:pt x="1237" y="1576"/>
                  </a:cubicBezTo>
                  <a:cubicBezTo>
                    <a:pt x="1210" y="1656"/>
                    <a:pt x="1157" y="1737"/>
                    <a:pt x="1049" y="1764"/>
                  </a:cubicBezTo>
                  <a:cubicBezTo>
                    <a:pt x="1009" y="1777"/>
                    <a:pt x="962" y="1784"/>
                    <a:pt x="905" y="1784"/>
                  </a:cubicBezTo>
                  <a:cubicBezTo>
                    <a:pt x="847" y="1784"/>
                    <a:pt x="780" y="1777"/>
                    <a:pt x="700" y="1764"/>
                  </a:cubicBezTo>
                  <a:cubicBezTo>
                    <a:pt x="592" y="1737"/>
                    <a:pt x="484" y="1710"/>
                    <a:pt x="377" y="1656"/>
                  </a:cubicBezTo>
                  <a:cubicBezTo>
                    <a:pt x="269" y="1603"/>
                    <a:pt x="162" y="1522"/>
                    <a:pt x="54" y="1441"/>
                  </a:cubicBezTo>
                  <a:lnTo>
                    <a:pt x="1" y="1764"/>
                  </a:lnTo>
                  <a:cubicBezTo>
                    <a:pt x="108" y="1818"/>
                    <a:pt x="216" y="1872"/>
                    <a:pt x="323" y="1925"/>
                  </a:cubicBezTo>
                  <a:cubicBezTo>
                    <a:pt x="431" y="1979"/>
                    <a:pt x="538" y="2006"/>
                    <a:pt x="646" y="2033"/>
                  </a:cubicBezTo>
                  <a:cubicBezTo>
                    <a:pt x="738" y="2053"/>
                    <a:pt x="823" y="2062"/>
                    <a:pt x="903" y="2062"/>
                  </a:cubicBezTo>
                  <a:cubicBezTo>
                    <a:pt x="1032" y="2062"/>
                    <a:pt x="1148" y="2039"/>
                    <a:pt x="1264" y="2006"/>
                  </a:cubicBezTo>
                  <a:cubicBezTo>
                    <a:pt x="1425" y="1925"/>
                    <a:pt x="1506" y="1791"/>
                    <a:pt x="1560" y="1630"/>
                  </a:cubicBezTo>
                  <a:cubicBezTo>
                    <a:pt x="1587" y="1468"/>
                    <a:pt x="1560" y="1334"/>
                    <a:pt x="1479" y="1226"/>
                  </a:cubicBezTo>
                  <a:cubicBezTo>
                    <a:pt x="1425" y="1119"/>
                    <a:pt x="1264" y="1011"/>
                    <a:pt x="1049" y="904"/>
                  </a:cubicBezTo>
                  <a:lnTo>
                    <a:pt x="942" y="877"/>
                  </a:lnTo>
                  <a:cubicBezTo>
                    <a:pt x="780" y="796"/>
                    <a:pt x="700" y="742"/>
                    <a:pt x="646" y="689"/>
                  </a:cubicBezTo>
                  <a:cubicBezTo>
                    <a:pt x="592" y="635"/>
                    <a:pt x="592" y="554"/>
                    <a:pt x="592" y="500"/>
                  </a:cubicBezTo>
                  <a:cubicBezTo>
                    <a:pt x="619" y="393"/>
                    <a:pt x="673" y="339"/>
                    <a:pt x="753" y="285"/>
                  </a:cubicBezTo>
                  <a:cubicBezTo>
                    <a:pt x="787" y="274"/>
                    <a:pt x="829" y="268"/>
                    <a:pt x="879" y="268"/>
                  </a:cubicBezTo>
                  <a:cubicBezTo>
                    <a:pt x="950" y="268"/>
                    <a:pt x="1035" y="281"/>
                    <a:pt x="1130" y="312"/>
                  </a:cubicBezTo>
                  <a:cubicBezTo>
                    <a:pt x="1237" y="312"/>
                    <a:pt x="1318" y="366"/>
                    <a:pt x="1425" y="393"/>
                  </a:cubicBezTo>
                  <a:cubicBezTo>
                    <a:pt x="1506" y="447"/>
                    <a:pt x="1587" y="500"/>
                    <a:pt x="1667" y="554"/>
                  </a:cubicBezTo>
                  <a:lnTo>
                    <a:pt x="1721" y="258"/>
                  </a:lnTo>
                  <a:cubicBezTo>
                    <a:pt x="1667" y="205"/>
                    <a:pt x="1560" y="151"/>
                    <a:pt x="1479" y="124"/>
                  </a:cubicBezTo>
                  <a:cubicBezTo>
                    <a:pt x="1372" y="97"/>
                    <a:pt x="1264" y="43"/>
                    <a:pt x="1157" y="16"/>
                  </a:cubicBezTo>
                  <a:cubicBezTo>
                    <a:pt x="1068" y="7"/>
                    <a:pt x="987" y="0"/>
                    <a:pt x="911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1892675" y="1934150"/>
              <a:ext cx="67225" cy="69550"/>
            </a:xfrm>
            <a:custGeom>
              <a:avLst/>
              <a:gdLst/>
              <a:ahLst/>
              <a:cxnLst/>
              <a:rect l="l" t="t" r="r" b="b"/>
              <a:pathLst>
                <a:path w="2689" h="2782" extrusionOk="0">
                  <a:moveTo>
                    <a:pt x="1351" y="1"/>
                  </a:moveTo>
                  <a:cubicBezTo>
                    <a:pt x="1206" y="1"/>
                    <a:pt x="1068" y="27"/>
                    <a:pt x="941" y="73"/>
                  </a:cubicBezTo>
                  <a:cubicBezTo>
                    <a:pt x="618" y="208"/>
                    <a:pt x="377" y="450"/>
                    <a:pt x="215" y="853"/>
                  </a:cubicBezTo>
                  <a:cubicBezTo>
                    <a:pt x="54" y="1229"/>
                    <a:pt x="0" y="1606"/>
                    <a:pt x="135" y="1901"/>
                  </a:cubicBezTo>
                  <a:cubicBezTo>
                    <a:pt x="242" y="2224"/>
                    <a:pt x="484" y="2466"/>
                    <a:pt x="860" y="2627"/>
                  </a:cubicBezTo>
                  <a:cubicBezTo>
                    <a:pt x="1022" y="2708"/>
                    <a:pt x="1183" y="2735"/>
                    <a:pt x="1371" y="2762"/>
                  </a:cubicBezTo>
                  <a:cubicBezTo>
                    <a:pt x="1452" y="2775"/>
                    <a:pt x="1533" y="2782"/>
                    <a:pt x="1613" y="2782"/>
                  </a:cubicBezTo>
                  <a:cubicBezTo>
                    <a:pt x="1694" y="2782"/>
                    <a:pt x="1775" y="2775"/>
                    <a:pt x="1855" y="2762"/>
                  </a:cubicBezTo>
                  <a:lnTo>
                    <a:pt x="2312" y="1713"/>
                  </a:lnTo>
                  <a:lnTo>
                    <a:pt x="1479" y="1337"/>
                  </a:lnTo>
                  <a:lnTo>
                    <a:pt x="1371" y="1606"/>
                  </a:lnTo>
                  <a:lnTo>
                    <a:pt x="1882" y="1848"/>
                  </a:lnTo>
                  <a:lnTo>
                    <a:pt x="1613" y="2493"/>
                  </a:lnTo>
                  <a:cubicBezTo>
                    <a:pt x="1506" y="2493"/>
                    <a:pt x="1425" y="2493"/>
                    <a:pt x="1318" y="2466"/>
                  </a:cubicBezTo>
                  <a:cubicBezTo>
                    <a:pt x="1210" y="2466"/>
                    <a:pt x="1102" y="2412"/>
                    <a:pt x="995" y="2359"/>
                  </a:cubicBezTo>
                  <a:cubicBezTo>
                    <a:pt x="699" y="2224"/>
                    <a:pt x="538" y="2063"/>
                    <a:pt x="457" y="1821"/>
                  </a:cubicBezTo>
                  <a:cubicBezTo>
                    <a:pt x="377" y="1606"/>
                    <a:pt x="403" y="1337"/>
                    <a:pt x="565" y="1014"/>
                  </a:cubicBezTo>
                  <a:cubicBezTo>
                    <a:pt x="699" y="692"/>
                    <a:pt x="887" y="476"/>
                    <a:pt x="1102" y="369"/>
                  </a:cubicBezTo>
                  <a:cubicBezTo>
                    <a:pt x="1196" y="334"/>
                    <a:pt x="1300" y="314"/>
                    <a:pt x="1410" y="314"/>
                  </a:cubicBezTo>
                  <a:cubicBezTo>
                    <a:pt x="1552" y="314"/>
                    <a:pt x="1704" y="347"/>
                    <a:pt x="1855" y="423"/>
                  </a:cubicBezTo>
                  <a:cubicBezTo>
                    <a:pt x="2017" y="476"/>
                    <a:pt x="2151" y="584"/>
                    <a:pt x="2259" y="692"/>
                  </a:cubicBezTo>
                  <a:cubicBezTo>
                    <a:pt x="2366" y="799"/>
                    <a:pt x="2474" y="934"/>
                    <a:pt x="2527" y="1095"/>
                  </a:cubicBezTo>
                  <a:lnTo>
                    <a:pt x="2689" y="745"/>
                  </a:lnTo>
                  <a:cubicBezTo>
                    <a:pt x="2608" y="611"/>
                    <a:pt x="2501" y="503"/>
                    <a:pt x="2366" y="396"/>
                  </a:cubicBezTo>
                  <a:cubicBezTo>
                    <a:pt x="2259" y="288"/>
                    <a:pt x="2124" y="208"/>
                    <a:pt x="1963" y="154"/>
                  </a:cubicBezTo>
                  <a:cubicBezTo>
                    <a:pt x="1748" y="47"/>
                    <a:pt x="1543" y="1"/>
                    <a:pt x="1351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1951150" y="1952775"/>
              <a:ext cx="34975" cy="65225"/>
            </a:xfrm>
            <a:custGeom>
              <a:avLst/>
              <a:gdLst/>
              <a:ahLst/>
              <a:cxnLst/>
              <a:rect l="l" t="t" r="r" b="b"/>
              <a:pathLst>
                <a:path w="1399" h="2609" extrusionOk="0">
                  <a:moveTo>
                    <a:pt x="1103" y="0"/>
                  </a:moveTo>
                  <a:lnTo>
                    <a:pt x="0" y="2474"/>
                  </a:lnTo>
                  <a:lnTo>
                    <a:pt x="296" y="2608"/>
                  </a:lnTo>
                  <a:lnTo>
                    <a:pt x="1398" y="135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1974675" y="1982350"/>
              <a:ext cx="49750" cy="58500"/>
            </a:xfrm>
            <a:custGeom>
              <a:avLst/>
              <a:gdLst/>
              <a:ahLst/>
              <a:cxnLst/>
              <a:rect l="l" t="t" r="r" b="b"/>
              <a:pathLst>
                <a:path w="1990" h="2340" extrusionOk="0">
                  <a:moveTo>
                    <a:pt x="672" y="1022"/>
                  </a:moveTo>
                  <a:cubicBezTo>
                    <a:pt x="780" y="1022"/>
                    <a:pt x="941" y="1076"/>
                    <a:pt x="1183" y="1156"/>
                  </a:cubicBezTo>
                  <a:lnTo>
                    <a:pt x="1479" y="1291"/>
                  </a:lnTo>
                  <a:lnTo>
                    <a:pt x="1452" y="1372"/>
                  </a:lnTo>
                  <a:cubicBezTo>
                    <a:pt x="1371" y="1560"/>
                    <a:pt x="1264" y="1694"/>
                    <a:pt x="1103" y="1748"/>
                  </a:cubicBezTo>
                  <a:cubicBezTo>
                    <a:pt x="1022" y="1788"/>
                    <a:pt x="948" y="1808"/>
                    <a:pt x="871" y="1808"/>
                  </a:cubicBezTo>
                  <a:cubicBezTo>
                    <a:pt x="793" y="1808"/>
                    <a:pt x="713" y="1788"/>
                    <a:pt x="619" y="1748"/>
                  </a:cubicBezTo>
                  <a:cubicBezTo>
                    <a:pt x="511" y="1694"/>
                    <a:pt x="430" y="1640"/>
                    <a:pt x="403" y="1533"/>
                  </a:cubicBezTo>
                  <a:cubicBezTo>
                    <a:pt x="350" y="1452"/>
                    <a:pt x="350" y="1345"/>
                    <a:pt x="403" y="1237"/>
                  </a:cubicBezTo>
                  <a:cubicBezTo>
                    <a:pt x="457" y="1103"/>
                    <a:pt x="538" y="1049"/>
                    <a:pt x="672" y="1022"/>
                  </a:cubicBezTo>
                  <a:close/>
                  <a:moveTo>
                    <a:pt x="753" y="0"/>
                  </a:moveTo>
                  <a:lnTo>
                    <a:pt x="645" y="269"/>
                  </a:lnTo>
                  <a:cubicBezTo>
                    <a:pt x="753" y="269"/>
                    <a:pt x="861" y="269"/>
                    <a:pt x="968" y="296"/>
                  </a:cubicBezTo>
                  <a:cubicBezTo>
                    <a:pt x="1076" y="323"/>
                    <a:pt x="1183" y="350"/>
                    <a:pt x="1291" y="377"/>
                  </a:cubicBezTo>
                  <a:cubicBezTo>
                    <a:pt x="1452" y="457"/>
                    <a:pt x="1560" y="565"/>
                    <a:pt x="1613" y="672"/>
                  </a:cubicBezTo>
                  <a:cubicBezTo>
                    <a:pt x="1667" y="780"/>
                    <a:pt x="1667" y="914"/>
                    <a:pt x="1586" y="1049"/>
                  </a:cubicBezTo>
                  <a:lnTo>
                    <a:pt x="1586" y="1076"/>
                  </a:lnTo>
                  <a:lnTo>
                    <a:pt x="1183" y="888"/>
                  </a:lnTo>
                  <a:cubicBezTo>
                    <a:pt x="999" y="796"/>
                    <a:pt x="828" y="754"/>
                    <a:pt x="687" y="754"/>
                  </a:cubicBezTo>
                  <a:cubicBezTo>
                    <a:pt x="621" y="754"/>
                    <a:pt x="562" y="763"/>
                    <a:pt x="511" y="780"/>
                  </a:cubicBezTo>
                  <a:cubicBezTo>
                    <a:pt x="323" y="807"/>
                    <a:pt x="188" y="941"/>
                    <a:pt x="108" y="1130"/>
                  </a:cubicBezTo>
                  <a:cubicBezTo>
                    <a:pt x="27" y="1318"/>
                    <a:pt x="0" y="1479"/>
                    <a:pt x="81" y="1614"/>
                  </a:cubicBezTo>
                  <a:cubicBezTo>
                    <a:pt x="135" y="1775"/>
                    <a:pt x="269" y="1882"/>
                    <a:pt x="430" y="1963"/>
                  </a:cubicBezTo>
                  <a:cubicBezTo>
                    <a:pt x="551" y="2024"/>
                    <a:pt x="657" y="2054"/>
                    <a:pt x="748" y="2054"/>
                  </a:cubicBezTo>
                  <a:cubicBezTo>
                    <a:pt x="778" y="2054"/>
                    <a:pt x="807" y="2050"/>
                    <a:pt x="834" y="2044"/>
                  </a:cubicBezTo>
                  <a:cubicBezTo>
                    <a:pt x="968" y="2044"/>
                    <a:pt x="1076" y="2017"/>
                    <a:pt x="1210" y="1936"/>
                  </a:cubicBezTo>
                  <a:lnTo>
                    <a:pt x="1210" y="1936"/>
                  </a:lnTo>
                  <a:lnTo>
                    <a:pt x="1076" y="2205"/>
                  </a:lnTo>
                  <a:lnTo>
                    <a:pt x="1371" y="2339"/>
                  </a:lnTo>
                  <a:lnTo>
                    <a:pt x="1828" y="1318"/>
                  </a:lnTo>
                  <a:cubicBezTo>
                    <a:pt x="1963" y="1022"/>
                    <a:pt x="1990" y="807"/>
                    <a:pt x="1909" y="619"/>
                  </a:cubicBezTo>
                  <a:cubicBezTo>
                    <a:pt x="1855" y="431"/>
                    <a:pt x="1667" y="269"/>
                    <a:pt x="1425" y="162"/>
                  </a:cubicBezTo>
                  <a:cubicBezTo>
                    <a:pt x="1318" y="108"/>
                    <a:pt x="1210" y="81"/>
                    <a:pt x="1103" y="54"/>
                  </a:cubicBezTo>
                  <a:cubicBezTo>
                    <a:pt x="995" y="27"/>
                    <a:pt x="887" y="0"/>
                    <a:pt x="753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8"/>
            <p:cNvSpPr/>
            <p:nvPr/>
          </p:nvSpPr>
          <p:spPr>
            <a:xfrm>
              <a:off x="2027775" y="2002500"/>
              <a:ext cx="53125" cy="61200"/>
            </a:xfrm>
            <a:custGeom>
              <a:avLst/>
              <a:gdLst/>
              <a:ahLst/>
              <a:cxnLst/>
              <a:rect l="l" t="t" r="r" b="b"/>
              <a:pathLst>
                <a:path w="2125" h="2448" extrusionOk="0">
                  <a:moveTo>
                    <a:pt x="619" y="1"/>
                  </a:moveTo>
                  <a:lnTo>
                    <a:pt x="135" y="1076"/>
                  </a:lnTo>
                  <a:cubicBezTo>
                    <a:pt x="27" y="1318"/>
                    <a:pt x="0" y="1533"/>
                    <a:pt x="54" y="1695"/>
                  </a:cubicBezTo>
                  <a:cubicBezTo>
                    <a:pt x="108" y="1883"/>
                    <a:pt x="242" y="2017"/>
                    <a:pt x="430" y="2098"/>
                  </a:cubicBezTo>
                  <a:cubicBezTo>
                    <a:pt x="565" y="2152"/>
                    <a:pt x="672" y="2179"/>
                    <a:pt x="807" y="2179"/>
                  </a:cubicBezTo>
                  <a:cubicBezTo>
                    <a:pt x="914" y="2152"/>
                    <a:pt x="1049" y="2125"/>
                    <a:pt x="1156" y="2044"/>
                  </a:cubicBezTo>
                  <a:lnTo>
                    <a:pt x="1156" y="2044"/>
                  </a:lnTo>
                  <a:lnTo>
                    <a:pt x="1022" y="2313"/>
                  </a:lnTo>
                  <a:lnTo>
                    <a:pt x="1318" y="2448"/>
                  </a:lnTo>
                  <a:lnTo>
                    <a:pt x="2124" y="646"/>
                  </a:lnTo>
                  <a:lnTo>
                    <a:pt x="1828" y="539"/>
                  </a:lnTo>
                  <a:lnTo>
                    <a:pt x="1371" y="1533"/>
                  </a:lnTo>
                  <a:cubicBezTo>
                    <a:pt x="1291" y="1722"/>
                    <a:pt x="1183" y="1829"/>
                    <a:pt x="1049" y="1883"/>
                  </a:cubicBezTo>
                  <a:cubicBezTo>
                    <a:pt x="988" y="1919"/>
                    <a:pt x="927" y="1934"/>
                    <a:pt x="864" y="1934"/>
                  </a:cubicBezTo>
                  <a:cubicBezTo>
                    <a:pt x="787" y="1934"/>
                    <a:pt x="707" y="1912"/>
                    <a:pt x="619" y="1883"/>
                  </a:cubicBezTo>
                  <a:cubicBezTo>
                    <a:pt x="484" y="1829"/>
                    <a:pt x="403" y="1722"/>
                    <a:pt x="377" y="1614"/>
                  </a:cubicBezTo>
                  <a:cubicBezTo>
                    <a:pt x="350" y="1507"/>
                    <a:pt x="377" y="1372"/>
                    <a:pt x="430" y="1184"/>
                  </a:cubicBezTo>
                  <a:lnTo>
                    <a:pt x="914" y="10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2078850" y="2030425"/>
              <a:ext cx="48425" cy="52775"/>
            </a:xfrm>
            <a:custGeom>
              <a:avLst/>
              <a:gdLst/>
              <a:ahLst/>
              <a:cxnLst/>
              <a:rect l="l" t="t" r="r" b="b"/>
              <a:pathLst>
                <a:path w="1937" h="2111" extrusionOk="0">
                  <a:moveTo>
                    <a:pt x="1015" y="1"/>
                  </a:moveTo>
                  <a:cubicBezTo>
                    <a:pt x="906" y="1"/>
                    <a:pt x="801" y="22"/>
                    <a:pt x="700" y="67"/>
                  </a:cubicBezTo>
                  <a:cubicBezTo>
                    <a:pt x="484" y="174"/>
                    <a:pt x="296" y="363"/>
                    <a:pt x="162" y="658"/>
                  </a:cubicBezTo>
                  <a:cubicBezTo>
                    <a:pt x="27" y="927"/>
                    <a:pt x="1" y="1196"/>
                    <a:pt x="108" y="1438"/>
                  </a:cubicBezTo>
                  <a:cubicBezTo>
                    <a:pt x="189" y="1680"/>
                    <a:pt x="350" y="1868"/>
                    <a:pt x="619" y="1976"/>
                  </a:cubicBezTo>
                  <a:cubicBezTo>
                    <a:pt x="726" y="2030"/>
                    <a:pt x="834" y="2056"/>
                    <a:pt x="915" y="2083"/>
                  </a:cubicBezTo>
                  <a:cubicBezTo>
                    <a:pt x="1022" y="2110"/>
                    <a:pt x="1103" y="2110"/>
                    <a:pt x="1210" y="2110"/>
                  </a:cubicBezTo>
                  <a:lnTo>
                    <a:pt x="1345" y="1841"/>
                  </a:lnTo>
                  <a:cubicBezTo>
                    <a:pt x="1237" y="1841"/>
                    <a:pt x="1130" y="1841"/>
                    <a:pt x="1022" y="1815"/>
                  </a:cubicBezTo>
                  <a:cubicBezTo>
                    <a:pt x="942" y="1815"/>
                    <a:pt x="861" y="1788"/>
                    <a:pt x="780" y="1761"/>
                  </a:cubicBezTo>
                  <a:cubicBezTo>
                    <a:pt x="565" y="1653"/>
                    <a:pt x="458" y="1546"/>
                    <a:pt x="404" y="1357"/>
                  </a:cubicBezTo>
                  <a:cubicBezTo>
                    <a:pt x="350" y="1196"/>
                    <a:pt x="377" y="1008"/>
                    <a:pt x="484" y="793"/>
                  </a:cubicBezTo>
                  <a:cubicBezTo>
                    <a:pt x="565" y="578"/>
                    <a:pt x="700" y="416"/>
                    <a:pt x="861" y="363"/>
                  </a:cubicBezTo>
                  <a:cubicBezTo>
                    <a:pt x="942" y="322"/>
                    <a:pt x="1022" y="302"/>
                    <a:pt x="1106" y="302"/>
                  </a:cubicBezTo>
                  <a:cubicBezTo>
                    <a:pt x="1190" y="302"/>
                    <a:pt x="1278" y="322"/>
                    <a:pt x="1372" y="363"/>
                  </a:cubicBezTo>
                  <a:cubicBezTo>
                    <a:pt x="1479" y="416"/>
                    <a:pt x="1560" y="443"/>
                    <a:pt x="1614" y="524"/>
                  </a:cubicBezTo>
                  <a:cubicBezTo>
                    <a:pt x="1694" y="578"/>
                    <a:pt x="1775" y="632"/>
                    <a:pt x="1829" y="739"/>
                  </a:cubicBezTo>
                  <a:lnTo>
                    <a:pt x="1936" y="443"/>
                  </a:lnTo>
                  <a:cubicBezTo>
                    <a:pt x="1883" y="390"/>
                    <a:pt x="1802" y="309"/>
                    <a:pt x="1721" y="255"/>
                  </a:cubicBezTo>
                  <a:cubicBezTo>
                    <a:pt x="1667" y="201"/>
                    <a:pt x="1560" y="148"/>
                    <a:pt x="1479" y="121"/>
                  </a:cubicBezTo>
                  <a:cubicBezTo>
                    <a:pt x="1323" y="42"/>
                    <a:pt x="1166" y="1"/>
                    <a:pt x="1015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8"/>
            <p:cNvSpPr/>
            <p:nvPr/>
          </p:nvSpPr>
          <p:spPr>
            <a:xfrm>
              <a:off x="2123875" y="2050150"/>
              <a:ext cx="49100" cy="51550"/>
            </a:xfrm>
            <a:custGeom>
              <a:avLst/>
              <a:gdLst/>
              <a:ahLst/>
              <a:cxnLst/>
              <a:rect l="l" t="t" r="r" b="b"/>
              <a:pathLst>
                <a:path w="1964" h="2062" extrusionOk="0">
                  <a:moveTo>
                    <a:pt x="1076" y="289"/>
                  </a:moveTo>
                  <a:cubicBezTo>
                    <a:pt x="1146" y="289"/>
                    <a:pt x="1219" y="302"/>
                    <a:pt x="1291" y="326"/>
                  </a:cubicBezTo>
                  <a:cubicBezTo>
                    <a:pt x="1453" y="407"/>
                    <a:pt x="1533" y="515"/>
                    <a:pt x="1587" y="703"/>
                  </a:cubicBezTo>
                  <a:cubicBezTo>
                    <a:pt x="1614" y="864"/>
                    <a:pt x="1587" y="1052"/>
                    <a:pt x="1507" y="1267"/>
                  </a:cubicBezTo>
                  <a:cubicBezTo>
                    <a:pt x="1399" y="1456"/>
                    <a:pt x="1265" y="1617"/>
                    <a:pt x="1130" y="1698"/>
                  </a:cubicBezTo>
                  <a:cubicBezTo>
                    <a:pt x="1056" y="1742"/>
                    <a:pt x="974" y="1762"/>
                    <a:pt x="888" y="1762"/>
                  </a:cubicBezTo>
                  <a:cubicBezTo>
                    <a:pt x="818" y="1762"/>
                    <a:pt x="746" y="1749"/>
                    <a:pt x="673" y="1725"/>
                  </a:cubicBezTo>
                  <a:cubicBezTo>
                    <a:pt x="512" y="1644"/>
                    <a:pt x="431" y="1536"/>
                    <a:pt x="377" y="1375"/>
                  </a:cubicBezTo>
                  <a:cubicBezTo>
                    <a:pt x="350" y="1214"/>
                    <a:pt x="377" y="1026"/>
                    <a:pt x="485" y="810"/>
                  </a:cubicBezTo>
                  <a:cubicBezTo>
                    <a:pt x="566" y="595"/>
                    <a:pt x="700" y="434"/>
                    <a:pt x="834" y="353"/>
                  </a:cubicBezTo>
                  <a:cubicBezTo>
                    <a:pt x="908" y="309"/>
                    <a:pt x="991" y="289"/>
                    <a:pt x="1076" y="289"/>
                  </a:cubicBezTo>
                  <a:close/>
                  <a:moveTo>
                    <a:pt x="1010" y="0"/>
                  </a:moveTo>
                  <a:cubicBezTo>
                    <a:pt x="898" y="0"/>
                    <a:pt x="785" y="20"/>
                    <a:pt x="673" y="58"/>
                  </a:cubicBezTo>
                  <a:cubicBezTo>
                    <a:pt x="458" y="165"/>
                    <a:pt x="297" y="380"/>
                    <a:pt x="162" y="676"/>
                  </a:cubicBezTo>
                  <a:cubicBezTo>
                    <a:pt x="28" y="945"/>
                    <a:pt x="1" y="1214"/>
                    <a:pt x="82" y="1456"/>
                  </a:cubicBezTo>
                  <a:cubicBezTo>
                    <a:pt x="135" y="1671"/>
                    <a:pt x="297" y="1859"/>
                    <a:pt x="566" y="1967"/>
                  </a:cubicBezTo>
                  <a:cubicBezTo>
                    <a:pt x="701" y="2027"/>
                    <a:pt x="837" y="2062"/>
                    <a:pt x="973" y="2062"/>
                  </a:cubicBezTo>
                  <a:cubicBezTo>
                    <a:pt x="1079" y="2062"/>
                    <a:pt x="1185" y="2041"/>
                    <a:pt x="1291" y="1993"/>
                  </a:cubicBezTo>
                  <a:cubicBezTo>
                    <a:pt x="1507" y="1886"/>
                    <a:pt x="1668" y="1698"/>
                    <a:pt x="1802" y="1402"/>
                  </a:cubicBezTo>
                  <a:cubicBezTo>
                    <a:pt x="1937" y="1106"/>
                    <a:pt x="1964" y="837"/>
                    <a:pt x="1883" y="595"/>
                  </a:cubicBezTo>
                  <a:cubicBezTo>
                    <a:pt x="1829" y="380"/>
                    <a:pt x="1668" y="192"/>
                    <a:pt x="1399" y="84"/>
                  </a:cubicBezTo>
                  <a:cubicBezTo>
                    <a:pt x="1269" y="27"/>
                    <a:pt x="1140" y="0"/>
                    <a:pt x="1010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163550" y="2067700"/>
              <a:ext cx="61175" cy="65225"/>
            </a:xfrm>
            <a:custGeom>
              <a:avLst/>
              <a:gdLst/>
              <a:ahLst/>
              <a:cxnLst/>
              <a:rect l="l" t="t" r="r" b="b"/>
              <a:pathLst>
                <a:path w="2447" h="2609" extrusionOk="0">
                  <a:moveTo>
                    <a:pt x="1609" y="517"/>
                  </a:moveTo>
                  <a:cubicBezTo>
                    <a:pt x="1671" y="517"/>
                    <a:pt x="1734" y="532"/>
                    <a:pt x="1802" y="565"/>
                  </a:cubicBezTo>
                  <a:cubicBezTo>
                    <a:pt x="1963" y="646"/>
                    <a:pt x="2044" y="754"/>
                    <a:pt x="2070" y="915"/>
                  </a:cubicBezTo>
                  <a:cubicBezTo>
                    <a:pt x="2124" y="1076"/>
                    <a:pt x="2097" y="1265"/>
                    <a:pt x="1990" y="1480"/>
                  </a:cubicBezTo>
                  <a:cubicBezTo>
                    <a:pt x="1882" y="1695"/>
                    <a:pt x="1775" y="1856"/>
                    <a:pt x="1640" y="1937"/>
                  </a:cubicBezTo>
                  <a:cubicBezTo>
                    <a:pt x="1551" y="1981"/>
                    <a:pt x="1471" y="2001"/>
                    <a:pt x="1389" y="2001"/>
                  </a:cubicBezTo>
                  <a:cubicBezTo>
                    <a:pt x="1323" y="2001"/>
                    <a:pt x="1256" y="1988"/>
                    <a:pt x="1183" y="1964"/>
                  </a:cubicBezTo>
                  <a:cubicBezTo>
                    <a:pt x="1022" y="1883"/>
                    <a:pt x="941" y="1775"/>
                    <a:pt x="887" y="1614"/>
                  </a:cubicBezTo>
                  <a:cubicBezTo>
                    <a:pt x="861" y="1453"/>
                    <a:pt x="887" y="1265"/>
                    <a:pt x="995" y="1049"/>
                  </a:cubicBezTo>
                  <a:cubicBezTo>
                    <a:pt x="1076" y="807"/>
                    <a:pt x="1210" y="673"/>
                    <a:pt x="1344" y="592"/>
                  </a:cubicBezTo>
                  <a:cubicBezTo>
                    <a:pt x="1438" y="545"/>
                    <a:pt x="1523" y="517"/>
                    <a:pt x="1609" y="517"/>
                  </a:cubicBezTo>
                  <a:close/>
                  <a:moveTo>
                    <a:pt x="1102" y="1"/>
                  </a:moveTo>
                  <a:lnTo>
                    <a:pt x="0" y="2474"/>
                  </a:lnTo>
                  <a:lnTo>
                    <a:pt x="296" y="2609"/>
                  </a:lnTo>
                  <a:lnTo>
                    <a:pt x="699" y="1668"/>
                  </a:lnTo>
                  <a:cubicBezTo>
                    <a:pt x="726" y="1802"/>
                    <a:pt x="780" y="1910"/>
                    <a:pt x="834" y="2017"/>
                  </a:cubicBezTo>
                  <a:cubicBezTo>
                    <a:pt x="914" y="2098"/>
                    <a:pt x="1022" y="2179"/>
                    <a:pt x="1156" y="2232"/>
                  </a:cubicBezTo>
                  <a:cubicBezTo>
                    <a:pt x="1251" y="2280"/>
                    <a:pt x="1345" y="2301"/>
                    <a:pt x="1439" y="2301"/>
                  </a:cubicBezTo>
                  <a:cubicBezTo>
                    <a:pt x="1560" y="2301"/>
                    <a:pt x="1681" y="2266"/>
                    <a:pt x="1802" y="2206"/>
                  </a:cubicBezTo>
                  <a:cubicBezTo>
                    <a:pt x="1990" y="2098"/>
                    <a:pt x="2178" y="1910"/>
                    <a:pt x="2285" y="1614"/>
                  </a:cubicBezTo>
                  <a:cubicBezTo>
                    <a:pt x="2420" y="1345"/>
                    <a:pt x="2447" y="1076"/>
                    <a:pt x="2393" y="834"/>
                  </a:cubicBezTo>
                  <a:cubicBezTo>
                    <a:pt x="2339" y="619"/>
                    <a:pt x="2205" y="458"/>
                    <a:pt x="1990" y="350"/>
                  </a:cubicBezTo>
                  <a:cubicBezTo>
                    <a:pt x="1855" y="297"/>
                    <a:pt x="1721" y="270"/>
                    <a:pt x="1613" y="270"/>
                  </a:cubicBezTo>
                  <a:cubicBezTo>
                    <a:pt x="1479" y="297"/>
                    <a:pt x="1371" y="324"/>
                    <a:pt x="1264" y="404"/>
                  </a:cubicBezTo>
                  <a:lnTo>
                    <a:pt x="1398" y="135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2222700" y="2073750"/>
              <a:ext cx="53125" cy="78675"/>
            </a:xfrm>
            <a:custGeom>
              <a:avLst/>
              <a:gdLst/>
              <a:ahLst/>
              <a:cxnLst/>
              <a:rect l="l" t="t" r="r" b="b"/>
              <a:pathLst>
                <a:path w="2125" h="3147" extrusionOk="0">
                  <a:moveTo>
                    <a:pt x="1129" y="1"/>
                  </a:moveTo>
                  <a:lnTo>
                    <a:pt x="0" y="2474"/>
                  </a:lnTo>
                  <a:lnTo>
                    <a:pt x="296" y="2609"/>
                  </a:lnTo>
                  <a:lnTo>
                    <a:pt x="753" y="1614"/>
                  </a:lnTo>
                  <a:cubicBezTo>
                    <a:pt x="834" y="1426"/>
                    <a:pt x="941" y="1318"/>
                    <a:pt x="1076" y="1238"/>
                  </a:cubicBezTo>
                  <a:cubicBezTo>
                    <a:pt x="1136" y="1213"/>
                    <a:pt x="1202" y="1200"/>
                    <a:pt x="1271" y="1200"/>
                  </a:cubicBezTo>
                  <a:cubicBezTo>
                    <a:pt x="1355" y="1200"/>
                    <a:pt x="1444" y="1220"/>
                    <a:pt x="1533" y="1264"/>
                  </a:cubicBezTo>
                  <a:cubicBezTo>
                    <a:pt x="1640" y="1318"/>
                    <a:pt x="1721" y="1399"/>
                    <a:pt x="1775" y="1533"/>
                  </a:cubicBezTo>
                  <a:cubicBezTo>
                    <a:pt x="1802" y="1641"/>
                    <a:pt x="1775" y="1775"/>
                    <a:pt x="1694" y="1937"/>
                  </a:cubicBezTo>
                  <a:lnTo>
                    <a:pt x="1210" y="3012"/>
                  </a:lnTo>
                  <a:lnTo>
                    <a:pt x="1506" y="3147"/>
                  </a:lnTo>
                  <a:lnTo>
                    <a:pt x="1990" y="2071"/>
                  </a:lnTo>
                  <a:cubicBezTo>
                    <a:pt x="2097" y="1829"/>
                    <a:pt x="2124" y="1614"/>
                    <a:pt x="2070" y="1426"/>
                  </a:cubicBezTo>
                  <a:cubicBezTo>
                    <a:pt x="2043" y="1264"/>
                    <a:pt x="1909" y="1130"/>
                    <a:pt x="1694" y="1049"/>
                  </a:cubicBezTo>
                  <a:cubicBezTo>
                    <a:pt x="1586" y="969"/>
                    <a:pt x="1452" y="969"/>
                    <a:pt x="1344" y="969"/>
                  </a:cubicBezTo>
                  <a:cubicBezTo>
                    <a:pt x="1210" y="969"/>
                    <a:pt x="1102" y="1023"/>
                    <a:pt x="968" y="1103"/>
                  </a:cubicBezTo>
                  <a:lnTo>
                    <a:pt x="1425" y="135"/>
                  </a:lnTo>
                  <a:lnTo>
                    <a:pt x="1129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/>
            <p:nvPr/>
          </p:nvSpPr>
          <p:spPr>
            <a:xfrm>
              <a:off x="2266375" y="2112075"/>
              <a:ext cx="67250" cy="67500"/>
            </a:xfrm>
            <a:custGeom>
              <a:avLst/>
              <a:gdLst/>
              <a:ahLst/>
              <a:cxnLst/>
              <a:rect l="l" t="t" r="r" b="b"/>
              <a:pathLst>
                <a:path w="2690" h="2700" extrusionOk="0">
                  <a:moveTo>
                    <a:pt x="942" y="0"/>
                  </a:moveTo>
                  <a:lnTo>
                    <a:pt x="888" y="2071"/>
                  </a:lnTo>
                  <a:lnTo>
                    <a:pt x="754" y="2178"/>
                  </a:lnTo>
                  <a:cubicBezTo>
                    <a:pt x="646" y="2313"/>
                    <a:pt x="565" y="2366"/>
                    <a:pt x="485" y="2393"/>
                  </a:cubicBezTo>
                  <a:cubicBezTo>
                    <a:pt x="469" y="2401"/>
                    <a:pt x="451" y="2404"/>
                    <a:pt x="431" y="2404"/>
                  </a:cubicBezTo>
                  <a:cubicBezTo>
                    <a:pt x="384" y="2404"/>
                    <a:pt x="327" y="2385"/>
                    <a:pt x="270" y="2366"/>
                  </a:cubicBezTo>
                  <a:lnTo>
                    <a:pt x="108" y="2286"/>
                  </a:lnTo>
                  <a:lnTo>
                    <a:pt x="1" y="2528"/>
                  </a:lnTo>
                  <a:lnTo>
                    <a:pt x="243" y="2635"/>
                  </a:lnTo>
                  <a:cubicBezTo>
                    <a:pt x="341" y="2675"/>
                    <a:pt x="425" y="2700"/>
                    <a:pt x="505" y="2700"/>
                  </a:cubicBezTo>
                  <a:cubicBezTo>
                    <a:pt x="535" y="2700"/>
                    <a:pt x="563" y="2696"/>
                    <a:pt x="592" y="2689"/>
                  </a:cubicBezTo>
                  <a:cubicBezTo>
                    <a:pt x="700" y="2662"/>
                    <a:pt x="834" y="2555"/>
                    <a:pt x="1022" y="2366"/>
                  </a:cubicBezTo>
                  <a:lnTo>
                    <a:pt x="2689" y="780"/>
                  </a:lnTo>
                  <a:lnTo>
                    <a:pt x="2367" y="619"/>
                  </a:lnTo>
                  <a:lnTo>
                    <a:pt x="1184" y="1775"/>
                  </a:lnTo>
                  <a:lnTo>
                    <a:pt x="1237" y="135"/>
                  </a:lnTo>
                  <a:lnTo>
                    <a:pt x="942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2326875" y="2122825"/>
              <a:ext cx="39000" cy="67925"/>
            </a:xfrm>
            <a:custGeom>
              <a:avLst/>
              <a:gdLst/>
              <a:ahLst/>
              <a:cxnLst/>
              <a:rect l="l" t="t" r="r" b="b"/>
              <a:pathLst>
                <a:path w="1560" h="2717" extrusionOk="0">
                  <a:moveTo>
                    <a:pt x="888" y="1"/>
                  </a:moveTo>
                  <a:lnTo>
                    <a:pt x="673" y="511"/>
                  </a:lnTo>
                  <a:lnTo>
                    <a:pt x="458" y="431"/>
                  </a:lnTo>
                  <a:lnTo>
                    <a:pt x="350" y="646"/>
                  </a:lnTo>
                  <a:lnTo>
                    <a:pt x="565" y="753"/>
                  </a:lnTo>
                  <a:lnTo>
                    <a:pt x="135" y="1721"/>
                  </a:lnTo>
                  <a:cubicBezTo>
                    <a:pt x="27" y="1936"/>
                    <a:pt x="0" y="2125"/>
                    <a:pt x="54" y="2232"/>
                  </a:cubicBezTo>
                  <a:cubicBezTo>
                    <a:pt x="108" y="2367"/>
                    <a:pt x="242" y="2474"/>
                    <a:pt x="458" y="2582"/>
                  </a:cubicBezTo>
                  <a:lnTo>
                    <a:pt x="753" y="2716"/>
                  </a:lnTo>
                  <a:lnTo>
                    <a:pt x="861" y="2474"/>
                  </a:lnTo>
                  <a:lnTo>
                    <a:pt x="565" y="2340"/>
                  </a:lnTo>
                  <a:cubicBezTo>
                    <a:pt x="458" y="2286"/>
                    <a:pt x="377" y="2205"/>
                    <a:pt x="350" y="2151"/>
                  </a:cubicBezTo>
                  <a:cubicBezTo>
                    <a:pt x="323" y="2098"/>
                    <a:pt x="350" y="1990"/>
                    <a:pt x="431" y="1856"/>
                  </a:cubicBezTo>
                  <a:lnTo>
                    <a:pt x="861" y="888"/>
                  </a:lnTo>
                  <a:lnTo>
                    <a:pt x="1452" y="1157"/>
                  </a:lnTo>
                  <a:lnTo>
                    <a:pt x="1560" y="915"/>
                  </a:lnTo>
                  <a:lnTo>
                    <a:pt x="968" y="646"/>
                  </a:lnTo>
                  <a:lnTo>
                    <a:pt x="1183" y="135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2356450" y="2152400"/>
              <a:ext cx="49100" cy="57825"/>
            </a:xfrm>
            <a:custGeom>
              <a:avLst/>
              <a:gdLst/>
              <a:ahLst/>
              <a:cxnLst/>
              <a:rect l="l" t="t" r="r" b="b"/>
              <a:pathLst>
                <a:path w="1964" h="2313" extrusionOk="0">
                  <a:moveTo>
                    <a:pt x="646" y="1022"/>
                  </a:moveTo>
                  <a:cubicBezTo>
                    <a:pt x="780" y="1022"/>
                    <a:pt x="941" y="1049"/>
                    <a:pt x="1183" y="1157"/>
                  </a:cubicBezTo>
                  <a:lnTo>
                    <a:pt x="1479" y="1291"/>
                  </a:lnTo>
                  <a:lnTo>
                    <a:pt x="1452" y="1345"/>
                  </a:lnTo>
                  <a:cubicBezTo>
                    <a:pt x="1372" y="1560"/>
                    <a:pt x="1237" y="1694"/>
                    <a:pt x="1103" y="1748"/>
                  </a:cubicBezTo>
                  <a:cubicBezTo>
                    <a:pt x="1022" y="1788"/>
                    <a:pt x="941" y="1809"/>
                    <a:pt x="861" y="1809"/>
                  </a:cubicBezTo>
                  <a:cubicBezTo>
                    <a:pt x="780" y="1809"/>
                    <a:pt x="699" y="1788"/>
                    <a:pt x="619" y="1748"/>
                  </a:cubicBezTo>
                  <a:cubicBezTo>
                    <a:pt x="511" y="1694"/>
                    <a:pt x="431" y="1641"/>
                    <a:pt x="377" y="1533"/>
                  </a:cubicBezTo>
                  <a:cubicBezTo>
                    <a:pt x="350" y="1452"/>
                    <a:pt x="350" y="1345"/>
                    <a:pt x="404" y="1237"/>
                  </a:cubicBezTo>
                  <a:cubicBezTo>
                    <a:pt x="458" y="1103"/>
                    <a:pt x="538" y="1049"/>
                    <a:pt x="646" y="1022"/>
                  </a:cubicBezTo>
                  <a:close/>
                  <a:moveTo>
                    <a:pt x="753" y="1"/>
                  </a:moveTo>
                  <a:lnTo>
                    <a:pt x="619" y="269"/>
                  </a:lnTo>
                  <a:cubicBezTo>
                    <a:pt x="726" y="269"/>
                    <a:pt x="861" y="269"/>
                    <a:pt x="968" y="296"/>
                  </a:cubicBezTo>
                  <a:cubicBezTo>
                    <a:pt x="1076" y="296"/>
                    <a:pt x="1157" y="323"/>
                    <a:pt x="1264" y="377"/>
                  </a:cubicBezTo>
                  <a:cubicBezTo>
                    <a:pt x="1425" y="458"/>
                    <a:pt x="1533" y="538"/>
                    <a:pt x="1587" y="673"/>
                  </a:cubicBezTo>
                  <a:cubicBezTo>
                    <a:pt x="1641" y="780"/>
                    <a:pt x="1641" y="888"/>
                    <a:pt x="1587" y="1022"/>
                  </a:cubicBezTo>
                  <a:lnTo>
                    <a:pt x="1587" y="1049"/>
                  </a:lnTo>
                  <a:lnTo>
                    <a:pt x="1157" y="888"/>
                  </a:lnTo>
                  <a:cubicBezTo>
                    <a:pt x="948" y="784"/>
                    <a:pt x="772" y="744"/>
                    <a:pt x="616" y="744"/>
                  </a:cubicBezTo>
                  <a:cubicBezTo>
                    <a:pt x="570" y="744"/>
                    <a:pt x="527" y="747"/>
                    <a:pt x="484" y="753"/>
                  </a:cubicBezTo>
                  <a:cubicBezTo>
                    <a:pt x="323" y="807"/>
                    <a:pt x="189" y="915"/>
                    <a:pt x="81" y="1130"/>
                  </a:cubicBezTo>
                  <a:cubicBezTo>
                    <a:pt x="0" y="1291"/>
                    <a:pt x="0" y="1452"/>
                    <a:pt x="54" y="1614"/>
                  </a:cubicBezTo>
                  <a:cubicBezTo>
                    <a:pt x="135" y="1775"/>
                    <a:pt x="242" y="1883"/>
                    <a:pt x="431" y="1963"/>
                  </a:cubicBezTo>
                  <a:cubicBezTo>
                    <a:pt x="592" y="2017"/>
                    <a:pt x="726" y="2044"/>
                    <a:pt x="834" y="2044"/>
                  </a:cubicBezTo>
                  <a:cubicBezTo>
                    <a:pt x="968" y="2044"/>
                    <a:pt x="1076" y="1990"/>
                    <a:pt x="1183" y="1909"/>
                  </a:cubicBezTo>
                  <a:lnTo>
                    <a:pt x="1183" y="1909"/>
                  </a:lnTo>
                  <a:lnTo>
                    <a:pt x="1076" y="2205"/>
                  </a:lnTo>
                  <a:lnTo>
                    <a:pt x="1372" y="2313"/>
                  </a:lnTo>
                  <a:lnTo>
                    <a:pt x="1829" y="1291"/>
                  </a:lnTo>
                  <a:cubicBezTo>
                    <a:pt x="1936" y="1022"/>
                    <a:pt x="1963" y="807"/>
                    <a:pt x="1909" y="619"/>
                  </a:cubicBezTo>
                  <a:cubicBezTo>
                    <a:pt x="1829" y="404"/>
                    <a:pt x="1667" y="269"/>
                    <a:pt x="1425" y="135"/>
                  </a:cubicBezTo>
                  <a:cubicBezTo>
                    <a:pt x="1318" y="108"/>
                    <a:pt x="1210" y="81"/>
                    <a:pt x="1103" y="54"/>
                  </a:cubicBezTo>
                  <a:cubicBezTo>
                    <a:pt x="995" y="27"/>
                    <a:pt x="888" y="1"/>
                    <a:pt x="753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8"/>
            <p:cNvSpPr/>
            <p:nvPr/>
          </p:nvSpPr>
          <p:spPr>
            <a:xfrm>
              <a:off x="2053300" y="1520850"/>
              <a:ext cx="67250" cy="68975"/>
            </a:xfrm>
            <a:custGeom>
              <a:avLst/>
              <a:gdLst/>
              <a:ahLst/>
              <a:cxnLst/>
              <a:rect l="l" t="t" r="r" b="b"/>
              <a:pathLst>
                <a:path w="2690" h="2759" extrusionOk="0">
                  <a:moveTo>
                    <a:pt x="1401" y="1"/>
                  </a:moveTo>
                  <a:cubicBezTo>
                    <a:pt x="1337" y="1"/>
                    <a:pt x="1274" y="6"/>
                    <a:pt x="1211" y="17"/>
                  </a:cubicBezTo>
                  <a:cubicBezTo>
                    <a:pt x="861" y="97"/>
                    <a:pt x="592" y="285"/>
                    <a:pt x="350" y="635"/>
                  </a:cubicBezTo>
                  <a:cubicBezTo>
                    <a:pt x="108" y="958"/>
                    <a:pt x="1" y="1307"/>
                    <a:pt x="28" y="1630"/>
                  </a:cubicBezTo>
                  <a:cubicBezTo>
                    <a:pt x="82" y="1952"/>
                    <a:pt x="270" y="2248"/>
                    <a:pt x="565" y="2463"/>
                  </a:cubicBezTo>
                  <a:cubicBezTo>
                    <a:pt x="700" y="2571"/>
                    <a:pt x="834" y="2624"/>
                    <a:pt x="969" y="2678"/>
                  </a:cubicBezTo>
                  <a:cubicBezTo>
                    <a:pt x="1103" y="2732"/>
                    <a:pt x="1238" y="2759"/>
                    <a:pt x="1399" y="2759"/>
                  </a:cubicBezTo>
                  <a:lnTo>
                    <a:pt x="1614" y="2463"/>
                  </a:lnTo>
                  <a:lnTo>
                    <a:pt x="1614" y="2463"/>
                  </a:lnTo>
                  <a:cubicBezTo>
                    <a:pt x="1567" y="2471"/>
                    <a:pt x="1520" y="2474"/>
                    <a:pt x="1473" y="2474"/>
                  </a:cubicBezTo>
                  <a:cubicBezTo>
                    <a:pt x="1361" y="2474"/>
                    <a:pt x="1252" y="2455"/>
                    <a:pt x="1157" y="2436"/>
                  </a:cubicBezTo>
                  <a:cubicBezTo>
                    <a:pt x="1023" y="2409"/>
                    <a:pt x="888" y="2329"/>
                    <a:pt x="754" y="2248"/>
                  </a:cubicBezTo>
                  <a:cubicBezTo>
                    <a:pt x="512" y="2087"/>
                    <a:pt x="404" y="1872"/>
                    <a:pt x="377" y="1630"/>
                  </a:cubicBezTo>
                  <a:cubicBezTo>
                    <a:pt x="350" y="1388"/>
                    <a:pt x="431" y="1119"/>
                    <a:pt x="646" y="850"/>
                  </a:cubicBezTo>
                  <a:cubicBezTo>
                    <a:pt x="834" y="554"/>
                    <a:pt x="1076" y="393"/>
                    <a:pt x="1291" y="339"/>
                  </a:cubicBezTo>
                  <a:cubicBezTo>
                    <a:pt x="1350" y="326"/>
                    <a:pt x="1409" y="319"/>
                    <a:pt x="1468" y="319"/>
                  </a:cubicBezTo>
                  <a:cubicBezTo>
                    <a:pt x="1651" y="319"/>
                    <a:pt x="1834" y="385"/>
                    <a:pt x="2017" y="527"/>
                  </a:cubicBezTo>
                  <a:cubicBezTo>
                    <a:pt x="2152" y="608"/>
                    <a:pt x="2232" y="716"/>
                    <a:pt x="2313" y="850"/>
                  </a:cubicBezTo>
                  <a:cubicBezTo>
                    <a:pt x="2394" y="958"/>
                    <a:pt x="2447" y="1119"/>
                    <a:pt x="2474" y="1280"/>
                  </a:cubicBezTo>
                  <a:lnTo>
                    <a:pt x="2689" y="958"/>
                  </a:lnTo>
                  <a:cubicBezTo>
                    <a:pt x="2636" y="823"/>
                    <a:pt x="2582" y="716"/>
                    <a:pt x="2501" y="581"/>
                  </a:cubicBezTo>
                  <a:cubicBezTo>
                    <a:pt x="2394" y="474"/>
                    <a:pt x="2286" y="366"/>
                    <a:pt x="2179" y="285"/>
                  </a:cubicBezTo>
                  <a:cubicBezTo>
                    <a:pt x="1919" y="91"/>
                    <a:pt x="1660" y="1"/>
                    <a:pt x="1401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8"/>
            <p:cNvSpPr/>
            <p:nvPr/>
          </p:nvSpPr>
          <p:spPr>
            <a:xfrm>
              <a:off x="2095650" y="1546125"/>
              <a:ext cx="56500" cy="79325"/>
            </a:xfrm>
            <a:custGeom>
              <a:avLst/>
              <a:gdLst/>
              <a:ahLst/>
              <a:cxnLst/>
              <a:rect l="l" t="t" r="r" b="b"/>
              <a:pathLst>
                <a:path w="2260" h="3173" extrusionOk="0">
                  <a:moveTo>
                    <a:pt x="1614" y="0"/>
                  </a:moveTo>
                  <a:lnTo>
                    <a:pt x="1" y="2205"/>
                  </a:lnTo>
                  <a:lnTo>
                    <a:pt x="270" y="2393"/>
                  </a:lnTo>
                  <a:lnTo>
                    <a:pt x="915" y="1506"/>
                  </a:lnTo>
                  <a:cubicBezTo>
                    <a:pt x="1022" y="1345"/>
                    <a:pt x="1157" y="1264"/>
                    <a:pt x="1318" y="1237"/>
                  </a:cubicBezTo>
                  <a:cubicBezTo>
                    <a:pt x="1350" y="1231"/>
                    <a:pt x="1382" y="1227"/>
                    <a:pt x="1414" y="1227"/>
                  </a:cubicBezTo>
                  <a:cubicBezTo>
                    <a:pt x="1517" y="1227"/>
                    <a:pt x="1625" y="1262"/>
                    <a:pt x="1748" y="1345"/>
                  </a:cubicBezTo>
                  <a:cubicBezTo>
                    <a:pt x="1856" y="1425"/>
                    <a:pt x="1910" y="1533"/>
                    <a:pt x="1910" y="1640"/>
                  </a:cubicBezTo>
                  <a:cubicBezTo>
                    <a:pt x="1936" y="1748"/>
                    <a:pt x="1883" y="1882"/>
                    <a:pt x="1775" y="2044"/>
                  </a:cubicBezTo>
                  <a:lnTo>
                    <a:pt x="1076" y="2985"/>
                  </a:lnTo>
                  <a:lnTo>
                    <a:pt x="1345" y="3173"/>
                  </a:lnTo>
                  <a:lnTo>
                    <a:pt x="2017" y="2232"/>
                  </a:lnTo>
                  <a:cubicBezTo>
                    <a:pt x="2178" y="2017"/>
                    <a:pt x="2259" y="1802"/>
                    <a:pt x="2259" y="1613"/>
                  </a:cubicBezTo>
                  <a:cubicBezTo>
                    <a:pt x="2232" y="1452"/>
                    <a:pt x="2152" y="1291"/>
                    <a:pt x="1963" y="1156"/>
                  </a:cubicBezTo>
                  <a:cubicBezTo>
                    <a:pt x="1856" y="1076"/>
                    <a:pt x="1748" y="1022"/>
                    <a:pt x="1614" y="1022"/>
                  </a:cubicBezTo>
                  <a:cubicBezTo>
                    <a:pt x="1585" y="1015"/>
                    <a:pt x="1554" y="1011"/>
                    <a:pt x="1522" y="1011"/>
                  </a:cubicBezTo>
                  <a:cubicBezTo>
                    <a:pt x="1434" y="1011"/>
                    <a:pt x="1336" y="1036"/>
                    <a:pt x="1237" y="1076"/>
                  </a:cubicBezTo>
                  <a:lnTo>
                    <a:pt x="1856" y="215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2142025" y="1579725"/>
              <a:ext cx="46400" cy="59850"/>
            </a:xfrm>
            <a:custGeom>
              <a:avLst/>
              <a:gdLst/>
              <a:ahLst/>
              <a:cxnLst/>
              <a:rect l="l" t="t" r="r" b="b"/>
              <a:pathLst>
                <a:path w="1856" h="2394" extrusionOk="0">
                  <a:moveTo>
                    <a:pt x="1587" y="1"/>
                  </a:moveTo>
                  <a:lnTo>
                    <a:pt x="1" y="2205"/>
                  </a:lnTo>
                  <a:lnTo>
                    <a:pt x="270" y="2393"/>
                  </a:lnTo>
                  <a:lnTo>
                    <a:pt x="1856" y="189"/>
                  </a:lnTo>
                  <a:lnTo>
                    <a:pt x="1587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2166900" y="1615525"/>
              <a:ext cx="49775" cy="50775"/>
            </a:xfrm>
            <a:custGeom>
              <a:avLst/>
              <a:gdLst/>
              <a:ahLst/>
              <a:cxnLst/>
              <a:rect l="l" t="t" r="r" b="b"/>
              <a:pathLst>
                <a:path w="1991" h="2031" extrusionOk="0">
                  <a:moveTo>
                    <a:pt x="1150" y="316"/>
                  </a:moveTo>
                  <a:cubicBezTo>
                    <a:pt x="1249" y="316"/>
                    <a:pt x="1345" y="352"/>
                    <a:pt x="1452" y="424"/>
                  </a:cubicBezTo>
                  <a:cubicBezTo>
                    <a:pt x="1587" y="504"/>
                    <a:pt x="1641" y="639"/>
                    <a:pt x="1641" y="827"/>
                  </a:cubicBezTo>
                  <a:cubicBezTo>
                    <a:pt x="1668" y="988"/>
                    <a:pt x="1587" y="1150"/>
                    <a:pt x="1452" y="1338"/>
                  </a:cubicBezTo>
                  <a:cubicBezTo>
                    <a:pt x="1318" y="1553"/>
                    <a:pt x="1157" y="1660"/>
                    <a:pt x="995" y="1714"/>
                  </a:cubicBezTo>
                  <a:cubicBezTo>
                    <a:pt x="942" y="1732"/>
                    <a:pt x="891" y="1741"/>
                    <a:pt x="842" y="1741"/>
                  </a:cubicBezTo>
                  <a:cubicBezTo>
                    <a:pt x="744" y="1741"/>
                    <a:pt x="655" y="1705"/>
                    <a:pt x="565" y="1634"/>
                  </a:cubicBezTo>
                  <a:cubicBezTo>
                    <a:pt x="404" y="1526"/>
                    <a:pt x="350" y="1392"/>
                    <a:pt x="350" y="1230"/>
                  </a:cubicBezTo>
                  <a:cubicBezTo>
                    <a:pt x="350" y="1069"/>
                    <a:pt x="404" y="881"/>
                    <a:pt x="538" y="693"/>
                  </a:cubicBezTo>
                  <a:cubicBezTo>
                    <a:pt x="673" y="504"/>
                    <a:pt x="834" y="397"/>
                    <a:pt x="995" y="343"/>
                  </a:cubicBezTo>
                  <a:cubicBezTo>
                    <a:pt x="1049" y="325"/>
                    <a:pt x="1100" y="316"/>
                    <a:pt x="1150" y="316"/>
                  </a:cubicBezTo>
                  <a:close/>
                  <a:moveTo>
                    <a:pt x="1092" y="0"/>
                  </a:moveTo>
                  <a:cubicBezTo>
                    <a:pt x="1034" y="0"/>
                    <a:pt x="975" y="7"/>
                    <a:pt x="915" y="20"/>
                  </a:cubicBezTo>
                  <a:cubicBezTo>
                    <a:pt x="673" y="74"/>
                    <a:pt x="458" y="236"/>
                    <a:pt x="269" y="504"/>
                  </a:cubicBezTo>
                  <a:cubicBezTo>
                    <a:pt x="81" y="746"/>
                    <a:pt x="1" y="1015"/>
                    <a:pt x="27" y="1257"/>
                  </a:cubicBezTo>
                  <a:cubicBezTo>
                    <a:pt x="54" y="1499"/>
                    <a:pt x="162" y="1687"/>
                    <a:pt x="404" y="1849"/>
                  </a:cubicBezTo>
                  <a:cubicBezTo>
                    <a:pt x="565" y="1970"/>
                    <a:pt x="742" y="2030"/>
                    <a:pt x="911" y="2030"/>
                  </a:cubicBezTo>
                  <a:cubicBezTo>
                    <a:pt x="967" y="2030"/>
                    <a:pt x="1022" y="2023"/>
                    <a:pt x="1076" y="2010"/>
                  </a:cubicBezTo>
                  <a:cubicBezTo>
                    <a:pt x="1318" y="1956"/>
                    <a:pt x="1533" y="1822"/>
                    <a:pt x="1721" y="1553"/>
                  </a:cubicBezTo>
                  <a:cubicBezTo>
                    <a:pt x="1910" y="1284"/>
                    <a:pt x="1990" y="1042"/>
                    <a:pt x="1990" y="800"/>
                  </a:cubicBezTo>
                  <a:cubicBezTo>
                    <a:pt x="1963" y="558"/>
                    <a:pt x="1829" y="343"/>
                    <a:pt x="1614" y="182"/>
                  </a:cubicBezTo>
                  <a:cubicBezTo>
                    <a:pt x="1432" y="61"/>
                    <a:pt x="1266" y="0"/>
                    <a:pt x="1092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2206550" y="1642225"/>
              <a:ext cx="52450" cy="44400"/>
            </a:xfrm>
            <a:custGeom>
              <a:avLst/>
              <a:gdLst/>
              <a:ahLst/>
              <a:cxnLst/>
              <a:rect l="l" t="t" r="r" b="b"/>
              <a:pathLst>
                <a:path w="2098" h="1776" extrusionOk="0">
                  <a:moveTo>
                    <a:pt x="1130" y="1"/>
                  </a:moveTo>
                  <a:lnTo>
                    <a:pt x="1" y="1587"/>
                  </a:lnTo>
                  <a:lnTo>
                    <a:pt x="243" y="1775"/>
                  </a:lnTo>
                  <a:lnTo>
                    <a:pt x="861" y="942"/>
                  </a:lnTo>
                  <a:cubicBezTo>
                    <a:pt x="996" y="754"/>
                    <a:pt x="1130" y="646"/>
                    <a:pt x="1265" y="619"/>
                  </a:cubicBezTo>
                  <a:cubicBezTo>
                    <a:pt x="1318" y="601"/>
                    <a:pt x="1369" y="592"/>
                    <a:pt x="1419" y="592"/>
                  </a:cubicBezTo>
                  <a:cubicBezTo>
                    <a:pt x="1518" y="592"/>
                    <a:pt x="1614" y="628"/>
                    <a:pt x="1722" y="700"/>
                  </a:cubicBezTo>
                  <a:cubicBezTo>
                    <a:pt x="1748" y="754"/>
                    <a:pt x="1802" y="781"/>
                    <a:pt x="1829" y="808"/>
                  </a:cubicBezTo>
                  <a:cubicBezTo>
                    <a:pt x="1856" y="834"/>
                    <a:pt x="1883" y="888"/>
                    <a:pt x="1883" y="915"/>
                  </a:cubicBezTo>
                  <a:lnTo>
                    <a:pt x="2098" y="646"/>
                  </a:lnTo>
                  <a:cubicBezTo>
                    <a:pt x="2071" y="619"/>
                    <a:pt x="2044" y="592"/>
                    <a:pt x="2017" y="592"/>
                  </a:cubicBezTo>
                  <a:cubicBezTo>
                    <a:pt x="1990" y="566"/>
                    <a:pt x="1990" y="539"/>
                    <a:pt x="1964" y="539"/>
                  </a:cubicBezTo>
                  <a:cubicBezTo>
                    <a:pt x="1829" y="431"/>
                    <a:pt x="1722" y="377"/>
                    <a:pt x="1587" y="377"/>
                  </a:cubicBezTo>
                  <a:cubicBezTo>
                    <a:pt x="1558" y="370"/>
                    <a:pt x="1528" y="367"/>
                    <a:pt x="1495" y="367"/>
                  </a:cubicBezTo>
                  <a:cubicBezTo>
                    <a:pt x="1408" y="367"/>
                    <a:pt x="1309" y="392"/>
                    <a:pt x="1211" y="431"/>
                  </a:cubicBezTo>
                  <a:lnTo>
                    <a:pt x="1399" y="189"/>
                  </a:lnTo>
                  <a:lnTo>
                    <a:pt x="1130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2239500" y="1668275"/>
              <a:ext cx="49750" cy="51125"/>
            </a:xfrm>
            <a:custGeom>
              <a:avLst/>
              <a:gdLst/>
              <a:ahLst/>
              <a:cxnLst/>
              <a:rect l="l" t="t" r="r" b="b"/>
              <a:pathLst>
                <a:path w="1990" h="2045" extrusionOk="0">
                  <a:moveTo>
                    <a:pt x="1149" y="303"/>
                  </a:moveTo>
                  <a:cubicBezTo>
                    <a:pt x="1249" y="303"/>
                    <a:pt x="1345" y="339"/>
                    <a:pt x="1452" y="411"/>
                  </a:cubicBezTo>
                  <a:cubicBezTo>
                    <a:pt x="1587" y="518"/>
                    <a:pt x="1640" y="653"/>
                    <a:pt x="1640" y="814"/>
                  </a:cubicBezTo>
                  <a:cubicBezTo>
                    <a:pt x="1667" y="975"/>
                    <a:pt x="1587" y="1164"/>
                    <a:pt x="1452" y="1352"/>
                  </a:cubicBezTo>
                  <a:cubicBezTo>
                    <a:pt x="1318" y="1540"/>
                    <a:pt x="1156" y="1648"/>
                    <a:pt x="995" y="1701"/>
                  </a:cubicBezTo>
                  <a:cubicBezTo>
                    <a:pt x="941" y="1719"/>
                    <a:pt x="891" y="1728"/>
                    <a:pt x="842" y="1728"/>
                  </a:cubicBezTo>
                  <a:cubicBezTo>
                    <a:pt x="744" y="1728"/>
                    <a:pt x="655" y="1692"/>
                    <a:pt x="565" y="1621"/>
                  </a:cubicBezTo>
                  <a:cubicBezTo>
                    <a:pt x="404" y="1540"/>
                    <a:pt x="350" y="1406"/>
                    <a:pt x="350" y="1217"/>
                  </a:cubicBezTo>
                  <a:cubicBezTo>
                    <a:pt x="350" y="1056"/>
                    <a:pt x="404" y="895"/>
                    <a:pt x="538" y="680"/>
                  </a:cubicBezTo>
                  <a:cubicBezTo>
                    <a:pt x="672" y="492"/>
                    <a:pt x="834" y="384"/>
                    <a:pt x="995" y="330"/>
                  </a:cubicBezTo>
                  <a:cubicBezTo>
                    <a:pt x="1049" y="312"/>
                    <a:pt x="1100" y="303"/>
                    <a:pt x="1149" y="303"/>
                  </a:cubicBezTo>
                  <a:close/>
                  <a:moveTo>
                    <a:pt x="1030" y="1"/>
                  </a:moveTo>
                  <a:cubicBezTo>
                    <a:pt x="992" y="1"/>
                    <a:pt x="954" y="3"/>
                    <a:pt x="914" y="8"/>
                  </a:cubicBezTo>
                  <a:cubicBezTo>
                    <a:pt x="672" y="88"/>
                    <a:pt x="457" y="223"/>
                    <a:pt x="269" y="492"/>
                  </a:cubicBezTo>
                  <a:cubicBezTo>
                    <a:pt x="81" y="760"/>
                    <a:pt x="0" y="1002"/>
                    <a:pt x="27" y="1244"/>
                  </a:cubicBezTo>
                  <a:cubicBezTo>
                    <a:pt x="54" y="1486"/>
                    <a:pt x="162" y="1701"/>
                    <a:pt x="404" y="1863"/>
                  </a:cubicBezTo>
                  <a:cubicBezTo>
                    <a:pt x="565" y="1984"/>
                    <a:pt x="741" y="2044"/>
                    <a:pt x="910" y="2044"/>
                  </a:cubicBezTo>
                  <a:cubicBezTo>
                    <a:pt x="967" y="2044"/>
                    <a:pt x="1022" y="2037"/>
                    <a:pt x="1076" y="2024"/>
                  </a:cubicBezTo>
                  <a:cubicBezTo>
                    <a:pt x="1318" y="1970"/>
                    <a:pt x="1533" y="1809"/>
                    <a:pt x="1721" y="1540"/>
                  </a:cubicBezTo>
                  <a:cubicBezTo>
                    <a:pt x="1909" y="1298"/>
                    <a:pt x="1990" y="1029"/>
                    <a:pt x="1990" y="787"/>
                  </a:cubicBezTo>
                  <a:cubicBezTo>
                    <a:pt x="1963" y="545"/>
                    <a:pt x="1829" y="357"/>
                    <a:pt x="1613" y="196"/>
                  </a:cubicBezTo>
                  <a:cubicBezTo>
                    <a:pt x="1411" y="61"/>
                    <a:pt x="1227" y="1"/>
                    <a:pt x="1030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2267725" y="1694675"/>
              <a:ext cx="67900" cy="59825"/>
            </a:xfrm>
            <a:custGeom>
              <a:avLst/>
              <a:gdLst/>
              <a:ahLst/>
              <a:cxnLst/>
              <a:rect l="l" t="t" r="r" b="b"/>
              <a:pathLst>
                <a:path w="2716" h="2393" extrusionOk="0">
                  <a:moveTo>
                    <a:pt x="1882" y="592"/>
                  </a:moveTo>
                  <a:cubicBezTo>
                    <a:pt x="1987" y="592"/>
                    <a:pt x="2089" y="627"/>
                    <a:pt x="2178" y="699"/>
                  </a:cubicBezTo>
                  <a:cubicBezTo>
                    <a:pt x="2313" y="807"/>
                    <a:pt x="2366" y="941"/>
                    <a:pt x="2366" y="1102"/>
                  </a:cubicBezTo>
                  <a:cubicBezTo>
                    <a:pt x="2366" y="1264"/>
                    <a:pt x="2313" y="1452"/>
                    <a:pt x="2178" y="1640"/>
                  </a:cubicBezTo>
                  <a:cubicBezTo>
                    <a:pt x="2017" y="1828"/>
                    <a:pt x="1883" y="1936"/>
                    <a:pt x="1721" y="1990"/>
                  </a:cubicBezTo>
                  <a:cubicBezTo>
                    <a:pt x="1664" y="2009"/>
                    <a:pt x="1610" y="2018"/>
                    <a:pt x="1559" y="2018"/>
                  </a:cubicBezTo>
                  <a:cubicBezTo>
                    <a:pt x="1465" y="2018"/>
                    <a:pt x="1378" y="1988"/>
                    <a:pt x="1291" y="1936"/>
                  </a:cubicBezTo>
                  <a:cubicBezTo>
                    <a:pt x="1130" y="1828"/>
                    <a:pt x="1076" y="1694"/>
                    <a:pt x="1076" y="1533"/>
                  </a:cubicBezTo>
                  <a:cubicBezTo>
                    <a:pt x="1076" y="1371"/>
                    <a:pt x="1130" y="1183"/>
                    <a:pt x="1291" y="995"/>
                  </a:cubicBezTo>
                  <a:cubicBezTo>
                    <a:pt x="1425" y="807"/>
                    <a:pt x="1560" y="672"/>
                    <a:pt x="1721" y="618"/>
                  </a:cubicBezTo>
                  <a:cubicBezTo>
                    <a:pt x="1775" y="601"/>
                    <a:pt x="1829" y="592"/>
                    <a:pt x="1882" y="592"/>
                  </a:cubicBezTo>
                  <a:close/>
                  <a:moveTo>
                    <a:pt x="1587" y="0"/>
                  </a:moveTo>
                  <a:lnTo>
                    <a:pt x="1" y="2205"/>
                  </a:lnTo>
                  <a:lnTo>
                    <a:pt x="269" y="2393"/>
                  </a:lnTo>
                  <a:lnTo>
                    <a:pt x="888" y="1533"/>
                  </a:lnTo>
                  <a:lnTo>
                    <a:pt x="888" y="1533"/>
                  </a:lnTo>
                  <a:cubicBezTo>
                    <a:pt x="861" y="1667"/>
                    <a:pt x="888" y="1801"/>
                    <a:pt x="942" y="1909"/>
                  </a:cubicBezTo>
                  <a:cubicBezTo>
                    <a:pt x="995" y="2017"/>
                    <a:pt x="1076" y="2097"/>
                    <a:pt x="1183" y="2205"/>
                  </a:cubicBezTo>
                  <a:cubicBezTo>
                    <a:pt x="1312" y="2297"/>
                    <a:pt x="1453" y="2338"/>
                    <a:pt x="1607" y="2338"/>
                  </a:cubicBezTo>
                  <a:cubicBezTo>
                    <a:pt x="1678" y="2338"/>
                    <a:pt x="1752" y="2329"/>
                    <a:pt x="1829" y="2312"/>
                  </a:cubicBezTo>
                  <a:cubicBezTo>
                    <a:pt x="2044" y="2232"/>
                    <a:pt x="2259" y="2070"/>
                    <a:pt x="2447" y="1828"/>
                  </a:cubicBezTo>
                  <a:cubicBezTo>
                    <a:pt x="2608" y="1586"/>
                    <a:pt x="2716" y="1344"/>
                    <a:pt x="2689" y="1102"/>
                  </a:cubicBezTo>
                  <a:cubicBezTo>
                    <a:pt x="2689" y="860"/>
                    <a:pt x="2582" y="672"/>
                    <a:pt x="2393" y="538"/>
                  </a:cubicBezTo>
                  <a:cubicBezTo>
                    <a:pt x="2286" y="430"/>
                    <a:pt x="2151" y="403"/>
                    <a:pt x="2044" y="377"/>
                  </a:cubicBezTo>
                  <a:cubicBezTo>
                    <a:pt x="1936" y="377"/>
                    <a:pt x="1802" y="377"/>
                    <a:pt x="1694" y="430"/>
                  </a:cubicBezTo>
                  <a:lnTo>
                    <a:pt x="1856" y="188"/>
                  </a:lnTo>
                  <a:lnTo>
                    <a:pt x="158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2324850" y="1712825"/>
              <a:ext cx="47075" cy="59825"/>
            </a:xfrm>
            <a:custGeom>
              <a:avLst/>
              <a:gdLst/>
              <a:ahLst/>
              <a:cxnLst/>
              <a:rect l="l" t="t" r="r" b="b"/>
              <a:pathLst>
                <a:path w="1883" h="2393" extrusionOk="0">
                  <a:moveTo>
                    <a:pt x="1614" y="0"/>
                  </a:moveTo>
                  <a:lnTo>
                    <a:pt x="1" y="2205"/>
                  </a:lnTo>
                  <a:lnTo>
                    <a:pt x="270" y="2393"/>
                  </a:lnTo>
                  <a:lnTo>
                    <a:pt x="1883" y="188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2347050" y="1745075"/>
              <a:ext cx="51775" cy="60525"/>
            </a:xfrm>
            <a:custGeom>
              <a:avLst/>
              <a:gdLst/>
              <a:ahLst/>
              <a:cxnLst/>
              <a:rect l="l" t="t" r="r" b="b"/>
              <a:pathLst>
                <a:path w="2071" h="2421" extrusionOk="0">
                  <a:moveTo>
                    <a:pt x="672" y="989"/>
                  </a:moveTo>
                  <a:cubicBezTo>
                    <a:pt x="690" y="989"/>
                    <a:pt x="708" y="991"/>
                    <a:pt x="726" y="995"/>
                  </a:cubicBezTo>
                  <a:cubicBezTo>
                    <a:pt x="860" y="995"/>
                    <a:pt x="1022" y="1076"/>
                    <a:pt x="1237" y="1237"/>
                  </a:cubicBezTo>
                  <a:lnTo>
                    <a:pt x="1479" y="1426"/>
                  </a:lnTo>
                  <a:lnTo>
                    <a:pt x="1452" y="1479"/>
                  </a:lnTo>
                  <a:cubicBezTo>
                    <a:pt x="1317" y="1641"/>
                    <a:pt x="1183" y="1748"/>
                    <a:pt x="1022" y="1802"/>
                  </a:cubicBezTo>
                  <a:cubicBezTo>
                    <a:pt x="984" y="1808"/>
                    <a:pt x="946" y="1812"/>
                    <a:pt x="908" y="1812"/>
                  </a:cubicBezTo>
                  <a:cubicBezTo>
                    <a:pt x="786" y="1812"/>
                    <a:pt x="667" y="1777"/>
                    <a:pt x="565" y="1694"/>
                  </a:cubicBezTo>
                  <a:cubicBezTo>
                    <a:pt x="457" y="1614"/>
                    <a:pt x="376" y="1533"/>
                    <a:pt x="376" y="1426"/>
                  </a:cubicBezTo>
                  <a:cubicBezTo>
                    <a:pt x="350" y="1345"/>
                    <a:pt x="376" y="1237"/>
                    <a:pt x="430" y="1157"/>
                  </a:cubicBezTo>
                  <a:cubicBezTo>
                    <a:pt x="497" y="1045"/>
                    <a:pt x="583" y="989"/>
                    <a:pt x="672" y="989"/>
                  </a:cubicBezTo>
                  <a:close/>
                  <a:moveTo>
                    <a:pt x="1049" y="1"/>
                  </a:moveTo>
                  <a:lnTo>
                    <a:pt x="860" y="243"/>
                  </a:lnTo>
                  <a:cubicBezTo>
                    <a:pt x="968" y="269"/>
                    <a:pt x="1075" y="296"/>
                    <a:pt x="1183" y="323"/>
                  </a:cubicBezTo>
                  <a:cubicBezTo>
                    <a:pt x="1291" y="377"/>
                    <a:pt x="1398" y="431"/>
                    <a:pt x="1479" y="485"/>
                  </a:cubicBezTo>
                  <a:cubicBezTo>
                    <a:pt x="1613" y="592"/>
                    <a:pt x="1694" y="700"/>
                    <a:pt x="1748" y="834"/>
                  </a:cubicBezTo>
                  <a:cubicBezTo>
                    <a:pt x="1775" y="942"/>
                    <a:pt x="1748" y="1076"/>
                    <a:pt x="1667" y="1184"/>
                  </a:cubicBezTo>
                  <a:lnTo>
                    <a:pt x="1640" y="1210"/>
                  </a:lnTo>
                  <a:lnTo>
                    <a:pt x="1264" y="942"/>
                  </a:lnTo>
                  <a:cubicBezTo>
                    <a:pt x="1022" y="780"/>
                    <a:pt x="834" y="700"/>
                    <a:pt x="645" y="700"/>
                  </a:cubicBezTo>
                  <a:cubicBezTo>
                    <a:pt x="457" y="700"/>
                    <a:pt x="296" y="807"/>
                    <a:pt x="161" y="968"/>
                  </a:cubicBezTo>
                  <a:cubicBezTo>
                    <a:pt x="54" y="1130"/>
                    <a:pt x="0" y="1291"/>
                    <a:pt x="54" y="1452"/>
                  </a:cubicBezTo>
                  <a:cubicBezTo>
                    <a:pt x="81" y="1614"/>
                    <a:pt x="161" y="1748"/>
                    <a:pt x="323" y="1856"/>
                  </a:cubicBezTo>
                  <a:cubicBezTo>
                    <a:pt x="457" y="1963"/>
                    <a:pt x="592" y="2017"/>
                    <a:pt x="699" y="2017"/>
                  </a:cubicBezTo>
                  <a:cubicBezTo>
                    <a:pt x="755" y="2028"/>
                    <a:pt x="806" y="2035"/>
                    <a:pt x="856" y="2035"/>
                  </a:cubicBezTo>
                  <a:cubicBezTo>
                    <a:pt x="927" y="2035"/>
                    <a:pt x="997" y="2022"/>
                    <a:pt x="1075" y="1990"/>
                  </a:cubicBezTo>
                  <a:lnTo>
                    <a:pt x="1075" y="1990"/>
                  </a:lnTo>
                  <a:lnTo>
                    <a:pt x="914" y="2232"/>
                  </a:lnTo>
                  <a:lnTo>
                    <a:pt x="1156" y="2420"/>
                  </a:lnTo>
                  <a:lnTo>
                    <a:pt x="1828" y="1506"/>
                  </a:lnTo>
                  <a:cubicBezTo>
                    <a:pt x="1990" y="1264"/>
                    <a:pt x="2070" y="1049"/>
                    <a:pt x="2043" y="834"/>
                  </a:cubicBezTo>
                  <a:cubicBezTo>
                    <a:pt x="2017" y="646"/>
                    <a:pt x="1882" y="458"/>
                    <a:pt x="1667" y="296"/>
                  </a:cubicBezTo>
                  <a:cubicBezTo>
                    <a:pt x="1586" y="216"/>
                    <a:pt x="1479" y="162"/>
                    <a:pt x="1371" y="135"/>
                  </a:cubicBezTo>
                  <a:cubicBezTo>
                    <a:pt x="1291" y="81"/>
                    <a:pt x="1156" y="27"/>
                    <a:pt x="1049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2388050" y="1778550"/>
              <a:ext cx="55125" cy="51250"/>
            </a:xfrm>
            <a:custGeom>
              <a:avLst/>
              <a:gdLst/>
              <a:ahLst/>
              <a:cxnLst/>
              <a:rect l="l" t="t" r="r" b="b"/>
              <a:pathLst>
                <a:path w="2205" h="2050" extrusionOk="0">
                  <a:moveTo>
                    <a:pt x="1274" y="1"/>
                  </a:moveTo>
                  <a:cubicBezTo>
                    <a:pt x="1252" y="1"/>
                    <a:pt x="1231" y="2"/>
                    <a:pt x="1210" y="6"/>
                  </a:cubicBezTo>
                  <a:cubicBezTo>
                    <a:pt x="1049" y="6"/>
                    <a:pt x="914" y="87"/>
                    <a:pt x="807" y="221"/>
                  </a:cubicBezTo>
                  <a:cubicBezTo>
                    <a:pt x="699" y="355"/>
                    <a:pt x="672" y="463"/>
                    <a:pt x="699" y="597"/>
                  </a:cubicBezTo>
                  <a:cubicBezTo>
                    <a:pt x="726" y="705"/>
                    <a:pt x="807" y="866"/>
                    <a:pt x="941" y="1001"/>
                  </a:cubicBezTo>
                  <a:lnTo>
                    <a:pt x="1022" y="1081"/>
                  </a:lnTo>
                  <a:cubicBezTo>
                    <a:pt x="1156" y="1243"/>
                    <a:pt x="1237" y="1350"/>
                    <a:pt x="1237" y="1431"/>
                  </a:cubicBezTo>
                  <a:cubicBezTo>
                    <a:pt x="1264" y="1511"/>
                    <a:pt x="1237" y="1565"/>
                    <a:pt x="1210" y="1646"/>
                  </a:cubicBezTo>
                  <a:cubicBezTo>
                    <a:pt x="1129" y="1727"/>
                    <a:pt x="1076" y="1753"/>
                    <a:pt x="968" y="1753"/>
                  </a:cubicBezTo>
                  <a:cubicBezTo>
                    <a:pt x="860" y="1753"/>
                    <a:pt x="753" y="1700"/>
                    <a:pt x="645" y="1619"/>
                  </a:cubicBezTo>
                  <a:cubicBezTo>
                    <a:pt x="538" y="1538"/>
                    <a:pt x="457" y="1458"/>
                    <a:pt x="377" y="1377"/>
                  </a:cubicBezTo>
                  <a:cubicBezTo>
                    <a:pt x="323" y="1270"/>
                    <a:pt x="242" y="1162"/>
                    <a:pt x="188" y="1054"/>
                  </a:cubicBezTo>
                  <a:lnTo>
                    <a:pt x="0" y="1323"/>
                  </a:lnTo>
                  <a:cubicBezTo>
                    <a:pt x="81" y="1431"/>
                    <a:pt x="161" y="1511"/>
                    <a:pt x="215" y="1592"/>
                  </a:cubicBezTo>
                  <a:cubicBezTo>
                    <a:pt x="296" y="1673"/>
                    <a:pt x="403" y="1753"/>
                    <a:pt x="484" y="1807"/>
                  </a:cubicBezTo>
                  <a:cubicBezTo>
                    <a:pt x="672" y="1969"/>
                    <a:pt x="860" y="2049"/>
                    <a:pt x="1049" y="2049"/>
                  </a:cubicBezTo>
                  <a:cubicBezTo>
                    <a:pt x="1237" y="2049"/>
                    <a:pt x="1371" y="1969"/>
                    <a:pt x="1479" y="1807"/>
                  </a:cubicBezTo>
                  <a:cubicBezTo>
                    <a:pt x="1586" y="1700"/>
                    <a:pt x="1613" y="1565"/>
                    <a:pt x="1586" y="1431"/>
                  </a:cubicBezTo>
                  <a:cubicBezTo>
                    <a:pt x="1559" y="1296"/>
                    <a:pt x="1479" y="1162"/>
                    <a:pt x="1318" y="974"/>
                  </a:cubicBezTo>
                  <a:lnTo>
                    <a:pt x="1237" y="893"/>
                  </a:lnTo>
                  <a:cubicBezTo>
                    <a:pt x="1129" y="759"/>
                    <a:pt x="1049" y="651"/>
                    <a:pt x="1022" y="597"/>
                  </a:cubicBezTo>
                  <a:cubicBezTo>
                    <a:pt x="995" y="517"/>
                    <a:pt x="1022" y="463"/>
                    <a:pt x="1049" y="409"/>
                  </a:cubicBezTo>
                  <a:cubicBezTo>
                    <a:pt x="1115" y="343"/>
                    <a:pt x="1163" y="295"/>
                    <a:pt x="1238" y="295"/>
                  </a:cubicBezTo>
                  <a:cubicBezTo>
                    <a:pt x="1254" y="295"/>
                    <a:pt x="1272" y="297"/>
                    <a:pt x="1291" y="302"/>
                  </a:cubicBezTo>
                  <a:cubicBezTo>
                    <a:pt x="1371" y="302"/>
                    <a:pt x="1506" y="355"/>
                    <a:pt x="1613" y="436"/>
                  </a:cubicBezTo>
                  <a:cubicBezTo>
                    <a:pt x="1694" y="517"/>
                    <a:pt x="1775" y="570"/>
                    <a:pt x="1855" y="651"/>
                  </a:cubicBezTo>
                  <a:cubicBezTo>
                    <a:pt x="1909" y="732"/>
                    <a:pt x="1963" y="812"/>
                    <a:pt x="2017" y="893"/>
                  </a:cubicBezTo>
                  <a:lnTo>
                    <a:pt x="2205" y="651"/>
                  </a:lnTo>
                  <a:cubicBezTo>
                    <a:pt x="2151" y="570"/>
                    <a:pt x="2070" y="490"/>
                    <a:pt x="2017" y="409"/>
                  </a:cubicBezTo>
                  <a:cubicBezTo>
                    <a:pt x="1936" y="355"/>
                    <a:pt x="1855" y="275"/>
                    <a:pt x="1748" y="194"/>
                  </a:cubicBezTo>
                  <a:cubicBezTo>
                    <a:pt x="1584" y="77"/>
                    <a:pt x="1420" y="1"/>
                    <a:pt x="1274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2431725" y="1791450"/>
              <a:ext cx="44400" cy="65225"/>
            </a:xfrm>
            <a:custGeom>
              <a:avLst/>
              <a:gdLst/>
              <a:ahLst/>
              <a:cxnLst/>
              <a:rect l="l" t="t" r="r" b="b"/>
              <a:pathLst>
                <a:path w="1776" h="2609" extrusionOk="0">
                  <a:moveTo>
                    <a:pt x="1291" y="1"/>
                  </a:moveTo>
                  <a:lnTo>
                    <a:pt x="969" y="458"/>
                  </a:lnTo>
                  <a:lnTo>
                    <a:pt x="780" y="323"/>
                  </a:lnTo>
                  <a:lnTo>
                    <a:pt x="646" y="512"/>
                  </a:lnTo>
                  <a:lnTo>
                    <a:pt x="834" y="646"/>
                  </a:lnTo>
                  <a:lnTo>
                    <a:pt x="216" y="1506"/>
                  </a:lnTo>
                  <a:cubicBezTo>
                    <a:pt x="54" y="1721"/>
                    <a:pt x="1" y="1883"/>
                    <a:pt x="28" y="2017"/>
                  </a:cubicBezTo>
                  <a:cubicBezTo>
                    <a:pt x="54" y="2152"/>
                    <a:pt x="162" y="2286"/>
                    <a:pt x="350" y="2420"/>
                  </a:cubicBezTo>
                  <a:lnTo>
                    <a:pt x="619" y="2609"/>
                  </a:lnTo>
                  <a:lnTo>
                    <a:pt x="780" y="2394"/>
                  </a:lnTo>
                  <a:lnTo>
                    <a:pt x="512" y="2205"/>
                  </a:lnTo>
                  <a:cubicBezTo>
                    <a:pt x="404" y="2125"/>
                    <a:pt x="350" y="2044"/>
                    <a:pt x="350" y="1990"/>
                  </a:cubicBezTo>
                  <a:cubicBezTo>
                    <a:pt x="323" y="1936"/>
                    <a:pt x="377" y="1829"/>
                    <a:pt x="458" y="1695"/>
                  </a:cubicBezTo>
                  <a:lnTo>
                    <a:pt x="1103" y="834"/>
                  </a:lnTo>
                  <a:lnTo>
                    <a:pt x="1641" y="1237"/>
                  </a:lnTo>
                  <a:lnTo>
                    <a:pt x="1775" y="1022"/>
                  </a:lnTo>
                  <a:lnTo>
                    <a:pt x="1237" y="646"/>
                  </a:lnTo>
                  <a:lnTo>
                    <a:pt x="1560" y="189"/>
                  </a:lnTo>
                  <a:lnTo>
                    <a:pt x="1291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2455925" y="1808250"/>
              <a:ext cx="46400" cy="59850"/>
            </a:xfrm>
            <a:custGeom>
              <a:avLst/>
              <a:gdLst/>
              <a:ahLst/>
              <a:cxnLst/>
              <a:rect l="l" t="t" r="r" b="b"/>
              <a:pathLst>
                <a:path w="1856" h="2394" extrusionOk="0">
                  <a:moveTo>
                    <a:pt x="1587" y="1"/>
                  </a:moveTo>
                  <a:lnTo>
                    <a:pt x="1372" y="323"/>
                  </a:lnTo>
                  <a:lnTo>
                    <a:pt x="1614" y="512"/>
                  </a:lnTo>
                  <a:lnTo>
                    <a:pt x="1856" y="189"/>
                  </a:lnTo>
                  <a:lnTo>
                    <a:pt x="1587" y="1"/>
                  </a:lnTo>
                  <a:close/>
                  <a:moveTo>
                    <a:pt x="1157" y="619"/>
                  </a:moveTo>
                  <a:lnTo>
                    <a:pt x="1" y="2206"/>
                  </a:lnTo>
                  <a:lnTo>
                    <a:pt x="269" y="2394"/>
                  </a:lnTo>
                  <a:lnTo>
                    <a:pt x="1399" y="807"/>
                  </a:lnTo>
                  <a:lnTo>
                    <a:pt x="1157" y="619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2480800" y="1841875"/>
              <a:ext cx="67900" cy="59850"/>
            </a:xfrm>
            <a:custGeom>
              <a:avLst/>
              <a:gdLst/>
              <a:ahLst/>
              <a:cxnLst/>
              <a:rect l="l" t="t" r="r" b="b"/>
              <a:pathLst>
                <a:path w="2716" h="2394" extrusionOk="0">
                  <a:moveTo>
                    <a:pt x="1158" y="375"/>
                  </a:moveTo>
                  <a:cubicBezTo>
                    <a:pt x="1252" y="375"/>
                    <a:pt x="1339" y="405"/>
                    <a:pt x="1425" y="457"/>
                  </a:cubicBezTo>
                  <a:cubicBezTo>
                    <a:pt x="1560" y="565"/>
                    <a:pt x="1640" y="699"/>
                    <a:pt x="1640" y="861"/>
                  </a:cubicBezTo>
                  <a:cubicBezTo>
                    <a:pt x="1640" y="1022"/>
                    <a:pt x="1560" y="1210"/>
                    <a:pt x="1425" y="1398"/>
                  </a:cubicBezTo>
                  <a:cubicBezTo>
                    <a:pt x="1291" y="1586"/>
                    <a:pt x="1130" y="1721"/>
                    <a:pt x="968" y="1775"/>
                  </a:cubicBezTo>
                  <a:cubicBezTo>
                    <a:pt x="923" y="1793"/>
                    <a:pt x="876" y="1802"/>
                    <a:pt x="827" y="1802"/>
                  </a:cubicBezTo>
                  <a:cubicBezTo>
                    <a:pt x="729" y="1802"/>
                    <a:pt x="628" y="1766"/>
                    <a:pt x="538" y="1694"/>
                  </a:cubicBezTo>
                  <a:cubicBezTo>
                    <a:pt x="404" y="1586"/>
                    <a:pt x="323" y="1452"/>
                    <a:pt x="323" y="1291"/>
                  </a:cubicBezTo>
                  <a:cubicBezTo>
                    <a:pt x="323" y="1129"/>
                    <a:pt x="404" y="941"/>
                    <a:pt x="538" y="753"/>
                  </a:cubicBezTo>
                  <a:cubicBezTo>
                    <a:pt x="673" y="565"/>
                    <a:pt x="834" y="430"/>
                    <a:pt x="995" y="403"/>
                  </a:cubicBezTo>
                  <a:cubicBezTo>
                    <a:pt x="1052" y="384"/>
                    <a:pt x="1106" y="375"/>
                    <a:pt x="1158" y="375"/>
                  </a:cubicBezTo>
                  <a:close/>
                  <a:moveTo>
                    <a:pt x="2447" y="0"/>
                  </a:moveTo>
                  <a:lnTo>
                    <a:pt x="1829" y="861"/>
                  </a:lnTo>
                  <a:cubicBezTo>
                    <a:pt x="1856" y="726"/>
                    <a:pt x="1829" y="592"/>
                    <a:pt x="1775" y="484"/>
                  </a:cubicBezTo>
                  <a:cubicBezTo>
                    <a:pt x="1721" y="377"/>
                    <a:pt x="1640" y="296"/>
                    <a:pt x="1533" y="188"/>
                  </a:cubicBezTo>
                  <a:cubicBezTo>
                    <a:pt x="1404" y="96"/>
                    <a:pt x="1263" y="55"/>
                    <a:pt x="1109" y="55"/>
                  </a:cubicBezTo>
                  <a:cubicBezTo>
                    <a:pt x="1038" y="55"/>
                    <a:pt x="964" y="64"/>
                    <a:pt x="888" y="81"/>
                  </a:cubicBezTo>
                  <a:cubicBezTo>
                    <a:pt x="646" y="161"/>
                    <a:pt x="457" y="323"/>
                    <a:pt x="269" y="565"/>
                  </a:cubicBezTo>
                  <a:cubicBezTo>
                    <a:pt x="81" y="807"/>
                    <a:pt x="0" y="1049"/>
                    <a:pt x="0" y="1291"/>
                  </a:cubicBezTo>
                  <a:cubicBezTo>
                    <a:pt x="27" y="1533"/>
                    <a:pt x="135" y="1721"/>
                    <a:pt x="323" y="1855"/>
                  </a:cubicBezTo>
                  <a:cubicBezTo>
                    <a:pt x="431" y="1963"/>
                    <a:pt x="538" y="1990"/>
                    <a:pt x="673" y="2017"/>
                  </a:cubicBezTo>
                  <a:cubicBezTo>
                    <a:pt x="701" y="2024"/>
                    <a:pt x="732" y="2027"/>
                    <a:pt x="764" y="2027"/>
                  </a:cubicBezTo>
                  <a:cubicBezTo>
                    <a:pt x="850" y="2027"/>
                    <a:pt x="943" y="2002"/>
                    <a:pt x="1022" y="1963"/>
                  </a:cubicBezTo>
                  <a:lnTo>
                    <a:pt x="1022" y="1963"/>
                  </a:lnTo>
                  <a:lnTo>
                    <a:pt x="861" y="2205"/>
                  </a:lnTo>
                  <a:lnTo>
                    <a:pt x="1103" y="2393"/>
                  </a:lnTo>
                  <a:lnTo>
                    <a:pt x="2716" y="188"/>
                  </a:lnTo>
                  <a:lnTo>
                    <a:pt x="244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2523825" y="1873450"/>
              <a:ext cx="51775" cy="60525"/>
            </a:xfrm>
            <a:custGeom>
              <a:avLst/>
              <a:gdLst/>
              <a:ahLst/>
              <a:cxnLst/>
              <a:rect l="l" t="t" r="r" b="b"/>
              <a:pathLst>
                <a:path w="2071" h="2421" extrusionOk="0">
                  <a:moveTo>
                    <a:pt x="672" y="989"/>
                  </a:moveTo>
                  <a:cubicBezTo>
                    <a:pt x="690" y="989"/>
                    <a:pt x="708" y="991"/>
                    <a:pt x="726" y="996"/>
                  </a:cubicBezTo>
                  <a:cubicBezTo>
                    <a:pt x="860" y="996"/>
                    <a:pt x="1022" y="1076"/>
                    <a:pt x="1237" y="1238"/>
                  </a:cubicBezTo>
                  <a:lnTo>
                    <a:pt x="1479" y="1426"/>
                  </a:lnTo>
                  <a:lnTo>
                    <a:pt x="1452" y="1480"/>
                  </a:lnTo>
                  <a:cubicBezTo>
                    <a:pt x="1317" y="1641"/>
                    <a:pt x="1183" y="1748"/>
                    <a:pt x="1022" y="1802"/>
                  </a:cubicBezTo>
                  <a:cubicBezTo>
                    <a:pt x="984" y="1809"/>
                    <a:pt x="946" y="1812"/>
                    <a:pt x="908" y="1812"/>
                  </a:cubicBezTo>
                  <a:cubicBezTo>
                    <a:pt x="786" y="1812"/>
                    <a:pt x="667" y="1777"/>
                    <a:pt x="565" y="1695"/>
                  </a:cubicBezTo>
                  <a:cubicBezTo>
                    <a:pt x="457" y="1614"/>
                    <a:pt x="403" y="1533"/>
                    <a:pt x="376" y="1426"/>
                  </a:cubicBezTo>
                  <a:cubicBezTo>
                    <a:pt x="350" y="1345"/>
                    <a:pt x="376" y="1238"/>
                    <a:pt x="430" y="1157"/>
                  </a:cubicBezTo>
                  <a:cubicBezTo>
                    <a:pt x="497" y="1045"/>
                    <a:pt x="583" y="989"/>
                    <a:pt x="672" y="989"/>
                  </a:cubicBezTo>
                  <a:close/>
                  <a:moveTo>
                    <a:pt x="1049" y="1"/>
                  </a:moveTo>
                  <a:lnTo>
                    <a:pt x="860" y="243"/>
                  </a:lnTo>
                  <a:cubicBezTo>
                    <a:pt x="995" y="270"/>
                    <a:pt x="1076" y="297"/>
                    <a:pt x="1183" y="323"/>
                  </a:cubicBezTo>
                  <a:cubicBezTo>
                    <a:pt x="1291" y="377"/>
                    <a:pt x="1398" y="431"/>
                    <a:pt x="1479" y="485"/>
                  </a:cubicBezTo>
                  <a:cubicBezTo>
                    <a:pt x="1613" y="592"/>
                    <a:pt x="1721" y="700"/>
                    <a:pt x="1748" y="834"/>
                  </a:cubicBezTo>
                  <a:cubicBezTo>
                    <a:pt x="1775" y="942"/>
                    <a:pt x="1748" y="1076"/>
                    <a:pt x="1667" y="1184"/>
                  </a:cubicBezTo>
                  <a:lnTo>
                    <a:pt x="1640" y="1211"/>
                  </a:lnTo>
                  <a:lnTo>
                    <a:pt x="1264" y="969"/>
                  </a:lnTo>
                  <a:cubicBezTo>
                    <a:pt x="1022" y="780"/>
                    <a:pt x="834" y="700"/>
                    <a:pt x="645" y="700"/>
                  </a:cubicBezTo>
                  <a:cubicBezTo>
                    <a:pt x="457" y="700"/>
                    <a:pt x="296" y="807"/>
                    <a:pt x="161" y="969"/>
                  </a:cubicBezTo>
                  <a:cubicBezTo>
                    <a:pt x="54" y="1130"/>
                    <a:pt x="0" y="1291"/>
                    <a:pt x="54" y="1453"/>
                  </a:cubicBezTo>
                  <a:cubicBezTo>
                    <a:pt x="81" y="1614"/>
                    <a:pt x="161" y="1748"/>
                    <a:pt x="323" y="1856"/>
                  </a:cubicBezTo>
                  <a:cubicBezTo>
                    <a:pt x="457" y="1963"/>
                    <a:pt x="592" y="2017"/>
                    <a:pt x="699" y="2044"/>
                  </a:cubicBezTo>
                  <a:cubicBezTo>
                    <a:pt x="834" y="2044"/>
                    <a:pt x="968" y="2044"/>
                    <a:pt x="1076" y="1990"/>
                  </a:cubicBezTo>
                  <a:lnTo>
                    <a:pt x="1076" y="1990"/>
                  </a:lnTo>
                  <a:lnTo>
                    <a:pt x="914" y="2232"/>
                  </a:lnTo>
                  <a:lnTo>
                    <a:pt x="1183" y="2421"/>
                  </a:lnTo>
                  <a:lnTo>
                    <a:pt x="1828" y="1506"/>
                  </a:lnTo>
                  <a:cubicBezTo>
                    <a:pt x="1990" y="1264"/>
                    <a:pt x="2070" y="1049"/>
                    <a:pt x="2043" y="834"/>
                  </a:cubicBezTo>
                  <a:cubicBezTo>
                    <a:pt x="2017" y="646"/>
                    <a:pt x="1882" y="458"/>
                    <a:pt x="1667" y="297"/>
                  </a:cubicBezTo>
                  <a:cubicBezTo>
                    <a:pt x="1586" y="216"/>
                    <a:pt x="1479" y="162"/>
                    <a:pt x="1371" y="135"/>
                  </a:cubicBezTo>
                  <a:cubicBezTo>
                    <a:pt x="1291" y="81"/>
                    <a:pt x="1156" y="28"/>
                    <a:pt x="1049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2441150" y="1291375"/>
              <a:ext cx="69925" cy="81350"/>
            </a:xfrm>
            <a:custGeom>
              <a:avLst/>
              <a:gdLst/>
              <a:ahLst/>
              <a:cxnLst/>
              <a:rect l="l" t="t" r="r" b="b"/>
              <a:pathLst>
                <a:path w="2797" h="3254" extrusionOk="0">
                  <a:moveTo>
                    <a:pt x="1963" y="458"/>
                  </a:moveTo>
                  <a:lnTo>
                    <a:pt x="2259" y="780"/>
                  </a:lnTo>
                  <a:cubicBezTo>
                    <a:pt x="2393" y="915"/>
                    <a:pt x="2447" y="1022"/>
                    <a:pt x="2447" y="1157"/>
                  </a:cubicBezTo>
                  <a:cubicBezTo>
                    <a:pt x="2447" y="1264"/>
                    <a:pt x="2393" y="1372"/>
                    <a:pt x="2285" y="1479"/>
                  </a:cubicBezTo>
                  <a:cubicBezTo>
                    <a:pt x="2151" y="1587"/>
                    <a:pt x="2043" y="1614"/>
                    <a:pt x="1936" y="1614"/>
                  </a:cubicBezTo>
                  <a:cubicBezTo>
                    <a:pt x="1801" y="1587"/>
                    <a:pt x="1694" y="1533"/>
                    <a:pt x="1586" y="1399"/>
                  </a:cubicBezTo>
                  <a:lnTo>
                    <a:pt x="1291" y="1076"/>
                  </a:lnTo>
                  <a:lnTo>
                    <a:pt x="1963" y="458"/>
                  </a:lnTo>
                  <a:close/>
                  <a:moveTo>
                    <a:pt x="1963" y="0"/>
                  </a:moveTo>
                  <a:lnTo>
                    <a:pt x="0" y="1748"/>
                  </a:lnTo>
                  <a:lnTo>
                    <a:pt x="242" y="2017"/>
                  </a:lnTo>
                  <a:lnTo>
                    <a:pt x="1076" y="1264"/>
                  </a:lnTo>
                  <a:lnTo>
                    <a:pt x="1318" y="1560"/>
                  </a:lnTo>
                  <a:cubicBezTo>
                    <a:pt x="1425" y="1667"/>
                    <a:pt x="1479" y="1748"/>
                    <a:pt x="1479" y="1856"/>
                  </a:cubicBezTo>
                  <a:cubicBezTo>
                    <a:pt x="1506" y="1963"/>
                    <a:pt x="1452" y="2098"/>
                    <a:pt x="1398" y="2286"/>
                  </a:cubicBezTo>
                  <a:lnTo>
                    <a:pt x="1129" y="2985"/>
                  </a:lnTo>
                  <a:lnTo>
                    <a:pt x="1371" y="3254"/>
                  </a:lnTo>
                  <a:lnTo>
                    <a:pt x="1667" y="2501"/>
                  </a:lnTo>
                  <a:cubicBezTo>
                    <a:pt x="1721" y="2366"/>
                    <a:pt x="1748" y="2232"/>
                    <a:pt x="1775" y="2124"/>
                  </a:cubicBezTo>
                  <a:cubicBezTo>
                    <a:pt x="1801" y="2017"/>
                    <a:pt x="1775" y="1909"/>
                    <a:pt x="1748" y="1829"/>
                  </a:cubicBezTo>
                  <a:lnTo>
                    <a:pt x="1748" y="1829"/>
                  </a:lnTo>
                  <a:cubicBezTo>
                    <a:pt x="1858" y="1895"/>
                    <a:pt x="1969" y="1943"/>
                    <a:pt x="2080" y="1943"/>
                  </a:cubicBezTo>
                  <a:cubicBezTo>
                    <a:pt x="2103" y="1943"/>
                    <a:pt x="2127" y="1941"/>
                    <a:pt x="2151" y="1936"/>
                  </a:cubicBezTo>
                  <a:cubicBezTo>
                    <a:pt x="2285" y="1909"/>
                    <a:pt x="2393" y="1856"/>
                    <a:pt x="2527" y="1748"/>
                  </a:cubicBezTo>
                  <a:cubicBezTo>
                    <a:pt x="2716" y="1587"/>
                    <a:pt x="2796" y="1399"/>
                    <a:pt x="2796" y="1210"/>
                  </a:cubicBezTo>
                  <a:cubicBezTo>
                    <a:pt x="2796" y="1022"/>
                    <a:pt x="2689" y="807"/>
                    <a:pt x="2474" y="592"/>
                  </a:cubicBezTo>
                  <a:lnTo>
                    <a:pt x="1963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485500" y="1350525"/>
              <a:ext cx="51100" cy="49875"/>
            </a:xfrm>
            <a:custGeom>
              <a:avLst/>
              <a:gdLst/>
              <a:ahLst/>
              <a:cxnLst/>
              <a:rect l="l" t="t" r="r" b="b"/>
              <a:pathLst>
                <a:path w="2044" h="1995" extrusionOk="0">
                  <a:moveTo>
                    <a:pt x="1157" y="323"/>
                  </a:moveTo>
                  <a:cubicBezTo>
                    <a:pt x="1318" y="323"/>
                    <a:pt x="1479" y="377"/>
                    <a:pt x="1587" y="511"/>
                  </a:cubicBezTo>
                  <a:cubicBezTo>
                    <a:pt x="1694" y="619"/>
                    <a:pt x="1748" y="780"/>
                    <a:pt x="1694" y="941"/>
                  </a:cubicBezTo>
                  <a:cubicBezTo>
                    <a:pt x="1668" y="1103"/>
                    <a:pt x="1560" y="1264"/>
                    <a:pt x="1399" y="1425"/>
                  </a:cubicBezTo>
                  <a:cubicBezTo>
                    <a:pt x="1210" y="1587"/>
                    <a:pt x="1049" y="1667"/>
                    <a:pt x="888" y="1667"/>
                  </a:cubicBezTo>
                  <a:cubicBezTo>
                    <a:pt x="861" y="1672"/>
                    <a:pt x="834" y="1674"/>
                    <a:pt x="807" y="1674"/>
                  </a:cubicBezTo>
                  <a:cubicBezTo>
                    <a:pt x="674" y="1674"/>
                    <a:pt x="547" y="1618"/>
                    <a:pt x="458" y="1506"/>
                  </a:cubicBezTo>
                  <a:cubicBezTo>
                    <a:pt x="350" y="1372"/>
                    <a:pt x="296" y="1237"/>
                    <a:pt x="323" y="1076"/>
                  </a:cubicBezTo>
                  <a:cubicBezTo>
                    <a:pt x="377" y="915"/>
                    <a:pt x="485" y="753"/>
                    <a:pt x="646" y="592"/>
                  </a:cubicBezTo>
                  <a:cubicBezTo>
                    <a:pt x="807" y="431"/>
                    <a:pt x="995" y="350"/>
                    <a:pt x="1157" y="323"/>
                  </a:cubicBezTo>
                  <a:close/>
                  <a:moveTo>
                    <a:pt x="1130" y="0"/>
                  </a:moveTo>
                  <a:cubicBezTo>
                    <a:pt x="888" y="0"/>
                    <a:pt x="646" y="135"/>
                    <a:pt x="431" y="350"/>
                  </a:cubicBezTo>
                  <a:cubicBezTo>
                    <a:pt x="189" y="565"/>
                    <a:pt x="54" y="780"/>
                    <a:pt x="27" y="1022"/>
                  </a:cubicBezTo>
                  <a:cubicBezTo>
                    <a:pt x="1" y="1264"/>
                    <a:pt x="54" y="1479"/>
                    <a:pt x="243" y="1694"/>
                  </a:cubicBezTo>
                  <a:cubicBezTo>
                    <a:pt x="412" y="1888"/>
                    <a:pt x="603" y="1994"/>
                    <a:pt x="815" y="1994"/>
                  </a:cubicBezTo>
                  <a:cubicBezTo>
                    <a:pt x="839" y="1994"/>
                    <a:pt x="863" y="1993"/>
                    <a:pt x="888" y="1990"/>
                  </a:cubicBezTo>
                  <a:cubicBezTo>
                    <a:pt x="1157" y="1990"/>
                    <a:pt x="1372" y="1882"/>
                    <a:pt x="1614" y="1667"/>
                  </a:cubicBezTo>
                  <a:cubicBezTo>
                    <a:pt x="1856" y="1452"/>
                    <a:pt x="1990" y="1237"/>
                    <a:pt x="2017" y="995"/>
                  </a:cubicBezTo>
                  <a:cubicBezTo>
                    <a:pt x="2044" y="753"/>
                    <a:pt x="1963" y="538"/>
                    <a:pt x="1775" y="323"/>
                  </a:cubicBezTo>
                  <a:cubicBezTo>
                    <a:pt x="1587" y="108"/>
                    <a:pt x="1372" y="0"/>
                    <a:pt x="1130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521800" y="1391400"/>
              <a:ext cx="72625" cy="57275"/>
            </a:xfrm>
            <a:custGeom>
              <a:avLst/>
              <a:gdLst/>
              <a:ahLst/>
              <a:cxnLst/>
              <a:rect l="l" t="t" r="r" b="b"/>
              <a:pathLst>
                <a:path w="2905" h="2291" extrusionOk="0">
                  <a:moveTo>
                    <a:pt x="1157" y="301"/>
                  </a:moveTo>
                  <a:cubicBezTo>
                    <a:pt x="1345" y="301"/>
                    <a:pt x="1479" y="355"/>
                    <a:pt x="1587" y="489"/>
                  </a:cubicBezTo>
                  <a:cubicBezTo>
                    <a:pt x="1694" y="597"/>
                    <a:pt x="1748" y="758"/>
                    <a:pt x="1694" y="920"/>
                  </a:cubicBezTo>
                  <a:cubicBezTo>
                    <a:pt x="1667" y="1081"/>
                    <a:pt x="1560" y="1242"/>
                    <a:pt x="1398" y="1404"/>
                  </a:cubicBezTo>
                  <a:cubicBezTo>
                    <a:pt x="1210" y="1565"/>
                    <a:pt x="1049" y="1646"/>
                    <a:pt x="888" y="1672"/>
                  </a:cubicBezTo>
                  <a:cubicBezTo>
                    <a:pt x="699" y="1672"/>
                    <a:pt x="565" y="1619"/>
                    <a:pt x="457" y="1484"/>
                  </a:cubicBezTo>
                  <a:cubicBezTo>
                    <a:pt x="350" y="1377"/>
                    <a:pt x="296" y="1215"/>
                    <a:pt x="350" y="1054"/>
                  </a:cubicBezTo>
                  <a:cubicBezTo>
                    <a:pt x="377" y="893"/>
                    <a:pt x="484" y="731"/>
                    <a:pt x="646" y="570"/>
                  </a:cubicBezTo>
                  <a:cubicBezTo>
                    <a:pt x="834" y="409"/>
                    <a:pt x="995" y="328"/>
                    <a:pt x="1157" y="301"/>
                  </a:cubicBezTo>
                  <a:close/>
                  <a:moveTo>
                    <a:pt x="1219" y="0"/>
                  </a:moveTo>
                  <a:cubicBezTo>
                    <a:pt x="1190" y="0"/>
                    <a:pt x="1160" y="2"/>
                    <a:pt x="1130" y="5"/>
                  </a:cubicBezTo>
                  <a:cubicBezTo>
                    <a:pt x="888" y="5"/>
                    <a:pt x="673" y="113"/>
                    <a:pt x="431" y="328"/>
                  </a:cubicBezTo>
                  <a:cubicBezTo>
                    <a:pt x="216" y="543"/>
                    <a:pt x="81" y="758"/>
                    <a:pt x="27" y="1000"/>
                  </a:cubicBezTo>
                  <a:cubicBezTo>
                    <a:pt x="0" y="1242"/>
                    <a:pt x="54" y="1430"/>
                    <a:pt x="216" y="1619"/>
                  </a:cubicBezTo>
                  <a:cubicBezTo>
                    <a:pt x="296" y="1726"/>
                    <a:pt x="404" y="1807"/>
                    <a:pt x="511" y="1834"/>
                  </a:cubicBezTo>
                  <a:cubicBezTo>
                    <a:pt x="574" y="1865"/>
                    <a:pt x="646" y="1878"/>
                    <a:pt x="723" y="1878"/>
                  </a:cubicBezTo>
                  <a:cubicBezTo>
                    <a:pt x="776" y="1878"/>
                    <a:pt x="832" y="1872"/>
                    <a:pt x="888" y="1861"/>
                  </a:cubicBezTo>
                  <a:lnTo>
                    <a:pt x="888" y="1861"/>
                  </a:lnTo>
                  <a:lnTo>
                    <a:pt x="673" y="2049"/>
                  </a:lnTo>
                  <a:lnTo>
                    <a:pt x="888" y="2291"/>
                  </a:lnTo>
                  <a:lnTo>
                    <a:pt x="2904" y="463"/>
                  </a:lnTo>
                  <a:lnTo>
                    <a:pt x="2689" y="221"/>
                  </a:lnTo>
                  <a:lnTo>
                    <a:pt x="1909" y="947"/>
                  </a:lnTo>
                  <a:cubicBezTo>
                    <a:pt x="1936" y="812"/>
                    <a:pt x="1936" y="678"/>
                    <a:pt x="1909" y="570"/>
                  </a:cubicBezTo>
                  <a:cubicBezTo>
                    <a:pt x="1882" y="463"/>
                    <a:pt x="1829" y="355"/>
                    <a:pt x="1748" y="247"/>
                  </a:cubicBezTo>
                  <a:cubicBezTo>
                    <a:pt x="1607" y="83"/>
                    <a:pt x="1425" y="0"/>
                    <a:pt x="1219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560100" y="1433875"/>
              <a:ext cx="51800" cy="49750"/>
            </a:xfrm>
            <a:custGeom>
              <a:avLst/>
              <a:gdLst/>
              <a:ahLst/>
              <a:cxnLst/>
              <a:rect l="l" t="t" r="r" b="b"/>
              <a:pathLst>
                <a:path w="2072" h="1990" extrusionOk="0">
                  <a:moveTo>
                    <a:pt x="1237" y="316"/>
                  </a:moveTo>
                  <a:cubicBezTo>
                    <a:pt x="1371" y="316"/>
                    <a:pt x="1498" y="372"/>
                    <a:pt x="1587" y="484"/>
                  </a:cubicBezTo>
                  <a:cubicBezTo>
                    <a:pt x="1695" y="619"/>
                    <a:pt x="1749" y="753"/>
                    <a:pt x="1722" y="914"/>
                  </a:cubicBezTo>
                  <a:cubicBezTo>
                    <a:pt x="1668" y="1103"/>
                    <a:pt x="1560" y="1264"/>
                    <a:pt x="1399" y="1398"/>
                  </a:cubicBezTo>
                  <a:cubicBezTo>
                    <a:pt x="1238" y="1560"/>
                    <a:pt x="1049" y="1640"/>
                    <a:pt x="888" y="1667"/>
                  </a:cubicBezTo>
                  <a:cubicBezTo>
                    <a:pt x="867" y="1671"/>
                    <a:pt x="846" y="1672"/>
                    <a:pt x="826" y="1672"/>
                  </a:cubicBezTo>
                  <a:cubicBezTo>
                    <a:pt x="692" y="1672"/>
                    <a:pt x="575" y="1599"/>
                    <a:pt x="458" y="1506"/>
                  </a:cubicBezTo>
                  <a:cubicBezTo>
                    <a:pt x="350" y="1372"/>
                    <a:pt x="297" y="1210"/>
                    <a:pt x="350" y="1049"/>
                  </a:cubicBezTo>
                  <a:cubicBezTo>
                    <a:pt x="377" y="888"/>
                    <a:pt x="485" y="726"/>
                    <a:pt x="646" y="565"/>
                  </a:cubicBezTo>
                  <a:cubicBezTo>
                    <a:pt x="834" y="430"/>
                    <a:pt x="996" y="323"/>
                    <a:pt x="1157" y="323"/>
                  </a:cubicBezTo>
                  <a:cubicBezTo>
                    <a:pt x="1184" y="318"/>
                    <a:pt x="1211" y="316"/>
                    <a:pt x="1237" y="316"/>
                  </a:cubicBezTo>
                  <a:close/>
                  <a:moveTo>
                    <a:pt x="1157" y="0"/>
                  </a:moveTo>
                  <a:cubicBezTo>
                    <a:pt x="915" y="0"/>
                    <a:pt x="673" y="108"/>
                    <a:pt x="431" y="323"/>
                  </a:cubicBezTo>
                  <a:cubicBezTo>
                    <a:pt x="189" y="538"/>
                    <a:pt x="55" y="753"/>
                    <a:pt x="28" y="995"/>
                  </a:cubicBezTo>
                  <a:cubicBezTo>
                    <a:pt x="1" y="1237"/>
                    <a:pt x="82" y="1479"/>
                    <a:pt x="270" y="1694"/>
                  </a:cubicBezTo>
                  <a:cubicBezTo>
                    <a:pt x="458" y="1882"/>
                    <a:pt x="673" y="1990"/>
                    <a:pt x="915" y="1990"/>
                  </a:cubicBezTo>
                  <a:cubicBezTo>
                    <a:pt x="1157" y="1990"/>
                    <a:pt x="1399" y="1882"/>
                    <a:pt x="1641" y="1667"/>
                  </a:cubicBezTo>
                  <a:cubicBezTo>
                    <a:pt x="1856" y="1452"/>
                    <a:pt x="1990" y="1210"/>
                    <a:pt x="2017" y="968"/>
                  </a:cubicBezTo>
                  <a:cubicBezTo>
                    <a:pt x="2071" y="726"/>
                    <a:pt x="1990" y="511"/>
                    <a:pt x="1802" y="296"/>
                  </a:cubicBezTo>
                  <a:cubicBezTo>
                    <a:pt x="1614" y="108"/>
                    <a:pt x="1399" y="0"/>
                    <a:pt x="1157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577575" y="1468825"/>
              <a:ext cx="72625" cy="57275"/>
            </a:xfrm>
            <a:custGeom>
              <a:avLst/>
              <a:gdLst/>
              <a:ahLst/>
              <a:cxnLst/>
              <a:rect l="l" t="t" r="r" b="b"/>
              <a:pathLst>
                <a:path w="2905" h="2291" extrusionOk="0">
                  <a:moveTo>
                    <a:pt x="2017" y="619"/>
                  </a:moveTo>
                  <a:cubicBezTo>
                    <a:pt x="2179" y="619"/>
                    <a:pt x="2313" y="673"/>
                    <a:pt x="2421" y="780"/>
                  </a:cubicBezTo>
                  <a:cubicBezTo>
                    <a:pt x="2528" y="915"/>
                    <a:pt x="2582" y="1049"/>
                    <a:pt x="2555" y="1237"/>
                  </a:cubicBezTo>
                  <a:cubicBezTo>
                    <a:pt x="2501" y="1398"/>
                    <a:pt x="2394" y="1560"/>
                    <a:pt x="2233" y="1694"/>
                  </a:cubicBezTo>
                  <a:cubicBezTo>
                    <a:pt x="2044" y="1856"/>
                    <a:pt x="1883" y="1963"/>
                    <a:pt x="1722" y="1963"/>
                  </a:cubicBezTo>
                  <a:cubicBezTo>
                    <a:pt x="1695" y="1968"/>
                    <a:pt x="1668" y="1970"/>
                    <a:pt x="1641" y="1970"/>
                  </a:cubicBezTo>
                  <a:cubicBezTo>
                    <a:pt x="1508" y="1970"/>
                    <a:pt x="1381" y="1914"/>
                    <a:pt x="1291" y="1802"/>
                  </a:cubicBezTo>
                  <a:cubicBezTo>
                    <a:pt x="1184" y="1667"/>
                    <a:pt x="1157" y="1533"/>
                    <a:pt x="1184" y="1372"/>
                  </a:cubicBezTo>
                  <a:cubicBezTo>
                    <a:pt x="1211" y="1210"/>
                    <a:pt x="1318" y="1049"/>
                    <a:pt x="1507" y="888"/>
                  </a:cubicBezTo>
                  <a:cubicBezTo>
                    <a:pt x="1668" y="726"/>
                    <a:pt x="1829" y="646"/>
                    <a:pt x="2017" y="619"/>
                  </a:cubicBezTo>
                  <a:close/>
                  <a:moveTo>
                    <a:pt x="2017" y="0"/>
                  </a:moveTo>
                  <a:lnTo>
                    <a:pt x="1" y="1802"/>
                  </a:lnTo>
                  <a:lnTo>
                    <a:pt x="216" y="2044"/>
                  </a:lnTo>
                  <a:lnTo>
                    <a:pt x="996" y="1345"/>
                  </a:lnTo>
                  <a:lnTo>
                    <a:pt x="996" y="1345"/>
                  </a:lnTo>
                  <a:cubicBezTo>
                    <a:pt x="942" y="1479"/>
                    <a:pt x="942" y="1587"/>
                    <a:pt x="969" y="1721"/>
                  </a:cubicBezTo>
                  <a:cubicBezTo>
                    <a:pt x="996" y="1829"/>
                    <a:pt x="1050" y="1936"/>
                    <a:pt x="1157" y="2044"/>
                  </a:cubicBezTo>
                  <a:cubicBezTo>
                    <a:pt x="1298" y="2208"/>
                    <a:pt x="1460" y="2291"/>
                    <a:pt x="1660" y="2291"/>
                  </a:cubicBezTo>
                  <a:cubicBezTo>
                    <a:pt x="1689" y="2291"/>
                    <a:pt x="1718" y="2289"/>
                    <a:pt x="1749" y="2286"/>
                  </a:cubicBezTo>
                  <a:cubicBezTo>
                    <a:pt x="1991" y="2259"/>
                    <a:pt x="2233" y="2151"/>
                    <a:pt x="2448" y="1963"/>
                  </a:cubicBezTo>
                  <a:cubicBezTo>
                    <a:pt x="2690" y="1748"/>
                    <a:pt x="2824" y="1533"/>
                    <a:pt x="2851" y="1291"/>
                  </a:cubicBezTo>
                  <a:cubicBezTo>
                    <a:pt x="2905" y="1049"/>
                    <a:pt x="2851" y="834"/>
                    <a:pt x="2690" y="673"/>
                  </a:cubicBezTo>
                  <a:cubicBezTo>
                    <a:pt x="2582" y="565"/>
                    <a:pt x="2474" y="484"/>
                    <a:pt x="2367" y="457"/>
                  </a:cubicBezTo>
                  <a:cubicBezTo>
                    <a:pt x="2304" y="426"/>
                    <a:pt x="2232" y="413"/>
                    <a:pt x="2161" y="413"/>
                  </a:cubicBezTo>
                  <a:cubicBezTo>
                    <a:pt x="2111" y="413"/>
                    <a:pt x="2062" y="419"/>
                    <a:pt x="2017" y="431"/>
                  </a:cubicBezTo>
                  <a:lnTo>
                    <a:pt x="2233" y="24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629350" y="1498400"/>
              <a:ext cx="58500" cy="75975"/>
            </a:xfrm>
            <a:custGeom>
              <a:avLst/>
              <a:gdLst/>
              <a:ahLst/>
              <a:cxnLst/>
              <a:rect l="l" t="t" r="r" b="b"/>
              <a:pathLst>
                <a:path w="2340" h="3039" extrusionOk="0">
                  <a:moveTo>
                    <a:pt x="2017" y="0"/>
                  </a:moveTo>
                  <a:lnTo>
                    <a:pt x="0" y="1802"/>
                  </a:lnTo>
                  <a:lnTo>
                    <a:pt x="215" y="2044"/>
                  </a:lnTo>
                  <a:lnTo>
                    <a:pt x="1049" y="1318"/>
                  </a:lnTo>
                  <a:cubicBezTo>
                    <a:pt x="1183" y="1183"/>
                    <a:pt x="1344" y="1130"/>
                    <a:pt x="1479" y="1130"/>
                  </a:cubicBezTo>
                  <a:cubicBezTo>
                    <a:pt x="1640" y="1130"/>
                    <a:pt x="1775" y="1183"/>
                    <a:pt x="1882" y="1318"/>
                  </a:cubicBezTo>
                  <a:cubicBezTo>
                    <a:pt x="1990" y="1425"/>
                    <a:pt x="2017" y="1533"/>
                    <a:pt x="1990" y="1640"/>
                  </a:cubicBezTo>
                  <a:cubicBezTo>
                    <a:pt x="1963" y="1775"/>
                    <a:pt x="1909" y="1882"/>
                    <a:pt x="1748" y="2017"/>
                  </a:cubicBezTo>
                  <a:lnTo>
                    <a:pt x="887" y="2797"/>
                  </a:lnTo>
                  <a:lnTo>
                    <a:pt x="1103" y="3039"/>
                  </a:lnTo>
                  <a:lnTo>
                    <a:pt x="1990" y="2232"/>
                  </a:lnTo>
                  <a:cubicBezTo>
                    <a:pt x="2178" y="2071"/>
                    <a:pt x="2286" y="1882"/>
                    <a:pt x="2312" y="1694"/>
                  </a:cubicBezTo>
                  <a:cubicBezTo>
                    <a:pt x="2339" y="1533"/>
                    <a:pt x="2286" y="1345"/>
                    <a:pt x="2124" y="1183"/>
                  </a:cubicBezTo>
                  <a:cubicBezTo>
                    <a:pt x="2044" y="1076"/>
                    <a:pt x="1936" y="1022"/>
                    <a:pt x="1828" y="968"/>
                  </a:cubicBezTo>
                  <a:cubicBezTo>
                    <a:pt x="1752" y="949"/>
                    <a:pt x="1663" y="930"/>
                    <a:pt x="1569" y="930"/>
                  </a:cubicBezTo>
                  <a:cubicBezTo>
                    <a:pt x="1531" y="930"/>
                    <a:pt x="1491" y="934"/>
                    <a:pt x="1452" y="941"/>
                  </a:cubicBezTo>
                  <a:lnTo>
                    <a:pt x="2232" y="242"/>
                  </a:lnTo>
                  <a:lnTo>
                    <a:pt x="201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2652875" y="1548800"/>
              <a:ext cx="79325" cy="58500"/>
            </a:xfrm>
            <a:custGeom>
              <a:avLst/>
              <a:gdLst/>
              <a:ahLst/>
              <a:cxnLst/>
              <a:rect l="l" t="t" r="r" b="b"/>
              <a:pathLst>
                <a:path w="3173" h="2340" extrusionOk="0">
                  <a:moveTo>
                    <a:pt x="1882" y="1"/>
                  </a:moveTo>
                  <a:lnTo>
                    <a:pt x="995" y="1883"/>
                  </a:lnTo>
                  <a:lnTo>
                    <a:pt x="834" y="1937"/>
                  </a:lnTo>
                  <a:cubicBezTo>
                    <a:pt x="733" y="1997"/>
                    <a:pt x="632" y="2027"/>
                    <a:pt x="565" y="2027"/>
                  </a:cubicBezTo>
                  <a:cubicBezTo>
                    <a:pt x="543" y="2027"/>
                    <a:pt x="524" y="2024"/>
                    <a:pt x="511" y="2017"/>
                  </a:cubicBezTo>
                  <a:cubicBezTo>
                    <a:pt x="457" y="2017"/>
                    <a:pt x="377" y="1990"/>
                    <a:pt x="323" y="1910"/>
                  </a:cubicBezTo>
                  <a:lnTo>
                    <a:pt x="188" y="1775"/>
                  </a:lnTo>
                  <a:lnTo>
                    <a:pt x="0" y="1964"/>
                  </a:lnTo>
                  <a:lnTo>
                    <a:pt x="162" y="2152"/>
                  </a:lnTo>
                  <a:cubicBezTo>
                    <a:pt x="269" y="2259"/>
                    <a:pt x="377" y="2313"/>
                    <a:pt x="484" y="2340"/>
                  </a:cubicBezTo>
                  <a:cubicBezTo>
                    <a:pt x="592" y="2340"/>
                    <a:pt x="780" y="2313"/>
                    <a:pt x="995" y="2232"/>
                  </a:cubicBezTo>
                  <a:lnTo>
                    <a:pt x="3173" y="1426"/>
                  </a:lnTo>
                  <a:lnTo>
                    <a:pt x="2931" y="1184"/>
                  </a:lnTo>
                  <a:lnTo>
                    <a:pt x="1398" y="1748"/>
                  </a:lnTo>
                  <a:lnTo>
                    <a:pt x="2124" y="270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707975" y="1583100"/>
              <a:ext cx="47750" cy="60500"/>
            </a:xfrm>
            <a:custGeom>
              <a:avLst/>
              <a:gdLst/>
              <a:ahLst/>
              <a:cxnLst/>
              <a:rect l="l" t="t" r="r" b="b"/>
              <a:pathLst>
                <a:path w="1910" h="2420" extrusionOk="0">
                  <a:moveTo>
                    <a:pt x="1668" y="0"/>
                  </a:moveTo>
                  <a:lnTo>
                    <a:pt x="1264" y="376"/>
                  </a:lnTo>
                  <a:lnTo>
                    <a:pt x="1103" y="215"/>
                  </a:lnTo>
                  <a:lnTo>
                    <a:pt x="915" y="376"/>
                  </a:lnTo>
                  <a:lnTo>
                    <a:pt x="1076" y="565"/>
                  </a:lnTo>
                  <a:lnTo>
                    <a:pt x="270" y="1264"/>
                  </a:lnTo>
                  <a:cubicBezTo>
                    <a:pt x="108" y="1425"/>
                    <a:pt x="1" y="1586"/>
                    <a:pt x="1" y="1721"/>
                  </a:cubicBezTo>
                  <a:cubicBezTo>
                    <a:pt x="1" y="1828"/>
                    <a:pt x="82" y="1990"/>
                    <a:pt x="243" y="2178"/>
                  </a:cubicBezTo>
                  <a:lnTo>
                    <a:pt x="458" y="2420"/>
                  </a:lnTo>
                  <a:lnTo>
                    <a:pt x="673" y="2258"/>
                  </a:lnTo>
                  <a:lnTo>
                    <a:pt x="431" y="2016"/>
                  </a:lnTo>
                  <a:cubicBezTo>
                    <a:pt x="350" y="1909"/>
                    <a:pt x="297" y="1828"/>
                    <a:pt x="323" y="1748"/>
                  </a:cubicBezTo>
                  <a:cubicBezTo>
                    <a:pt x="323" y="1694"/>
                    <a:pt x="377" y="1613"/>
                    <a:pt x="512" y="1506"/>
                  </a:cubicBezTo>
                  <a:lnTo>
                    <a:pt x="1291" y="780"/>
                  </a:lnTo>
                  <a:lnTo>
                    <a:pt x="1722" y="1291"/>
                  </a:lnTo>
                  <a:lnTo>
                    <a:pt x="1910" y="1129"/>
                  </a:lnTo>
                  <a:lnTo>
                    <a:pt x="1480" y="618"/>
                  </a:lnTo>
                  <a:lnTo>
                    <a:pt x="1883" y="242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2729500" y="1620725"/>
              <a:ext cx="53125" cy="59175"/>
            </a:xfrm>
            <a:custGeom>
              <a:avLst/>
              <a:gdLst/>
              <a:ahLst/>
              <a:cxnLst/>
              <a:rect l="l" t="t" r="r" b="b"/>
              <a:pathLst>
                <a:path w="2125" h="2367" extrusionOk="0">
                  <a:moveTo>
                    <a:pt x="704" y="878"/>
                  </a:moveTo>
                  <a:cubicBezTo>
                    <a:pt x="729" y="878"/>
                    <a:pt x="755" y="882"/>
                    <a:pt x="780" y="888"/>
                  </a:cubicBezTo>
                  <a:cubicBezTo>
                    <a:pt x="887" y="942"/>
                    <a:pt x="1049" y="1049"/>
                    <a:pt x="1210" y="1237"/>
                  </a:cubicBezTo>
                  <a:lnTo>
                    <a:pt x="1425" y="1479"/>
                  </a:lnTo>
                  <a:lnTo>
                    <a:pt x="1371" y="1533"/>
                  </a:lnTo>
                  <a:cubicBezTo>
                    <a:pt x="1210" y="1668"/>
                    <a:pt x="1049" y="1748"/>
                    <a:pt x="887" y="1748"/>
                  </a:cubicBezTo>
                  <a:cubicBezTo>
                    <a:pt x="726" y="1748"/>
                    <a:pt x="592" y="1694"/>
                    <a:pt x="457" y="1560"/>
                  </a:cubicBezTo>
                  <a:cubicBezTo>
                    <a:pt x="377" y="1452"/>
                    <a:pt x="323" y="1372"/>
                    <a:pt x="323" y="1264"/>
                  </a:cubicBezTo>
                  <a:cubicBezTo>
                    <a:pt x="323" y="1157"/>
                    <a:pt x="377" y="1076"/>
                    <a:pt x="457" y="995"/>
                  </a:cubicBezTo>
                  <a:cubicBezTo>
                    <a:pt x="539" y="913"/>
                    <a:pt x="622" y="878"/>
                    <a:pt x="704" y="878"/>
                  </a:cubicBezTo>
                  <a:close/>
                  <a:moveTo>
                    <a:pt x="1291" y="1"/>
                  </a:moveTo>
                  <a:lnTo>
                    <a:pt x="1076" y="189"/>
                  </a:lnTo>
                  <a:cubicBezTo>
                    <a:pt x="1183" y="243"/>
                    <a:pt x="1264" y="296"/>
                    <a:pt x="1371" y="350"/>
                  </a:cubicBezTo>
                  <a:cubicBezTo>
                    <a:pt x="1452" y="404"/>
                    <a:pt x="1533" y="485"/>
                    <a:pt x="1613" y="565"/>
                  </a:cubicBezTo>
                  <a:cubicBezTo>
                    <a:pt x="1721" y="700"/>
                    <a:pt x="1802" y="834"/>
                    <a:pt x="1802" y="942"/>
                  </a:cubicBezTo>
                  <a:cubicBezTo>
                    <a:pt x="1802" y="1076"/>
                    <a:pt x="1748" y="1184"/>
                    <a:pt x="1640" y="1291"/>
                  </a:cubicBezTo>
                  <a:lnTo>
                    <a:pt x="1613" y="1318"/>
                  </a:lnTo>
                  <a:lnTo>
                    <a:pt x="1318" y="969"/>
                  </a:lnTo>
                  <a:cubicBezTo>
                    <a:pt x="1129" y="753"/>
                    <a:pt x="941" y="619"/>
                    <a:pt x="753" y="592"/>
                  </a:cubicBezTo>
                  <a:cubicBezTo>
                    <a:pt x="722" y="588"/>
                    <a:pt x="691" y="585"/>
                    <a:pt x="661" y="585"/>
                  </a:cubicBezTo>
                  <a:cubicBezTo>
                    <a:pt x="510" y="585"/>
                    <a:pt x="372" y="641"/>
                    <a:pt x="215" y="753"/>
                  </a:cubicBezTo>
                  <a:cubicBezTo>
                    <a:pt x="81" y="888"/>
                    <a:pt x="27" y="1049"/>
                    <a:pt x="0" y="1211"/>
                  </a:cubicBezTo>
                  <a:cubicBezTo>
                    <a:pt x="0" y="1372"/>
                    <a:pt x="81" y="1533"/>
                    <a:pt x="215" y="1668"/>
                  </a:cubicBezTo>
                  <a:cubicBezTo>
                    <a:pt x="323" y="1775"/>
                    <a:pt x="430" y="1856"/>
                    <a:pt x="538" y="1910"/>
                  </a:cubicBezTo>
                  <a:cubicBezTo>
                    <a:pt x="601" y="1941"/>
                    <a:pt x="673" y="1954"/>
                    <a:pt x="749" y="1954"/>
                  </a:cubicBezTo>
                  <a:cubicBezTo>
                    <a:pt x="803" y="1954"/>
                    <a:pt x="859" y="1948"/>
                    <a:pt x="914" y="1936"/>
                  </a:cubicBezTo>
                  <a:lnTo>
                    <a:pt x="914" y="1936"/>
                  </a:lnTo>
                  <a:lnTo>
                    <a:pt x="699" y="2152"/>
                  </a:lnTo>
                  <a:lnTo>
                    <a:pt x="914" y="2367"/>
                  </a:lnTo>
                  <a:lnTo>
                    <a:pt x="1748" y="1641"/>
                  </a:lnTo>
                  <a:cubicBezTo>
                    <a:pt x="1963" y="1426"/>
                    <a:pt x="2097" y="1237"/>
                    <a:pt x="2097" y="1022"/>
                  </a:cubicBezTo>
                  <a:cubicBezTo>
                    <a:pt x="2124" y="834"/>
                    <a:pt x="2017" y="619"/>
                    <a:pt x="1828" y="404"/>
                  </a:cubicBezTo>
                  <a:cubicBezTo>
                    <a:pt x="1775" y="323"/>
                    <a:pt x="1694" y="270"/>
                    <a:pt x="1586" y="189"/>
                  </a:cubicBezTo>
                  <a:cubicBezTo>
                    <a:pt x="1506" y="135"/>
                    <a:pt x="1398" y="54"/>
                    <a:pt x="1291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2743600" y="1011075"/>
              <a:ext cx="74650" cy="62550"/>
            </a:xfrm>
            <a:custGeom>
              <a:avLst/>
              <a:gdLst/>
              <a:ahLst/>
              <a:cxnLst/>
              <a:rect l="l" t="t" r="r" b="b"/>
              <a:pathLst>
                <a:path w="2986" h="2502" extrusionOk="0">
                  <a:moveTo>
                    <a:pt x="2582" y="350"/>
                  </a:moveTo>
                  <a:lnTo>
                    <a:pt x="1695" y="1399"/>
                  </a:lnTo>
                  <a:lnTo>
                    <a:pt x="1211" y="566"/>
                  </a:lnTo>
                  <a:lnTo>
                    <a:pt x="2582" y="350"/>
                  </a:lnTo>
                  <a:close/>
                  <a:moveTo>
                    <a:pt x="2770" y="1"/>
                  </a:moveTo>
                  <a:lnTo>
                    <a:pt x="1" y="431"/>
                  </a:lnTo>
                  <a:lnTo>
                    <a:pt x="189" y="754"/>
                  </a:lnTo>
                  <a:lnTo>
                    <a:pt x="888" y="619"/>
                  </a:lnTo>
                  <a:lnTo>
                    <a:pt x="1480" y="1641"/>
                  </a:lnTo>
                  <a:lnTo>
                    <a:pt x="1022" y="2179"/>
                  </a:lnTo>
                  <a:lnTo>
                    <a:pt x="1211" y="2501"/>
                  </a:lnTo>
                  <a:lnTo>
                    <a:pt x="2985" y="350"/>
                  </a:lnTo>
                  <a:lnTo>
                    <a:pt x="2770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778550" y="1056800"/>
              <a:ext cx="58500" cy="60500"/>
            </a:xfrm>
            <a:custGeom>
              <a:avLst/>
              <a:gdLst/>
              <a:ahLst/>
              <a:cxnLst/>
              <a:rect l="l" t="t" r="r" b="b"/>
              <a:pathLst>
                <a:path w="2340" h="2420" extrusionOk="0">
                  <a:moveTo>
                    <a:pt x="1695" y="0"/>
                  </a:moveTo>
                  <a:lnTo>
                    <a:pt x="1" y="995"/>
                  </a:lnTo>
                  <a:lnTo>
                    <a:pt x="162" y="1264"/>
                  </a:lnTo>
                  <a:lnTo>
                    <a:pt x="1103" y="726"/>
                  </a:lnTo>
                  <a:cubicBezTo>
                    <a:pt x="1247" y="644"/>
                    <a:pt x="1359" y="609"/>
                    <a:pt x="1476" y="609"/>
                  </a:cubicBezTo>
                  <a:cubicBezTo>
                    <a:pt x="1513" y="609"/>
                    <a:pt x="1549" y="612"/>
                    <a:pt x="1587" y="619"/>
                  </a:cubicBezTo>
                  <a:cubicBezTo>
                    <a:pt x="1722" y="645"/>
                    <a:pt x="1856" y="726"/>
                    <a:pt x="1937" y="887"/>
                  </a:cubicBezTo>
                  <a:cubicBezTo>
                    <a:pt x="1990" y="1022"/>
                    <a:pt x="2017" y="1129"/>
                    <a:pt x="1964" y="1237"/>
                  </a:cubicBezTo>
                  <a:cubicBezTo>
                    <a:pt x="1937" y="1345"/>
                    <a:pt x="1829" y="1452"/>
                    <a:pt x="1668" y="1533"/>
                  </a:cubicBezTo>
                  <a:lnTo>
                    <a:pt x="646" y="2124"/>
                  </a:lnTo>
                  <a:lnTo>
                    <a:pt x="807" y="2420"/>
                  </a:lnTo>
                  <a:lnTo>
                    <a:pt x="1829" y="1828"/>
                  </a:lnTo>
                  <a:cubicBezTo>
                    <a:pt x="2071" y="1694"/>
                    <a:pt x="2232" y="1533"/>
                    <a:pt x="2286" y="1371"/>
                  </a:cubicBezTo>
                  <a:cubicBezTo>
                    <a:pt x="2340" y="1183"/>
                    <a:pt x="2313" y="995"/>
                    <a:pt x="2206" y="807"/>
                  </a:cubicBezTo>
                  <a:cubicBezTo>
                    <a:pt x="2152" y="699"/>
                    <a:pt x="2044" y="592"/>
                    <a:pt x="1964" y="538"/>
                  </a:cubicBezTo>
                  <a:cubicBezTo>
                    <a:pt x="1856" y="484"/>
                    <a:pt x="1722" y="457"/>
                    <a:pt x="1587" y="430"/>
                  </a:cubicBezTo>
                  <a:lnTo>
                    <a:pt x="1856" y="296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811500" y="1111400"/>
              <a:ext cx="53800" cy="48925"/>
            </a:xfrm>
            <a:custGeom>
              <a:avLst/>
              <a:gdLst/>
              <a:ahLst/>
              <a:cxnLst/>
              <a:rect l="l" t="t" r="r" b="b"/>
              <a:pathLst>
                <a:path w="2152" h="1957" extrusionOk="0">
                  <a:moveTo>
                    <a:pt x="1185" y="1"/>
                  </a:moveTo>
                  <a:cubicBezTo>
                    <a:pt x="995" y="1"/>
                    <a:pt x="793" y="61"/>
                    <a:pt x="592" y="182"/>
                  </a:cubicBezTo>
                  <a:cubicBezTo>
                    <a:pt x="323" y="317"/>
                    <a:pt x="135" y="532"/>
                    <a:pt x="81" y="774"/>
                  </a:cubicBezTo>
                  <a:cubicBezTo>
                    <a:pt x="0" y="1016"/>
                    <a:pt x="27" y="1258"/>
                    <a:pt x="189" y="1527"/>
                  </a:cubicBezTo>
                  <a:cubicBezTo>
                    <a:pt x="242" y="1607"/>
                    <a:pt x="296" y="1688"/>
                    <a:pt x="377" y="1768"/>
                  </a:cubicBezTo>
                  <a:cubicBezTo>
                    <a:pt x="430" y="1849"/>
                    <a:pt x="511" y="1903"/>
                    <a:pt x="592" y="1957"/>
                  </a:cubicBezTo>
                  <a:lnTo>
                    <a:pt x="834" y="1822"/>
                  </a:lnTo>
                  <a:cubicBezTo>
                    <a:pt x="753" y="1768"/>
                    <a:pt x="672" y="1715"/>
                    <a:pt x="619" y="1634"/>
                  </a:cubicBezTo>
                  <a:cubicBezTo>
                    <a:pt x="538" y="1580"/>
                    <a:pt x="484" y="1500"/>
                    <a:pt x="430" y="1419"/>
                  </a:cubicBezTo>
                  <a:cubicBezTo>
                    <a:pt x="323" y="1231"/>
                    <a:pt x="296" y="1069"/>
                    <a:pt x="377" y="881"/>
                  </a:cubicBezTo>
                  <a:cubicBezTo>
                    <a:pt x="430" y="720"/>
                    <a:pt x="565" y="585"/>
                    <a:pt x="753" y="478"/>
                  </a:cubicBezTo>
                  <a:cubicBezTo>
                    <a:pt x="913" y="378"/>
                    <a:pt x="1057" y="323"/>
                    <a:pt x="1187" y="323"/>
                  </a:cubicBezTo>
                  <a:cubicBezTo>
                    <a:pt x="1233" y="323"/>
                    <a:pt x="1276" y="330"/>
                    <a:pt x="1318" y="344"/>
                  </a:cubicBezTo>
                  <a:cubicBezTo>
                    <a:pt x="1506" y="370"/>
                    <a:pt x="1640" y="478"/>
                    <a:pt x="1748" y="666"/>
                  </a:cubicBezTo>
                  <a:cubicBezTo>
                    <a:pt x="1802" y="747"/>
                    <a:pt x="1829" y="827"/>
                    <a:pt x="1855" y="908"/>
                  </a:cubicBezTo>
                  <a:cubicBezTo>
                    <a:pt x="1882" y="1016"/>
                    <a:pt x="1882" y="1096"/>
                    <a:pt x="1882" y="1204"/>
                  </a:cubicBezTo>
                  <a:lnTo>
                    <a:pt x="2151" y="1069"/>
                  </a:lnTo>
                  <a:cubicBezTo>
                    <a:pt x="2151" y="962"/>
                    <a:pt x="2124" y="881"/>
                    <a:pt x="2097" y="774"/>
                  </a:cubicBezTo>
                  <a:cubicBezTo>
                    <a:pt x="2071" y="693"/>
                    <a:pt x="2017" y="585"/>
                    <a:pt x="1963" y="505"/>
                  </a:cubicBezTo>
                  <a:cubicBezTo>
                    <a:pt x="1829" y="236"/>
                    <a:pt x="1613" y="75"/>
                    <a:pt x="1371" y="21"/>
                  </a:cubicBezTo>
                  <a:cubicBezTo>
                    <a:pt x="1311" y="7"/>
                    <a:pt x="1249" y="1"/>
                    <a:pt x="1185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835700" y="1153750"/>
              <a:ext cx="53125" cy="48075"/>
            </a:xfrm>
            <a:custGeom>
              <a:avLst/>
              <a:gdLst/>
              <a:ahLst/>
              <a:cxnLst/>
              <a:rect l="l" t="t" r="r" b="b"/>
              <a:pathLst>
                <a:path w="2125" h="1923" extrusionOk="0">
                  <a:moveTo>
                    <a:pt x="1250" y="336"/>
                  </a:moveTo>
                  <a:cubicBezTo>
                    <a:pt x="1281" y="336"/>
                    <a:pt x="1312" y="339"/>
                    <a:pt x="1345" y="343"/>
                  </a:cubicBezTo>
                  <a:cubicBezTo>
                    <a:pt x="1506" y="343"/>
                    <a:pt x="1640" y="424"/>
                    <a:pt x="1721" y="585"/>
                  </a:cubicBezTo>
                  <a:cubicBezTo>
                    <a:pt x="1802" y="720"/>
                    <a:pt x="1802" y="881"/>
                    <a:pt x="1748" y="1042"/>
                  </a:cubicBezTo>
                  <a:cubicBezTo>
                    <a:pt x="1667" y="1204"/>
                    <a:pt x="1533" y="1338"/>
                    <a:pt x="1345" y="1446"/>
                  </a:cubicBezTo>
                  <a:cubicBezTo>
                    <a:pt x="1166" y="1535"/>
                    <a:pt x="1007" y="1587"/>
                    <a:pt x="865" y="1587"/>
                  </a:cubicBezTo>
                  <a:cubicBezTo>
                    <a:pt x="836" y="1587"/>
                    <a:pt x="808" y="1585"/>
                    <a:pt x="780" y="1580"/>
                  </a:cubicBezTo>
                  <a:cubicBezTo>
                    <a:pt x="619" y="1580"/>
                    <a:pt x="484" y="1499"/>
                    <a:pt x="403" y="1338"/>
                  </a:cubicBezTo>
                  <a:cubicBezTo>
                    <a:pt x="323" y="1177"/>
                    <a:pt x="296" y="1042"/>
                    <a:pt x="377" y="881"/>
                  </a:cubicBezTo>
                  <a:cubicBezTo>
                    <a:pt x="430" y="720"/>
                    <a:pt x="565" y="585"/>
                    <a:pt x="780" y="478"/>
                  </a:cubicBezTo>
                  <a:cubicBezTo>
                    <a:pt x="958" y="389"/>
                    <a:pt x="1099" y="336"/>
                    <a:pt x="1250" y="336"/>
                  </a:cubicBezTo>
                  <a:close/>
                  <a:moveTo>
                    <a:pt x="1201" y="1"/>
                  </a:moveTo>
                  <a:cubicBezTo>
                    <a:pt x="1022" y="1"/>
                    <a:pt x="820" y="61"/>
                    <a:pt x="619" y="182"/>
                  </a:cubicBezTo>
                  <a:cubicBezTo>
                    <a:pt x="323" y="343"/>
                    <a:pt x="162" y="532"/>
                    <a:pt x="81" y="774"/>
                  </a:cubicBezTo>
                  <a:cubicBezTo>
                    <a:pt x="0" y="989"/>
                    <a:pt x="27" y="1231"/>
                    <a:pt x="162" y="1473"/>
                  </a:cubicBezTo>
                  <a:cubicBezTo>
                    <a:pt x="296" y="1715"/>
                    <a:pt x="484" y="1876"/>
                    <a:pt x="726" y="1903"/>
                  </a:cubicBezTo>
                  <a:cubicBezTo>
                    <a:pt x="787" y="1916"/>
                    <a:pt x="849" y="1923"/>
                    <a:pt x="912" y="1923"/>
                  </a:cubicBezTo>
                  <a:cubicBezTo>
                    <a:pt x="1103" y="1923"/>
                    <a:pt x="1304" y="1862"/>
                    <a:pt x="1506" y="1741"/>
                  </a:cubicBezTo>
                  <a:cubicBezTo>
                    <a:pt x="1802" y="1580"/>
                    <a:pt x="1963" y="1392"/>
                    <a:pt x="2044" y="1150"/>
                  </a:cubicBezTo>
                  <a:cubicBezTo>
                    <a:pt x="2124" y="935"/>
                    <a:pt x="2097" y="693"/>
                    <a:pt x="1963" y="451"/>
                  </a:cubicBezTo>
                  <a:cubicBezTo>
                    <a:pt x="1802" y="209"/>
                    <a:pt x="1613" y="48"/>
                    <a:pt x="1371" y="21"/>
                  </a:cubicBezTo>
                  <a:cubicBezTo>
                    <a:pt x="1318" y="7"/>
                    <a:pt x="1260" y="1"/>
                    <a:pt x="1201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858550" y="1196600"/>
              <a:ext cx="57825" cy="30950"/>
            </a:xfrm>
            <a:custGeom>
              <a:avLst/>
              <a:gdLst/>
              <a:ahLst/>
              <a:cxnLst/>
              <a:rect l="l" t="t" r="r" b="b"/>
              <a:pathLst>
                <a:path w="2313" h="1238" extrusionOk="0">
                  <a:moveTo>
                    <a:pt x="1694" y="1"/>
                  </a:moveTo>
                  <a:lnTo>
                    <a:pt x="0" y="968"/>
                  </a:lnTo>
                  <a:lnTo>
                    <a:pt x="162" y="1237"/>
                  </a:lnTo>
                  <a:lnTo>
                    <a:pt x="1076" y="726"/>
                  </a:lnTo>
                  <a:cubicBezTo>
                    <a:pt x="1264" y="619"/>
                    <a:pt x="1425" y="592"/>
                    <a:pt x="1587" y="592"/>
                  </a:cubicBezTo>
                  <a:cubicBezTo>
                    <a:pt x="1721" y="619"/>
                    <a:pt x="1855" y="726"/>
                    <a:pt x="1936" y="888"/>
                  </a:cubicBezTo>
                  <a:cubicBezTo>
                    <a:pt x="1963" y="915"/>
                    <a:pt x="1990" y="968"/>
                    <a:pt x="1990" y="995"/>
                  </a:cubicBezTo>
                  <a:cubicBezTo>
                    <a:pt x="2017" y="1049"/>
                    <a:pt x="2017" y="1103"/>
                    <a:pt x="2017" y="1130"/>
                  </a:cubicBezTo>
                  <a:lnTo>
                    <a:pt x="2313" y="968"/>
                  </a:lnTo>
                  <a:cubicBezTo>
                    <a:pt x="2286" y="942"/>
                    <a:pt x="2286" y="915"/>
                    <a:pt x="2259" y="888"/>
                  </a:cubicBezTo>
                  <a:cubicBezTo>
                    <a:pt x="2259" y="861"/>
                    <a:pt x="2259" y="834"/>
                    <a:pt x="2232" y="807"/>
                  </a:cubicBezTo>
                  <a:cubicBezTo>
                    <a:pt x="2151" y="673"/>
                    <a:pt x="2071" y="592"/>
                    <a:pt x="1963" y="511"/>
                  </a:cubicBezTo>
                  <a:cubicBezTo>
                    <a:pt x="1855" y="458"/>
                    <a:pt x="1748" y="431"/>
                    <a:pt x="1613" y="431"/>
                  </a:cubicBezTo>
                  <a:lnTo>
                    <a:pt x="1855" y="269"/>
                  </a:lnTo>
                  <a:lnTo>
                    <a:pt x="1694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879375" y="1230200"/>
              <a:ext cx="54475" cy="55825"/>
            </a:xfrm>
            <a:custGeom>
              <a:avLst/>
              <a:gdLst/>
              <a:ahLst/>
              <a:cxnLst/>
              <a:rect l="l" t="t" r="r" b="b"/>
              <a:pathLst>
                <a:path w="2179" h="2233" extrusionOk="0">
                  <a:moveTo>
                    <a:pt x="750" y="724"/>
                  </a:moveTo>
                  <a:cubicBezTo>
                    <a:pt x="792" y="724"/>
                    <a:pt x="830" y="733"/>
                    <a:pt x="861" y="754"/>
                  </a:cubicBezTo>
                  <a:cubicBezTo>
                    <a:pt x="969" y="834"/>
                    <a:pt x="1076" y="969"/>
                    <a:pt x="1211" y="1184"/>
                  </a:cubicBezTo>
                  <a:lnTo>
                    <a:pt x="1372" y="1480"/>
                  </a:lnTo>
                  <a:lnTo>
                    <a:pt x="1318" y="1506"/>
                  </a:lnTo>
                  <a:cubicBezTo>
                    <a:pt x="1174" y="1589"/>
                    <a:pt x="1046" y="1624"/>
                    <a:pt x="922" y="1624"/>
                  </a:cubicBezTo>
                  <a:cubicBezTo>
                    <a:pt x="884" y="1624"/>
                    <a:pt x="845" y="1620"/>
                    <a:pt x="807" y="1614"/>
                  </a:cubicBezTo>
                  <a:cubicBezTo>
                    <a:pt x="646" y="1587"/>
                    <a:pt x="512" y="1506"/>
                    <a:pt x="431" y="1345"/>
                  </a:cubicBezTo>
                  <a:cubicBezTo>
                    <a:pt x="350" y="1238"/>
                    <a:pt x="323" y="1130"/>
                    <a:pt x="350" y="1023"/>
                  </a:cubicBezTo>
                  <a:cubicBezTo>
                    <a:pt x="377" y="915"/>
                    <a:pt x="431" y="834"/>
                    <a:pt x="539" y="781"/>
                  </a:cubicBezTo>
                  <a:cubicBezTo>
                    <a:pt x="605" y="747"/>
                    <a:pt x="682" y="724"/>
                    <a:pt x="750" y="724"/>
                  </a:cubicBezTo>
                  <a:close/>
                  <a:moveTo>
                    <a:pt x="1560" y="1"/>
                  </a:moveTo>
                  <a:lnTo>
                    <a:pt x="1291" y="135"/>
                  </a:lnTo>
                  <a:cubicBezTo>
                    <a:pt x="1399" y="189"/>
                    <a:pt x="1480" y="270"/>
                    <a:pt x="1560" y="350"/>
                  </a:cubicBezTo>
                  <a:cubicBezTo>
                    <a:pt x="1614" y="431"/>
                    <a:pt x="1695" y="512"/>
                    <a:pt x="1748" y="619"/>
                  </a:cubicBezTo>
                  <a:cubicBezTo>
                    <a:pt x="1829" y="754"/>
                    <a:pt x="1883" y="915"/>
                    <a:pt x="1856" y="1023"/>
                  </a:cubicBezTo>
                  <a:cubicBezTo>
                    <a:pt x="1829" y="1157"/>
                    <a:pt x="1748" y="1264"/>
                    <a:pt x="1614" y="1318"/>
                  </a:cubicBezTo>
                  <a:lnTo>
                    <a:pt x="1587" y="1345"/>
                  </a:lnTo>
                  <a:lnTo>
                    <a:pt x="1372" y="942"/>
                  </a:lnTo>
                  <a:cubicBezTo>
                    <a:pt x="1211" y="700"/>
                    <a:pt x="1076" y="539"/>
                    <a:pt x="888" y="458"/>
                  </a:cubicBezTo>
                  <a:cubicBezTo>
                    <a:pt x="824" y="426"/>
                    <a:pt x="757" y="411"/>
                    <a:pt x="686" y="411"/>
                  </a:cubicBezTo>
                  <a:cubicBezTo>
                    <a:pt x="578" y="411"/>
                    <a:pt x="464" y="447"/>
                    <a:pt x="350" y="512"/>
                  </a:cubicBezTo>
                  <a:cubicBezTo>
                    <a:pt x="189" y="619"/>
                    <a:pt x="81" y="754"/>
                    <a:pt x="55" y="888"/>
                  </a:cubicBezTo>
                  <a:cubicBezTo>
                    <a:pt x="1" y="1049"/>
                    <a:pt x="55" y="1238"/>
                    <a:pt x="135" y="1399"/>
                  </a:cubicBezTo>
                  <a:cubicBezTo>
                    <a:pt x="216" y="1533"/>
                    <a:pt x="323" y="1641"/>
                    <a:pt x="404" y="1695"/>
                  </a:cubicBezTo>
                  <a:cubicBezTo>
                    <a:pt x="512" y="1775"/>
                    <a:pt x="646" y="1802"/>
                    <a:pt x="780" y="1802"/>
                  </a:cubicBezTo>
                  <a:lnTo>
                    <a:pt x="512" y="1964"/>
                  </a:lnTo>
                  <a:lnTo>
                    <a:pt x="673" y="2232"/>
                  </a:lnTo>
                  <a:lnTo>
                    <a:pt x="1668" y="1668"/>
                  </a:lnTo>
                  <a:cubicBezTo>
                    <a:pt x="1910" y="1533"/>
                    <a:pt x="2071" y="1372"/>
                    <a:pt x="2125" y="1157"/>
                  </a:cubicBezTo>
                  <a:cubicBezTo>
                    <a:pt x="2179" y="969"/>
                    <a:pt x="2152" y="754"/>
                    <a:pt x="1990" y="512"/>
                  </a:cubicBezTo>
                  <a:cubicBezTo>
                    <a:pt x="1937" y="404"/>
                    <a:pt x="1883" y="323"/>
                    <a:pt x="1802" y="243"/>
                  </a:cubicBezTo>
                  <a:cubicBezTo>
                    <a:pt x="1722" y="162"/>
                    <a:pt x="1641" y="81"/>
                    <a:pt x="1560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909625" y="1280800"/>
              <a:ext cx="53800" cy="49575"/>
            </a:xfrm>
            <a:custGeom>
              <a:avLst/>
              <a:gdLst/>
              <a:ahLst/>
              <a:cxnLst/>
              <a:rect l="l" t="t" r="r" b="b"/>
              <a:pathLst>
                <a:path w="2152" h="1983" extrusionOk="0">
                  <a:moveTo>
                    <a:pt x="1186" y="0"/>
                  </a:moveTo>
                  <a:cubicBezTo>
                    <a:pt x="995" y="0"/>
                    <a:pt x="794" y="61"/>
                    <a:pt x="592" y="181"/>
                  </a:cubicBezTo>
                  <a:cubicBezTo>
                    <a:pt x="323" y="343"/>
                    <a:pt x="135" y="531"/>
                    <a:pt x="54" y="773"/>
                  </a:cubicBezTo>
                  <a:cubicBezTo>
                    <a:pt x="1" y="1015"/>
                    <a:pt x="28" y="1284"/>
                    <a:pt x="189" y="1526"/>
                  </a:cubicBezTo>
                  <a:cubicBezTo>
                    <a:pt x="243" y="1633"/>
                    <a:pt x="296" y="1714"/>
                    <a:pt x="350" y="1768"/>
                  </a:cubicBezTo>
                  <a:cubicBezTo>
                    <a:pt x="431" y="1848"/>
                    <a:pt x="485" y="1929"/>
                    <a:pt x="565" y="1983"/>
                  </a:cubicBezTo>
                  <a:lnTo>
                    <a:pt x="834" y="1822"/>
                  </a:lnTo>
                  <a:cubicBezTo>
                    <a:pt x="753" y="1768"/>
                    <a:pt x="673" y="1714"/>
                    <a:pt x="592" y="1633"/>
                  </a:cubicBezTo>
                  <a:cubicBezTo>
                    <a:pt x="538" y="1580"/>
                    <a:pt x="485" y="1499"/>
                    <a:pt x="431" y="1418"/>
                  </a:cubicBezTo>
                  <a:cubicBezTo>
                    <a:pt x="323" y="1230"/>
                    <a:pt x="296" y="1069"/>
                    <a:pt x="350" y="907"/>
                  </a:cubicBezTo>
                  <a:cubicBezTo>
                    <a:pt x="404" y="746"/>
                    <a:pt x="538" y="585"/>
                    <a:pt x="753" y="477"/>
                  </a:cubicBezTo>
                  <a:cubicBezTo>
                    <a:pt x="920" y="373"/>
                    <a:pt x="1071" y="333"/>
                    <a:pt x="1205" y="333"/>
                  </a:cubicBezTo>
                  <a:cubicBezTo>
                    <a:pt x="1244" y="333"/>
                    <a:pt x="1282" y="337"/>
                    <a:pt x="1318" y="343"/>
                  </a:cubicBezTo>
                  <a:cubicBezTo>
                    <a:pt x="1506" y="370"/>
                    <a:pt x="1641" y="477"/>
                    <a:pt x="1748" y="665"/>
                  </a:cubicBezTo>
                  <a:cubicBezTo>
                    <a:pt x="1775" y="746"/>
                    <a:pt x="1829" y="827"/>
                    <a:pt x="1856" y="934"/>
                  </a:cubicBezTo>
                  <a:cubicBezTo>
                    <a:pt x="1856" y="1015"/>
                    <a:pt x="1883" y="1123"/>
                    <a:pt x="1883" y="1230"/>
                  </a:cubicBezTo>
                  <a:lnTo>
                    <a:pt x="2152" y="1069"/>
                  </a:lnTo>
                  <a:cubicBezTo>
                    <a:pt x="2125" y="961"/>
                    <a:pt x="2125" y="881"/>
                    <a:pt x="2098" y="773"/>
                  </a:cubicBezTo>
                  <a:cubicBezTo>
                    <a:pt x="2071" y="692"/>
                    <a:pt x="2017" y="612"/>
                    <a:pt x="1963" y="531"/>
                  </a:cubicBezTo>
                  <a:cubicBezTo>
                    <a:pt x="1829" y="262"/>
                    <a:pt x="1614" y="101"/>
                    <a:pt x="1372" y="20"/>
                  </a:cubicBezTo>
                  <a:cubicBezTo>
                    <a:pt x="1311" y="7"/>
                    <a:pt x="1249" y="0"/>
                    <a:pt x="1186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912325" y="1313550"/>
              <a:ext cx="80675" cy="50275"/>
            </a:xfrm>
            <a:custGeom>
              <a:avLst/>
              <a:gdLst/>
              <a:ahLst/>
              <a:cxnLst/>
              <a:rect l="l" t="t" r="r" b="b"/>
              <a:pathLst>
                <a:path w="3227" h="2011" extrusionOk="0">
                  <a:moveTo>
                    <a:pt x="2259" y="1"/>
                  </a:moveTo>
                  <a:lnTo>
                    <a:pt x="995" y="1668"/>
                  </a:lnTo>
                  <a:lnTo>
                    <a:pt x="834" y="1695"/>
                  </a:lnTo>
                  <a:cubicBezTo>
                    <a:pt x="753" y="1708"/>
                    <a:pt x="686" y="1715"/>
                    <a:pt x="632" y="1715"/>
                  </a:cubicBezTo>
                  <a:cubicBezTo>
                    <a:pt x="578" y="1715"/>
                    <a:pt x="538" y="1708"/>
                    <a:pt x="511" y="1695"/>
                  </a:cubicBezTo>
                  <a:cubicBezTo>
                    <a:pt x="430" y="1668"/>
                    <a:pt x="377" y="1614"/>
                    <a:pt x="350" y="1533"/>
                  </a:cubicBezTo>
                  <a:lnTo>
                    <a:pt x="242" y="1372"/>
                  </a:lnTo>
                  <a:lnTo>
                    <a:pt x="0" y="1506"/>
                  </a:lnTo>
                  <a:lnTo>
                    <a:pt x="135" y="1748"/>
                  </a:lnTo>
                  <a:cubicBezTo>
                    <a:pt x="215" y="1856"/>
                    <a:pt x="296" y="1937"/>
                    <a:pt x="404" y="1990"/>
                  </a:cubicBezTo>
                  <a:cubicBezTo>
                    <a:pt x="457" y="2004"/>
                    <a:pt x="531" y="2010"/>
                    <a:pt x="622" y="2010"/>
                  </a:cubicBezTo>
                  <a:cubicBezTo>
                    <a:pt x="713" y="2010"/>
                    <a:pt x="820" y="2004"/>
                    <a:pt x="941" y="1990"/>
                  </a:cubicBezTo>
                  <a:lnTo>
                    <a:pt x="3227" y="1668"/>
                  </a:lnTo>
                  <a:lnTo>
                    <a:pt x="3038" y="1372"/>
                  </a:lnTo>
                  <a:lnTo>
                    <a:pt x="1425" y="1587"/>
                  </a:lnTo>
                  <a:lnTo>
                    <a:pt x="2447" y="29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2956000" y="1366450"/>
              <a:ext cx="56500" cy="47150"/>
            </a:xfrm>
            <a:custGeom>
              <a:avLst/>
              <a:gdLst/>
              <a:ahLst/>
              <a:cxnLst/>
              <a:rect l="l" t="t" r="r" b="b"/>
              <a:pathLst>
                <a:path w="2260" h="1886" extrusionOk="0">
                  <a:moveTo>
                    <a:pt x="1450" y="0"/>
                  </a:moveTo>
                  <a:cubicBezTo>
                    <a:pt x="1364" y="0"/>
                    <a:pt x="1278" y="26"/>
                    <a:pt x="1184" y="89"/>
                  </a:cubicBezTo>
                  <a:cubicBezTo>
                    <a:pt x="1049" y="170"/>
                    <a:pt x="969" y="251"/>
                    <a:pt x="915" y="385"/>
                  </a:cubicBezTo>
                  <a:cubicBezTo>
                    <a:pt x="888" y="493"/>
                    <a:pt x="915" y="654"/>
                    <a:pt x="969" y="842"/>
                  </a:cubicBezTo>
                  <a:lnTo>
                    <a:pt x="1022" y="950"/>
                  </a:lnTo>
                  <a:cubicBezTo>
                    <a:pt x="1076" y="1138"/>
                    <a:pt x="1103" y="1272"/>
                    <a:pt x="1076" y="1353"/>
                  </a:cubicBezTo>
                  <a:cubicBezTo>
                    <a:pt x="1076" y="1434"/>
                    <a:pt x="1022" y="1487"/>
                    <a:pt x="969" y="1541"/>
                  </a:cubicBezTo>
                  <a:cubicBezTo>
                    <a:pt x="928" y="1568"/>
                    <a:pt x="881" y="1582"/>
                    <a:pt x="834" y="1582"/>
                  </a:cubicBezTo>
                  <a:cubicBezTo>
                    <a:pt x="787" y="1582"/>
                    <a:pt x="740" y="1568"/>
                    <a:pt x="700" y="1541"/>
                  </a:cubicBezTo>
                  <a:cubicBezTo>
                    <a:pt x="619" y="1487"/>
                    <a:pt x="539" y="1407"/>
                    <a:pt x="458" y="1272"/>
                  </a:cubicBezTo>
                  <a:cubicBezTo>
                    <a:pt x="404" y="1192"/>
                    <a:pt x="350" y="1084"/>
                    <a:pt x="323" y="950"/>
                  </a:cubicBezTo>
                  <a:cubicBezTo>
                    <a:pt x="297" y="842"/>
                    <a:pt x="270" y="708"/>
                    <a:pt x="270" y="573"/>
                  </a:cubicBezTo>
                  <a:lnTo>
                    <a:pt x="1" y="762"/>
                  </a:lnTo>
                  <a:cubicBezTo>
                    <a:pt x="28" y="869"/>
                    <a:pt x="55" y="1003"/>
                    <a:pt x="81" y="1111"/>
                  </a:cubicBezTo>
                  <a:cubicBezTo>
                    <a:pt x="135" y="1219"/>
                    <a:pt x="162" y="1326"/>
                    <a:pt x="216" y="1407"/>
                  </a:cubicBezTo>
                  <a:cubicBezTo>
                    <a:pt x="350" y="1622"/>
                    <a:pt x="485" y="1756"/>
                    <a:pt x="673" y="1837"/>
                  </a:cubicBezTo>
                  <a:cubicBezTo>
                    <a:pt x="741" y="1871"/>
                    <a:pt x="808" y="1886"/>
                    <a:pt x="876" y="1886"/>
                  </a:cubicBezTo>
                  <a:cubicBezTo>
                    <a:pt x="969" y="1886"/>
                    <a:pt x="1063" y="1857"/>
                    <a:pt x="1157" y="1810"/>
                  </a:cubicBezTo>
                  <a:cubicBezTo>
                    <a:pt x="1291" y="1729"/>
                    <a:pt x="1372" y="1622"/>
                    <a:pt x="1399" y="1487"/>
                  </a:cubicBezTo>
                  <a:cubicBezTo>
                    <a:pt x="1426" y="1380"/>
                    <a:pt x="1399" y="1192"/>
                    <a:pt x="1345" y="977"/>
                  </a:cubicBezTo>
                  <a:lnTo>
                    <a:pt x="1291" y="869"/>
                  </a:lnTo>
                  <a:cubicBezTo>
                    <a:pt x="1238" y="708"/>
                    <a:pt x="1211" y="573"/>
                    <a:pt x="1238" y="520"/>
                  </a:cubicBezTo>
                  <a:cubicBezTo>
                    <a:pt x="1238" y="439"/>
                    <a:pt x="1264" y="385"/>
                    <a:pt x="1345" y="331"/>
                  </a:cubicBezTo>
                  <a:cubicBezTo>
                    <a:pt x="1385" y="318"/>
                    <a:pt x="1426" y="311"/>
                    <a:pt x="1466" y="311"/>
                  </a:cubicBezTo>
                  <a:cubicBezTo>
                    <a:pt x="1506" y="311"/>
                    <a:pt x="1547" y="318"/>
                    <a:pt x="1587" y="331"/>
                  </a:cubicBezTo>
                  <a:cubicBezTo>
                    <a:pt x="1668" y="385"/>
                    <a:pt x="1748" y="466"/>
                    <a:pt x="1829" y="600"/>
                  </a:cubicBezTo>
                  <a:cubicBezTo>
                    <a:pt x="1883" y="708"/>
                    <a:pt x="1937" y="788"/>
                    <a:pt x="1963" y="896"/>
                  </a:cubicBezTo>
                  <a:cubicBezTo>
                    <a:pt x="1990" y="1003"/>
                    <a:pt x="1990" y="1084"/>
                    <a:pt x="2017" y="1192"/>
                  </a:cubicBezTo>
                  <a:lnTo>
                    <a:pt x="2259" y="1030"/>
                  </a:lnTo>
                  <a:cubicBezTo>
                    <a:pt x="2259" y="950"/>
                    <a:pt x="2232" y="842"/>
                    <a:pt x="2205" y="762"/>
                  </a:cubicBezTo>
                  <a:cubicBezTo>
                    <a:pt x="2152" y="654"/>
                    <a:pt x="2098" y="546"/>
                    <a:pt x="2044" y="439"/>
                  </a:cubicBezTo>
                  <a:cubicBezTo>
                    <a:pt x="1937" y="224"/>
                    <a:pt x="1802" y="89"/>
                    <a:pt x="1641" y="36"/>
                  </a:cubicBezTo>
                  <a:cubicBezTo>
                    <a:pt x="1574" y="13"/>
                    <a:pt x="1512" y="0"/>
                    <a:pt x="1450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2982900" y="1398250"/>
              <a:ext cx="55125" cy="52450"/>
            </a:xfrm>
            <a:custGeom>
              <a:avLst/>
              <a:gdLst/>
              <a:ahLst/>
              <a:cxnLst/>
              <a:rect l="l" t="t" r="r" b="b"/>
              <a:pathLst>
                <a:path w="2205" h="2098" extrusionOk="0">
                  <a:moveTo>
                    <a:pt x="2044" y="0"/>
                  </a:moveTo>
                  <a:lnTo>
                    <a:pt x="1560" y="269"/>
                  </a:lnTo>
                  <a:lnTo>
                    <a:pt x="1425" y="54"/>
                  </a:lnTo>
                  <a:lnTo>
                    <a:pt x="1210" y="189"/>
                  </a:lnTo>
                  <a:lnTo>
                    <a:pt x="1345" y="404"/>
                  </a:lnTo>
                  <a:lnTo>
                    <a:pt x="404" y="914"/>
                  </a:lnTo>
                  <a:cubicBezTo>
                    <a:pt x="188" y="1049"/>
                    <a:pt x="81" y="1183"/>
                    <a:pt x="54" y="1291"/>
                  </a:cubicBezTo>
                  <a:cubicBezTo>
                    <a:pt x="0" y="1425"/>
                    <a:pt x="54" y="1614"/>
                    <a:pt x="188" y="1829"/>
                  </a:cubicBezTo>
                  <a:lnTo>
                    <a:pt x="350" y="2097"/>
                  </a:lnTo>
                  <a:lnTo>
                    <a:pt x="592" y="1963"/>
                  </a:lnTo>
                  <a:lnTo>
                    <a:pt x="404" y="1694"/>
                  </a:lnTo>
                  <a:cubicBezTo>
                    <a:pt x="350" y="1560"/>
                    <a:pt x="323" y="1479"/>
                    <a:pt x="350" y="1425"/>
                  </a:cubicBezTo>
                  <a:cubicBezTo>
                    <a:pt x="350" y="1345"/>
                    <a:pt x="430" y="1291"/>
                    <a:pt x="565" y="1210"/>
                  </a:cubicBezTo>
                  <a:lnTo>
                    <a:pt x="1506" y="673"/>
                  </a:lnTo>
                  <a:lnTo>
                    <a:pt x="1828" y="1237"/>
                  </a:lnTo>
                  <a:lnTo>
                    <a:pt x="2044" y="1130"/>
                  </a:lnTo>
                  <a:lnTo>
                    <a:pt x="1721" y="538"/>
                  </a:lnTo>
                  <a:lnTo>
                    <a:pt x="2205" y="269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2999025" y="1437225"/>
              <a:ext cx="54475" cy="55825"/>
            </a:xfrm>
            <a:custGeom>
              <a:avLst/>
              <a:gdLst/>
              <a:ahLst/>
              <a:cxnLst/>
              <a:rect l="l" t="t" r="r" b="b"/>
              <a:pathLst>
                <a:path w="2179" h="2233" extrusionOk="0">
                  <a:moveTo>
                    <a:pt x="715" y="730"/>
                  </a:moveTo>
                  <a:cubicBezTo>
                    <a:pt x="764" y="730"/>
                    <a:pt x="812" y="744"/>
                    <a:pt x="861" y="780"/>
                  </a:cubicBezTo>
                  <a:cubicBezTo>
                    <a:pt x="968" y="834"/>
                    <a:pt x="1076" y="969"/>
                    <a:pt x="1210" y="1184"/>
                  </a:cubicBezTo>
                  <a:lnTo>
                    <a:pt x="1372" y="1479"/>
                  </a:lnTo>
                  <a:lnTo>
                    <a:pt x="1318" y="1506"/>
                  </a:lnTo>
                  <a:cubicBezTo>
                    <a:pt x="1174" y="1589"/>
                    <a:pt x="1046" y="1624"/>
                    <a:pt x="910" y="1624"/>
                  </a:cubicBezTo>
                  <a:cubicBezTo>
                    <a:pt x="868" y="1624"/>
                    <a:pt x="825" y="1620"/>
                    <a:pt x="780" y="1614"/>
                  </a:cubicBezTo>
                  <a:cubicBezTo>
                    <a:pt x="619" y="1587"/>
                    <a:pt x="511" y="1506"/>
                    <a:pt x="404" y="1345"/>
                  </a:cubicBezTo>
                  <a:cubicBezTo>
                    <a:pt x="350" y="1238"/>
                    <a:pt x="323" y="1130"/>
                    <a:pt x="350" y="1022"/>
                  </a:cubicBezTo>
                  <a:cubicBezTo>
                    <a:pt x="377" y="915"/>
                    <a:pt x="431" y="834"/>
                    <a:pt x="538" y="780"/>
                  </a:cubicBezTo>
                  <a:cubicBezTo>
                    <a:pt x="597" y="751"/>
                    <a:pt x="656" y="730"/>
                    <a:pt x="715" y="730"/>
                  </a:cubicBezTo>
                  <a:close/>
                  <a:moveTo>
                    <a:pt x="1533" y="1"/>
                  </a:moveTo>
                  <a:lnTo>
                    <a:pt x="1291" y="135"/>
                  </a:lnTo>
                  <a:cubicBezTo>
                    <a:pt x="1372" y="189"/>
                    <a:pt x="1479" y="270"/>
                    <a:pt x="1533" y="350"/>
                  </a:cubicBezTo>
                  <a:cubicBezTo>
                    <a:pt x="1614" y="431"/>
                    <a:pt x="1694" y="512"/>
                    <a:pt x="1748" y="619"/>
                  </a:cubicBezTo>
                  <a:cubicBezTo>
                    <a:pt x="1829" y="754"/>
                    <a:pt x="1856" y="915"/>
                    <a:pt x="1856" y="1022"/>
                  </a:cubicBezTo>
                  <a:cubicBezTo>
                    <a:pt x="1829" y="1157"/>
                    <a:pt x="1748" y="1264"/>
                    <a:pt x="1614" y="1318"/>
                  </a:cubicBezTo>
                  <a:lnTo>
                    <a:pt x="1587" y="1345"/>
                  </a:lnTo>
                  <a:lnTo>
                    <a:pt x="1372" y="942"/>
                  </a:lnTo>
                  <a:cubicBezTo>
                    <a:pt x="1210" y="700"/>
                    <a:pt x="1049" y="538"/>
                    <a:pt x="888" y="458"/>
                  </a:cubicBezTo>
                  <a:cubicBezTo>
                    <a:pt x="821" y="436"/>
                    <a:pt x="749" y="422"/>
                    <a:pt x="675" y="422"/>
                  </a:cubicBezTo>
                  <a:cubicBezTo>
                    <a:pt x="571" y="422"/>
                    <a:pt x="460" y="449"/>
                    <a:pt x="350" y="512"/>
                  </a:cubicBezTo>
                  <a:cubicBezTo>
                    <a:pt x="189" y="619"/>
                    <a:pt x="81" y="754"/>
                    <a:pt x="54" y="888"/>
                  </a:cubicBezTo>
                  <a:cubicBezTo>
                    <a:pt x="1" y="1049"/>
                    <a:pt x="27" y="1238"/>
                    <a:pt x="135" y="1399"/>
                  </a:cubicBezTo>
                  <a:cubicBezTo>
                    <a:pt x="216" y="1533"/>
                    <a:pt x="296" y="1641"/>
                    <a:pt x="404" y="1695"/>
                  </a:cubicBezTo>
                  <a:cubicBezTo>
                    <a:pt x="511" y="1775"/>
                    <a:pt x="646" y="1802"/>
                    <a:pt x="780" y="1802"/>
                  </a:cubicBezTo>
                  <a:lnTo>
                    <a:pt x="511" y="1963"/>
                  </a:lnTo>
                  <a:lnTo>
                    <a:pt x="673" y="2232"/>
                  </a:lnTo>
                  <a:lnTo>
                    <a:pt x="1641" y="1668"/>
                  </a:lnTo>
                  <a:cubicBezTo>
                    <a:pt x="1909" y="1533"/>
                    <a:pt x="2071" y="1372"/>
                    <a:pt x="2125" y="1157"/>
                  </a:cubicBezTo>
                  <a:cubicBezTo>
                    <a:pt x="2178" y="969"/>
                    <a:pt x="2151" y="754"/>
                    <a:pt x="1990" y="512"/>
                  </a:cubicBezTo>
                  <a:cubicBezTo>
                    <a:pt x="1936" y="404"/>
                    <a:pt x="1883" y="323"/>
                    <a:pt x="1802" y="243"/>
                  </a:cubicBezTo>
                  <a:cubicBezTo>
                    <a:pt x="1721" y="162"/>
                    <a:pt x="1641" y="81"/>
                    <a:pt x="1533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200000" y="1012425"/>
              <a:ext cx="70600" cy="47175"/>
            </a:xfrm>
            <a:custGeom>
              <a:avLst/>
              <a:gdLst/>
              <a:ahLst/>
              <a:cxnLst/>
              <a:rect l="l" t="t" r="r" b="b"/>
              <a:pathLst>
                <a:path w="2824" h="1887" extrusionOk="0">
                  <a:moveTo>
                    <a:pt x="2313" y="431"/>
                  </a:moveTo>
                  <a:lnTo>
                    <a:pt x="2447" y="834"/>
                  </a:lnTo>
                  <a:cubicBezTo>
                    <a:pt x="2501" y="996"/>
                    <a:pt x="2501" y="1130"/>
                    <a:pt x="2447" y="1238"/>
                  </a:cubicBezTo>
                  <a:cubicBezTo>
                    <a:pt x="2393" y="1345"/>
                    <a:pt x="2313" y="1426"/>
                    <a:pt x="2151" y="1479"/>
                  </a:cubicBezTo>
                  <a:cubicBezTo>
                    <a:pt x="2071" y="1506"/>
                    <a:pt x="2003" y="1520"/>
                    <a:pt x="1943" y="1520"/>
                  </a:cubicBezTo>
                  <a:cubicBezTo>
                    <a:pt x="1882" y="1520"/>
                    <a:pt x="1829" y="1506"/>
                    <a:pt x="1775" y="1479"/>
                  </a:cubicBezTo>
                  <a:cubicBezTo>
                    <a:pt x="1667" y="1399"/>
                    <a:pt x="1587" y="1291"/>
                    <a:pt x="1533" y="1157"/>
                  </a:cubicBezTo>
                  <a:lnTo>
                    <a:pt x="1399" y="727"/>
                  </a:lnTo>
                  <a:lnTo>
                    <a:pt x="2313" y="431"/>
                  </a:lnTo>
                  <a:close/>
                  <a:moveTo>
                    <a:pt x="2501" y="1"/>
                  </a:moveTo>
                  <a:lnTo>
                    <a:pt x="0" y="807"/>
                  </a:lnTo>
                  <a:lnTo>
                    <a:pt x="108" y="1130"/>
                  </a:lnTo>
                  <a:lnTo>
                    <a:pt x="1103" y="807"/>
                  </a:lnTo>
                  <a:lnTo>
                    <a:pt x="1237" y="1238"/>
                  </a:lnTo>
                  <a:cubicBezTo>
                    <a:pt x="1345" y="1506"/>
                    <a:pt x="1479" y="1695"/>
                    <a:pt x="1640" y="1802"/>
                  </a:cubicBezTo>
                  <a:cubicBezTo>
                    <a:pt x="1727" y="1860"/>
                    <a:pt x="1829" y="1886"/>
                    <a:pt x="1942" y="1886"/>
                  </a:cubicBezTo>
                  <a:cubicBezTo>
                    <a:pt x="2040" y="1886"/>
                    <a:pt x="2147" y="1866"/>
                    <a:pt x="2259" y="1829"/>
                  </a:cubicBezTo>
                  <a:cubicBezTo>
                    <a:pt x="2501" y="1748"/>
                    <a:pt x="2662" y="1641"/>
                    <a:pt x="2743" y="1453"/>
                  </a:cubicBezTo>
                  <a:cubicBezTo>
                    <a:pt x="2823" y="1264"/>
                    <a:pt x="2823" y="1022"/>
                    <a:pt x="2743" y="754"/>
                  </a:cubicBezTo>
                  <a:lnTo>
                    <a:pt x="2501" y="1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16125" y="1060825"/>
              <a:ext cx="67250" cy="28250"/>
            </a:xfrm>
            <a:custGeom>
              <a:avLst/>
              <a:gdLst/>
              <a:ahLst/>
              <a:cxnLst/>
              <a:rect l="l" t="t" r="r" b="b"/>
              <a:pathLst>
                <a:path w="2690" h="1130" extrusionOk="0">
                  <a:moveTo>
                    <a:pt x="2582" y="1"/>
                  </a:moveTo>
                  <a:lnTo>
                    <a:pt x="2205" y="108"/>
                  </a:lnTo>
                  <a:lnTo>
                    <a:pt x="2313" y="431"/>
                  </a:lnTo>
                  <a:lnTo>
                    <a:pt x="2689" y="296"/>
                  </a:lnTo>
                  <a:lnTo>
                    <a:pt x="2582" y="1"/>
                  </a:lnTo>
                  <a:close/>
                  <a:moveTo>
                    <a:pt x="1856" y="216"/>
                  </a:moveTo>
                  <a:lnTo>
                    <a:pt x="1" y="834"/>
                  </a:lnTo>
                  <a:lnTo>
                    <a:pt x="108" y="1130"/>
                  </a:lnTo>
                  <a:lnTo>
                    <a:pt x="1963" y="538"/>
                  </a:lnTo>
                  <a:lnTo>
                    <a:pt x="1856" y="216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226875" y="1092725"/>
              <a:ext cx="53125" cy="45425"/>
            </a:xfrm>
            <a:custGeom>
              <a:avLst/>
              <a:gdLst/>
              <a:ahLst/>
              <a:cxnLst/>
              <a:rect l="l" t="t" r="r" b="b"/>
              <a:pathLst>
                <a:path w="2125" h="1817" extrusionOk="0">
                  <a:moveTo>
                    <a:pt x="1147" y="0"/>
                  </a:moveTo>
                  <a:cubicBezTo>
                    <a:pt x="1026" y="0"/>
                    <a:pt x="895" y="22"/>
                    <a:pt x="754" y="69"/>
                  </a:cubicBezTo>
                  <a:cubicBezTo>
                    <a:pt x="458" y="176"/>
                    <a:pt x="243" y="338"/>
                    <a:pt x="135" y="553"/>
                  </a:cubicBezTo>
                  <a:cubicBezTo>
                    <a:pt x="1" y="768"/>
                    <a:pt x="1" y="1037"/>
                    <a:pt x="82" y="1306"/>
                  </a:cubicBezTo>
                  <a:cubicBezTo>
                    <a:pt x="108" y="1413"/>
                    <a:pt x="162" y="1494"/>
                    <a:pt x="216" y="1574"/>
                  </a:cubicBezTo>
                  <a:cubicBezTo>
                    <a:pt x="270" y="1682"/>
                    <a:pt x="324" y="1763"/>
                    <a:pt x="377" y="1816"/>
                  </a:cubicBezTo>
                  <a:lnTo>
                    <a:pt x="673" y="1736"/>
                  </a:lnTo>
                  <a:cubicBezTo>
                    <a:pt x="592" y="1655"/>
                    <a:pt x="539" y="1574"/>
                    <a:pt x="485" y="1494"/>
                  </a:cubicBezTo>
                  <a:cubicBezTo>
                    <a:pt x="431" y="1413"/>
                    <a:pt x="377" y="1332"/>
                    <a:pt x="350" y="1252"/>
                  </a:cubicBezTo>
                  <a:cubicBezTo>
                    <a:pt x="297" y="1064"/>
                    <a:pt x="297" y="875"/>
                    <a:pt x="377" y="741"/>
                  </a:cubicBezTo>
                  <a:cubicBezTo>
                    <a:pt x="485" y="580"/>
                    <a:pt x="646" y="472"/>
                    <a:pt x="861" y="391"/>
                  </a:cubicBezTo>
                  <a:cubicBezTo>
                    <a:pt x="982" y="351"/>
                    <a:pt x="1090" y="331"/>
                    <a:pt x="1187" y="331"/>
                  </a:cubicBezTo>
                  <a:cubicBezTo>
                    <a:pt x="1285" y="331"/>
                    <a:pt x="1372" y="351"/>
                    <a:pt x="1453" y="391"/>
                  </a:cubicBezTo>
                  <a:cubicBezTo>
                    <a:pt x="1614" y="445"/>
                    <a:pt x="1722" y="580"/>
                    <a:pt x="1802" y="795"/>
                  </a:cubicBezTo>
                  <a:cubicBezTo>
                    <a:pt x="1829" y="875"/>
                    <a:pt x="1829" y="956"/>
                    <a:pt x="1829" y="1064"/>
                  </a:cubicBezTo>
                  <a:cubicBezTo>
                    <a:pt x="1856" y="1144"/>
                    <a:pt x="1829" y="1252"/>
                    <a:pt x="1829" y="1359"/>
                  </a:cubicBezTo>
                  <a:lnTo>
                    <a:pt x="2098" y="1252"/>
                  </a:lnTo>
                  <a:cubicBezTo>
                    <a:pt x="2125" y="1171"/>
                    <a:pt x="2125" y="1064"/>
                    <a:pt x="2098" y="983"/>
                  </a:cubicBezTo>
                  <a:cubicBezTo>
                    <a:pt x="2098" y="875"/>
                    <a:pt x="2071" y="795"/>
                    <a:pt x="2044" y="687"/>
                  </a:cubicBezTo>
                  <a:cubicBezTo>
                    <a:pt x="1964" y="391"/>
                    <a:pt x="1802" y="203"/>
                    <a:pt x="1560" y="96"/>
                  </a:cubicBezTo>
                  <a:cubicBezTo>
                    <a:pt x="1439" y="35"/>
                    <a:pt x="1302" y="0"/>
                    <a:pt x="1147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41675" y="1139375"/>
              <a:ext cx="53125" cy="46600"/>
            </a:xfrm>
            <a:custGeom>
              <a:avLst/>
              <a:gdLst/>
              <a:ahLst/>
              <a:cxnLst/>
              <a:rect l="l" t="t" r="r" b="b"/>
              <a:pathLst>
                <a:path w="2125" h="1864" extrusionOk="0">
                  <a:moveTo>
                    <a:pt x="1218" y="343"/>
                  </a:moveTo>
                  <a:cubicBezTo>
                    <a:pt x="1302" y="343"/>
                    <a:pt x="1380" y="356"/>
                    <a:pt x="1452" y="381"/>
                  </a:cubicBezTo>
                  <a:cubicBezTo>
                    <a:pt x="1614" y="434"/>
                    <a:pt x="1721" y="542"/>
                    <a:pt x="1775" y="703"/>
                  </a:cubicBezTo>
                  <a:cubicBezTo>
                    <a:pt x="1829" y="865"/>
                    <a:pt x="1802" y="1026"/>
                    <a:pt x="1721" y="1160"/>
                  </a:cubicBezTo>
                  <a:cubicBezTo>
                    <a:pt x="1614" y="1295"/>
                    <a:pt x="1452" y="1402"/>
                    <a:pt x="1237" y="1456"/>
                  </a:cubicBezTo>
                  <a:cubicBezTo>
                    <a:pt x="1119" y="1500"/>
                    <a:pt x="1000" y="1520"/>
                    <a:pt x="891" y="1520"/>
                  </a:cubicBezTo>
                  <a:cubicBezTo>
                    <a:pt x="802" y="1520"/>
                    <a:pt x="718" y="1507"/>
                    <a:pt x="646" y="1483"/>
                  </a:cubicBezTo>
                  <a:cubicBezTo>
                    <a:pt x="511" y="1429"/>
                    <a:pt x="404" y="1322"/>
                    <a:pt x="350" y="1160"/>
                  </a:cubicBezTo>
                  <a:cubicBezTo>
                    <a:pt x="296" y="999"/>
                    <a:pt x="296" y="838"/>
                    <a:pt x="404" y="703"/>
                  </a:cubicBezTo>
                  <a:cubicBezTo>
                    <a:pt x="511" y="569"/>
                    <a:pt x="673" y="461"/>
                    <a:pt x="888" y="408"/>
                  </a:cubicBezTo>
                  <a:cubicBezTo>
                    <a:pt x="1006" y="363"/>
                    <a:pt x="1116" y="343"/>
                    <a:pt x="1218" y="343"/>
                  </a:cubicBezTo>
                  <a:close/>
                  <a:moveTo>
                    <a:pt x="1228" y="0"/>
                  </a:moveTo>
                  <a:cubicBezTo>
                    <a:pt x="1089" y="0"/>
                    <a:pt x="939" y="27"/>
                    <a:pt x="780" y="85"/>
                  </a:cubicBezTo>
                  <a:cubicBezTo>
                    <a:pt x="484" y="166"/>
                    <a:pt x="269" y="327"/>
                    <a:pt x="135" y="542"/>
                  </a:cubicBezTo>
                  <a:cubicBezTo>
                    <a:pt x="0" y="757"/>
                    <a:pt x="0" y="972"/>
                    <a:pt x="81" y="1241"/>
                  </a:cubicBezTo>
                  <a:cubicBezTo>
                    <a:pt x="162" y="1510"/>
                    <a:pt x="323" y="1698"/>
                    <a:pt x="538" y="1806"/>
                  </a:cubicBezTo>
                  <a:cubicBezTo>
                    <a:pt x="638" y="1843"/>
                    <a:pt x="749" y="1863"/>
                    <a:pt x="872" y="1863"/>
                  </a:cubicBezTo>
                  <a:cubicBezTo>
                    <a:pt x="1014" y="1863"/>
                    <a:pt x="1172" y="1836"/>
                    <a:pt x="1345" y="1779"/>
                  </a:cubicBezTo>
                  <a:cubicBezTo>
                    <a:pt x="1640" y="1698"/>
                    <a:pt x="1856" y="1537"/>
                    <a:pt x="1990" y="1322"/>
                  </a:cubicBezTo>
                  <a:cubicBezTo>
                    <a:pt x="2097" y="1107"/>
                    <a:pt x="2124" y="891"/>
                    <a:pt x="2044" y="623"/>
                  </a:cubicBezTo>
                  <a:cubicBezTo>
                    <a:pt x="1963" y="354"/>
                    <a:pt x="1802" y="166"/>
                    <a:pt x="1560" y="58"/>
                  </a:cubicBezTo>
                  <a:cubicBezTo>
                    <a:pt x="1460" y="21"/>
                    <a:pt x="1349" y="0"/>
                    <a:pt x="1228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254450" y="1185850"/>
              <a:ext cx="59175" cy="51775"/>
            </a:xfrm>
            <a:custGeom>
              <a:avLst/>
              <a:gdLst/>
              <a:ahLst/>
              <a:cxnLst/>
              <a:rect l="l" t="t" r="r" b="b"/>
              <a:pathLst>
                <a:path w="2367" h="2071" extrusionOk="0">
                  <a:moveTo>
                    <a:pt x="1882" y="0"/>
                  </a:moveTo>
                  <a:lnTo>
                    <a:pt x="1640" y="81"/>
                  </a:lnTo>
                  <a:lnTo>
                    <a:pt x="1990" y="1183"/>
                  </a:lnTo>
                  <a:lnTo>
                    <a:pt x="1990" y="1183"/>
                  </a:lnTo>
                  <a:lnTo>
                    <a:pt x="269" y="484"/>
                  </a:lnTo>
                  <a:lnTo>
                    <a:pt x="0" y="565"/>
                  </a:lnTo>
                  <a:lnTo>
                    <a:pt x="484" y="2071"/>
                  </a:lnTo>
                  <a:lnTo>
                    <a:pt x="726" y="1990"/>
                  </a:lnTo>
                  <a:lnTo>
                    <a:pt x="350" y="834"/>
                  </a:lnTo>
                  <a:lnTo>
                    <a:pt x="2070" y="1560"/>
                  </a:lnTo>
                  <a:lnTo>
                    <a:pt x="2366" y="1452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273275" y="1236250"/>
              <a:ext cx="53100" cy="46575"/>
            </a:xfrm>
            <a:custGeom>
              <a:avLst/>
              <a:gdLst/>
              <a:ahLst/>
              <a:cxnLst/>
              <a:rect l="l" t="t" r="r" b="b"/>
              <a:pathLst>
                <a:path w="2124" h="1863" extrusionOk="0">
                  <a:moveTo>
                    <a:pt x="1218" y="340"/>
                  </a:moveTo>
                  <a:cubicBezTo>
                    <a:pt x="1301" y="340"/>
                    <a:pt x="1379" y="353"/>
                    <a:pt x="1452" y="377"/>
                  </a:cubicBezTo>
                  <a:cubicBezTo>
                    <a:pt x="1613" y="431"/>
                    <a:pt x="1721" y="539"/>
                    <a:pt x="1774" y="700"/>
                  </a:cubicBezTo>
                  <a:cubicBezTo>
                    <a:pt x="1828" y="861"/>
                    <a:pt x="1801" y="1022"/>
                    <a:pt x="1694" y="1157"/>
                  </a:cubicBezTo>
                  <a:cubicBezTo>
                    <a:pt x="1613" y="1291"/>
                    <a:pt x="1452" y="1399"/>
                    <a:pt x="1237" y="1453"/>
                  </a:cubicBezTo>
                  <a:cubicBezTo>
                    <a:pt x="1104" y="1497"/>
                    <a:pt x="987" y="1517"/>
                    <a:pt x="882" y="1517"/>
                  </a:cubicBezTo>
                  <a:cubicBezTo>
                    <a:pt x="796" y="1517"/>
                    <a:pt x="718" y="1504"/>
                    <a:pt x="645" y="1480"/>
                  </a:cubicBezTo>
                  <a:cubicBezTo>
                    <a:pt x="484" y="1426"/>
                    <a:pt x="376" y="1318"/>
                    <a:pt x="323" y="1157"/>
                  </a:cubicBezTo>
                  <a:cubicBezTo>
                    <a:pt x="269" y="996"/>
                    <a:pt x="296" y="861"/>
                    <a:pt x="403" y="727"/>
                  </a:cubicBezTo>
                  <a:cubicBezTo>
                    <a:pt x="484" y="565"/>
                    <a:pt x="645" y="485"/>
                    <a:pt x="887" y="404"/>
                  </a:cubicBezTo>
                  <a:cubicBezTo>
                    <a:pt x="1006" y="360"/>
                    <a:pt x="1116" y="340"/>
                    <a:pt x="1218" y="340"/>
                  </a:cubicBezTo>
                  <a:close/>
                  <a:moveTo>
                    <a:pt x="1200" y="1"/>
                  </a:moveTo>
                  <a:cubicBezTo>
                    <a:pt x="1069" y="1"/>
                    <a:pt x="928" y="28"/>
                    <a:pt x="780" y="81"/>
                  </a:cubicBezTo>
                  <a:cubicBezTo>
                    <a:pt x="457" y="189"/>
                    <a:pt x="242" y="323"/>
                    <a:pt x="134" y="539"/>
                  </a:cubicBezTo>
                  <a:cubicBezTo>
                    <a:pt x="0" y="754"/>
                    <a:pt x="0" y="996"/>
                    <a:pt x="81" y="1264"/>
                  </a:cubicBezTo>
                  <a:cubicBezTo>
                    <a:pt x="161" y="1506"/>
                    <a:pt x="323" y="1695"/>
                    <a:pt x="538" y="1802"/>
                  </a:cubicBezTo>
                  <a:cubicBezTo>
                    <a:pt x="645" y="1843"/>
                    <a:pt x="766" y="1863"/>
                    <a:pt x="901" y="1863"/>
                  </a:cubicBezTo>
                  <a:cubicBezTo>
                    <a:pt x="1035" y="1863"/>
                    <a:pt x="1183" y="1843"/>
                    <a:pt x="1344" y="1802"/>
                  </a:cubicBezTo>
                  <a:cubicBezTo>
                    <a:pt x="1640" y="1695"/>
                    <a:pt x="1855" y="1533"/>
                    <a:pt x="1990" y="1318"/>
                  </a:cubicBezTo>
                  <a:cubicBezTo>
                    <a:pt x="2097" y="1130"/>
                    <a:pt x="2124" y="888"/>
                    <a:pt x="2043" y="619"/>
                  </a:cubicBezTo>
                  <a:cubicBezTo>
                    <a:pt x="1936" y="350"/>
                    <a:pt x="1801" y="162"/>
                    <a:pt x="1559" y="81"/>
                  </a:cubicBezTo>
                  <a:cubicBezTo>
                    <a:pt x="1452" y="28"/>
                    <a:pt x="1331" y="1"/>
                    <a:pt x="1200" y="1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3288725" y="1287350"/>
              <a:ext cx="53800" cy="50425"/>
            </a:xfrm>
            <a:custGeom>
              <a:avLst/>
              <a:gdLst/>
              <a:ahLst/>
              <a:cxnLst/>
              <a:rect l="l" t="t" r="r" b="b"/>
              <a:pathLst>
                <a:path w="2152" h="2017" extrusionOk="0">
                  <a:moveTo>
                    <a:pt x="705" y="537"/>
                  </a:moveTo>
                  <a:cubicBezTo>
                    <a:pt x="788" y="537"/>
                    <a:pt x="862" y="566"/>
                    <a:pt x="915" y="619"/>
                  </a:cubicBezTo>
                  <a:cubicBezTo>
                    <a:pt x="995" y="699"/>
                    <a:pt x="1076" y="861"/>
                    <a:pt x="1156" y="1102"/>
                  </a:cubicBezTo>
                  <a:lnTo>
                    <a:pt x="1264" y="1398"/>
                  </a:lnTo>
                  <a:lnTo>
                    <a:pt x="1183" y="1425"/>
                  </a:lnTo>
                  <a:cubicBezTo>
                    <a:pt x="1089" y="1452"/>
                    <a:pt x="995" y="1465"/>
                    <a:pt x="908" y="1465"/>
                  </a:cubicBezTo>
                  <a:cubicBezTo>
                    <a:pt x="820" y="1465"/>
                    <a:pt x="740" y="1452"/>
                    <a:pt x="673" y="1425"/>
                  </a:cubicBezTo>
                  <a:cubicBezTo>
                    <a:pt x="511" y="1371"/>
                    <a:pt x="404" y="1237"/>
                    <a:pt x="350" y="1076"/>
                  </a:cubicBezTo>
                  <a:cubicBezTo>
                    <a:pt x="296" y="941"/>
                    <a:pt x="296" y="834"/>
                    <a:pt x="350" y="753"/>
                  </a:cubicBezTo>
                  <a:cubicBezTo>
                    <a:pt x="377" y="672"/>
                    <a:pt x="457" y="592"/>
                    <a:pt x="565" y="565"/>
                  </a:cubicBezTo>
                  <a:cubicBezTo>
                    <a:pt x="613" y="546"/>
                    <a:pt x="660" y="537"/>
                    <a:pt x="705" y="537"/>
                  </a:cubicBezTo>
                  <a:close/>
                  <a:moveTo>
                    <a:pt x="1721" y="0"/>
                  </a:moveTo>
                  <a:lnTo>
                    <a:pt x="1452" y="81"/>
                  </a:lnTo>
                  <a:cubicBezTo>
                    <a:pt x="1533" y="161"/>
                    <a:pt x="1614" y="242"/>
                    <a:pt x="1667" y="350"/>
                  </a:cubicBezTo>
                  <a:cubicBezTo>
                    <a:pt x="1721" y="430"/>
                    <a:pt x="1775" y="538"/>
                    <a:pt x="1802" y="645"/>
                  </a:cubicBezTo>
                  <a:cubicBezTo>
                    <a:pt x="1856" y="807"/>
                    <a:pt x="1856" y="941"/>
                    <a:pt x="1802" y="1076"/>
                  </a:cubicBezTo>
                  <a:cubicBezTo>
                    <a:pt x="1775" y="1183"/>
                    <a:pt x="1667" y="1264"/>
                    <a:pt x="1533" y="1318"/>
                  </a:cubicBezTo>
                  <a:lnTo>
                    <a:pt x="1506" y="1318"/>
                  </a:lnTo>
                  <a:lnTo>
                    <a:pt x="1372" y="887"/>
                  </a:lnTo>
                  <a:cubicBezTo>
                    <a:pt x="1264" y="619"/>
                    <a:pt x="1156" y="430"/>
                    <a:pt x="995" y="323"/>
                  </a:cubicBezTo>
                  <a:cubicBezTo>
                    <a:pt x="897" y="258"/>
                    <a:pt x="800" y="222"/>
                    <a:pt x="690" y="222"/>
                  </a:cubicBezTo>
                  <a:cubicBezTo>
                    <a:pt x="619" y="222"/>
                    <a:pt x="542" y="237"/>
                    <a:pt x="457" y="269"/>
                  </a:cubicBezTo>
                  <a:cubicBezTo>
                    <a:pt x="269" y="323"/>
                    <a:pt x="135" y="430"/>
                    <a:pt x="81" y="565"/>
                  </a:cubicBezTo>
                  <a:cubicBezTo>
                    <a:pt x="0" y="726"/>
                    <a:pt x="0" y="887"/>
                    <a:pt x="54" y="1076"/>
                  </a:cubicBezTo>
                  <a:cubicBezTo>
                    <a:pt x="108" y="1237"/>
                    <a:pt x="189" y="1344"/>
                    <a:pt x="269" y="1425"/>
                  </a:cubicBezTo>
                  <a:cubicBezTo>
                    <a:pt x="350" y="1533"/>
                    <a:pt x="457" y="1586"/>
                    <a:pt x="592" y="1613"/>
                  </a:cubicBezTo>
                  <a:lnTo>
                    <a:pt x="323" y="1721"/>
                  </a:lnTo>
                  <a:lnTo>
                    <a:pt x="431" y="2017"/>
                  </a:lnTo>
                  <a:lnTo>
                    <a:pt x="1479" y="1667"/>
                  </a:lnTo>
                  <a:cubicBezTo>
                    <a:pt x="1775" y="1586"/>
                    <a:pt x="1963" y="1452"/>
                    <a:pt x="2044" y="1264"/>
                  </a:cubicBezTo>
                  <a:cubicBezTo>
                    <a:pt x="2151" y="1076"/>
                    <a:pt x="2151" y="861"/>
                    <a:pt x="2071" y="592"/>
                  </a:cubicBezTo>
                  <a:cubicBezTo>
                    <a:pt x="2044" y="484"/>
                    <a:pt x="1990" y="403"/>
                    <a:pt x="1936" y="296"/>
                  </a:cubicBezTo>
                  <a:cubicBezTo>
                    <a:pt x="1882" y="188"/>
                    <a:pt x="1802" y="108"/>
                    <a:pt x="1721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3552200" y="664250"/>
              <a:ext cx="69250" cy="59850"/>
            </a:xfrm>
            <a:custGeom>
              <a:avLst/>
              <a:gdLst/>
              <a:ahLst/>
              <a:cxnLst/>
              <a:rect l="l" t="t" r="r" b="b"/>
              <a:pathLst>
                <a:path w="2770" h="2394" extrusionOk="0">
                  <a:moveTo>
                    <a:pt x="1049" y="619"/>
                  </a:moveTo>
                  <a:lnTo>
                    <a:pt x="2394" y="969"/>
                  </a:lnTo>
                  <a:lnTo>
                    <a:pt x="1157" y="1560"/>
                  </a:lnTo>
                  <a:lnTo>
                    <a:pt x="1049" y="619"/>
                  </a:lnTo>
                  <a:close/>
                  <a:moveTo>
                    <a:pt x="1" y="1"/>
                  </a:moveTo>
                  <a:lnTo>
                    <a:pt x="54" y="377"/>
                  </a:lnTo>
                  <a:lnTo>
                    <a:pt x="754" y="538"/>
                  </a:lnTo>
                  <a:lnTo>
                    <a:pt x="861" y="1721"/>
                  </a:lnTo>
                  <a:lnTo>
                    <a:pt x="216" y="2017"/>
                  </a:lnTo>
                  <a:lnTo>
                    <a:pt x="270" y="2394"/>
                  </a:lnTo>
                  <a:lnTo>
                    <a:pt x="2770" y="1130"/>
                  </a:lnTo>
                  <a:lnTo>
                    <a:pt x="2716" y="7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3541450" y="727450"/>
              <a:ext cx="71275" cy="46550"/>
            </a:xfrm>
            <a:custGeom>
              <a:avLst/>
              <a:gdLst/>
              <a:ahLst/>
              <a:cxnLst/>
              <a:rect l="l" t="t" r="r" b="b"/>
              <a:pathLst>
                <a:path w="2851" h="1862" extrusionOk="0">
                  <a:moveTo>
                    <a:pt x="1904" y="420"/>
                  </a:moveTo>
                  <a:cubicBezTo>
                    <a:pt x="2056" y="420"/>
                    <a:pt x="2192" y="450"/>
                    <a:pt x="2313" y="511"/>
                  </a:cubicBezTo>
                  <a:cubicBezTo>
                    <a:pt x="2447" y="592"/>
                    <a:pt x="2528" y="726"/>
                    <a:pt x="2555" y="887"/>
                  </a:cubicBezTo>
                  <a:cubicBezTo>
                    <a:pt x="2582" y="1075"/>
                    <a:pt x="2528" y="1210"/>
                    <a:pt x="2393" y="1317"/>
                  </a:cubicBezTo>
                  <a:cubicBezTo>
                    <a:pt x="2259" y="1425"/>
                    <a:pt x="2098" y="1506"/>
                    <a:pt x="1856" y="1533"/>
                  </a:cubicBezTo>
                  <a:cubicBezTo>
                    <a:pt x="1614" y="1533"/>
                    <a:pt x="1425" y="1506"/>
                    <a:pt x="1291" y="1425"/>
                  </a:cubicBezTo>
                  <a:cubicBezTo>
                    <a:pt x="1130" y="1344"/>
                    <a:pt x="1049" y="1210"/>
                    <a:pt x="1049" y="1049"/>
                  </a:cubicBezTo>
                  <a:cubicBezTo>
                    <a:pt x="1022" y="887"/>
                    <a:pt x="1076" y="753"/>
                    <a:pt x="1210" y="645"/>
                  </a:cubicBezTo>
                  <a:cubicBezTo>
                    <a:pt x="1318" y="511"/>
                    <a:pt x="1506" y="457"/>
                    <a:pt x="1748" y="430"/>
                  </a:cubicBezTo>
                  <a:cubicBezTo>
                    <a:pt x="1802" y="424"/>
                    <a:pt x="1854" y="420"/>
                    <a:pt x="1904" y="420"/>
                  </a:cubicBezTo>
                  <a:close/>
                  <a:moveTo>
                    <a:pt x="2689" y="0"/>
                  </a:moveTo>
                  <a:lnTo>
                    <a:pt x="1" y="296"/>
                  </a:lnTo>
                  <a:lnTo>
                    <a:pt x="27" y="618"/>
                  </a:lnTo>
                  <a:lnTo>
                    <a:pt x="1049" y="511"/>
                  </a:lnTo>
                  <a:lnTo>
                    <a:pt x="1049" y="511"/>
                  </a:lnTo>
                  <a:cubicBezTo>
                    <a:pt x="942" y="592"/>
                    <a:pt x="861" y="672"/>
                    <a:pt x="834" y="780"/>
                  </a:cubicBezTo>
                  <a:cubicBezTo>
                    <a:pt x="780" y="887"/>
                    <a:pt x="753" y="1022"/>
                    <a:pt x="780" y="1156"/>
                  </a:cubicBezTo>
                  <a:cubicBezTo>
                    <a:pt x="807" y="1398"/>
                    <a:pt x="915" y="1586"/>
                    <a:pt x="1130" y="1694"/>
                  </a:cubicBezTo>
                  <a:cubicBezTo>
                    <a:pt x="1287" y="1806"/>
                    <a:pt x="1499" y="1862"/>
                    <a:pt x="1737" y="1862"/>
                  </a:cubicBezTo>
                  <a:cubicBezTo>
                    <a:pt x="1785" y="1862"/>
                    <a:pt x="1833" y="1860"/>
                    <a:pt x="1883" y="1855"/>
                  </a:cubicBezTo>
                  <a:cubicBezTo>
                    <a:pt x="2205" y="1828"/>
                    <a:pt x="2447" y="1721"/>
                    <a:pt x="2608" y="1559"/>
                  </a:cubicBezTo>
                  <a:cubicBezTo>
                    <a:pt x="2770" y="1371"/>
                    <a:pt x="2850" y="1183"/>
                    <a:pt x="2824" y="941"/>
                  </a:cubicBezTo>
                  <a:cubicBezTo>
                    <a:pt x="2824" y="807"/>
                    <a:pt x="2770" y="672"/>
                    <a:pt x="2716" y="592"/>
                  </a:cubicBezTo>
                  <a:cubicBezTo>
                    <a:pt x="2635" y="484"/>
                    <a:pt x="2555" y="403"/>
                    <a:pt x="2420" y="350"/>
                  </a:cubicBezTo>
                  <a:lnTo>
                    <a:pt x="2716" y="323"/>
                  </a:lnTo>
                  <a:lnTo>
                    <a:pt x="2689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8"/>
            <p:cNvSpPr/>
            <p:nvPr/>
          </p:nvSpPr>
          <p:spPr>
            <a:xfrm>
              <a:off x="3565650" y="783900"/>
              <a:ext cx="53125" cy="45725"/>
            </a:xfrm>
            <a:custGeom>
              <a:avLst/>
              <a:gdLst/>
              <a:ahLst/>
              <a:cxnLst/>
              <a:rect l="l" t="t" r="r" b="b"/>
              <a:pathLst>
                <a:path w="2125" h="1829" extrusionOk="0">
                  <a:moveTo>
                    <a:pt x="1936" y="0"/>
                  </a:moveTo>
                  <a:lnTo>
                    <a:pt x="780" y="108"/>
                  </a:lnTo>
                  <a:cubicBezTo>
                    <a:pt x="511" y="135"/>
                    <a:pt x="296" y="216"/>
                    <a:pt x="189" y="350"/>
                  </a:cubicBezTo>
                  <a:cubicBezTo>
                    <a:pt x="54" y="484"/>
                    <a:pt x="0" y="673"/>
                    <a:pt x="27" y="888"/>
                  </a:cubicBezTo>
                  <a:cubicBezTo>
                    <a:pt x="27" y="1022"/>
                    <a:pt x="81" y="1130"/>
                    <a:pt x="135" y="1237"/>
                  </a:cubicBezTo>
                  <a:cubicBezTo>
                    <a:pt x="216" y="1318"/>
                    <a:pt x="323" y="1399"/>
                    <a:pt x="431" y="1479"/>
                  </a:cubicBezTo>
                  <a:lnTo>
                    <a:pt x="135" y="1506"/>
                  </a:lnTo>
                  <a:lnTo>
                    <a:pt x="162" y="1829"/>
                  </a:lnTo>
                  <a:lnTo>
                    <a:pt x="2124" y="1614"/>
                  </a:lnTo>
                  <a:lnTo>
                    <a:pt x="2098" y="1291"/>
                  </a:lnTo>
                  <a:lnTo>
                    <a:pt x="968" y="1425"/>
                  </a:lnTo>
                  <a:cubicBezTo>
                    <a:pt x="780" y="1425"/>
                    <a:pt x="646" y="1399"/>
                    <a:pt x="511" y="1318"/>
                  </a:cubicBezTo>
                  <a:cubicBezTo>
                    <a:pt x="404" y="1237"/>
                    <a:pt x="323" y="1103"/>
                    <a:pt x="296" y="915"/>
                  </a:cubicBezTo>
                  <a:cubicBezTo>
                    <a:pt x="296" y="780"/>
                    <a:pt x="323" y="673"/>
                    <a:pt x="404" y="592"/>
                  </a:cubicBezTo>
                  <a:cubicBezTo>
                    <a:pt x="484" y="511"/>
                    <a:pt x="619" y="458"/>
                    <a:pt x="807" y="431"/>
                  </a:cubicBezTo>
                  <a:lnTo>
                    <a:pt x="1990" y="296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3571700" y="838850"/>
              <a:ext cx="51775" cy="39350"/>
            </a:xfrm>
            <a:custGeom>
              <a:avLst/>
              <a:gdLst/>
              <a:ahLst/>
              <a:cxnLst/>
              <a:rect l="l" t="t" r="r" b="b"/>
              <a:pathLst>
                <a:path w="2071" h="1574" extrusionOk="0">
                  <a:moveTo>
                    <a:pt x="1490" y="0"/>
                  </a:moveTo>
                  <a:cubicBezTo>
                    <a:pt x="1460" y="0"/>
                    <a:pt x="1430" y="3"/>
                    <a:pt x="1398" y="7"/>
                  </a:cubicBezTo>
                  <a:cubicBezTo>
                    <a:pt x="1264" y="34"/>
                    <a:pt x="1130" y="88"/>
                    <a:pt x="1076" y="168"/>
                  </a:cubicBezTo>
                  <a:cubicBezTo>
                    <a:pt x="995" y="276"/>
                    <a:pt x="941" y="437"/>
                    <a:pt x="915" y="626"/>
                  </a:cubicBezTo>
                  <a:lnTo>
                    <a:pt x="915" y="733"/>
                  </a:lnTo>
                  <a:cubicBezTo>
                    <a:pt x="888" y="948"/>
                    <a:pt x="861" y="1083"/>
                    <a:pt x="807" y="1136"/>
                  </a:cubicBezTo>
                  <a:cubicBezTo>
                    <a:pt x="780" y="1217"/>
                    <a:pt x="699" y="1244"/>
                    <a:pt x="619" y="1244"/>
                  </a:cubicBezTo>
                  <a:cubicBezTo>
                    <a:pt x="604" y="1249"/>
                    <a:pt x="589" y="1251"/>
                    <a:pt x="574" y="1251"/>
                  </a:cubicBezTo>
                  <a:cubicBezTo>
                    <a:pt x="509" y="1251"/>
                    <a:pt x="443" y="1207"/>
                    <a:pt x="377" y="1163"/>
                  </a:cubicBezTo>
                  <a:cubicBezTo>
                    <a:pt x="323" y="1083"/>
                    <a:pt x="296" y="975"/>
                    <a:pt x="269" y="814"/>
                  </a:cubicBezTo>
                  <a:cubicBezTo>
                    <a:pt x="269" y="706"/>
                    <a:pt x="269" y="599"/>
                    <a:pt x="296" y="464"/>
                  </a:cubicBezTo>
                  <a:cubicBezTo>
                    <a:pt x="296" y="357"/>
                    <a:pt x="323" y="222"/>
                    <a:pt x="377" y="115"/>
                  </a:cubicBezTo>
                  <a:lnTo>
                    <a:pt x="377" y="115"/>
                  </a:lnTo>
                  <a:lnTo>
                    <a:pt x="54" y="142"/>
                  </a:lnTo>
                  <a:cubicBezTo>
                    <a:pt x="27" y="276"/>
                    <a:pt x="0" y="384"/>
                    <a:pt x="0" y="518"/>
                  </a:cubicBezTo>
                  <a:cubicBezTo>
                    <a:pt x="0" y="626"/>
                    <a:pt x="0" y="733"/>
                    <a:pt x="0" y="841"/>
                  </a:cubicBezTo>
                  <a:cubicBezTo>
                    <a:pt x="27" y="1083"/>
                    <a:pt x="108" y="1271"/>
                    <a:pt x="215" y="1405"/>
                  </a:cubicBezTo>
                  <a:cubicBezTo>
                    <a:pt x="328" y="1517"/>
                    <a:pt x="440" y="1573"/>
                    <a:pt x="583" y="1573"/>
                  </a:cubicBezTo>
                  <a:cubicBezTo>
                    <a:pt x="611" y="1573"/>
                    <a:pt x="641" y="1571"/>
                    <a:pt x="673" y="1567"/>
                  </a:cubicBezTo>
                  <a:cubicBezTo>
                    <a:pt x="834" y="1567"/>
                    <a:pt x="968" y="1513"/>
                    <a:pt x="1022" y="1405"/>
                  </a:cubicBezTo>
                  <a:cubicBezTo>
                    <a:pt x="1103" y="1298"/>
                    <a:pt x="1157" y="1109"/>
                    <a:pt x="1183" y="894"/>
                  </a:cubicBezTo>
                  <a:lnTo>
                    <a:pt x="1210" y="787"/>
                  </a:lnTo>
                  <a:cubicBezTo>
                    <a:pt x="1210" y="599"/>
                    <a:pt x="1264" y="491"/>
                    <a:pt x="1291" y="410"/>
                  </a:cubicBezTo>
                  <a:cubicBezTo>
                    <a:pt x="1318" y="357"/>
                    <a:pt x="1372" y="330"/>
                    <a:pt x="1452" y="330"/>
                  </a:cubicBezTo>
                  <a:cubicBezTo>
                    <a:pt x="1479" y="323"/>
                    <a:pt x="1504" y="320"/>
                    <a:pt x="1528" y="320"/>
                  </a:cubicBezTo>
                  <a:cubicBezTo>
                    <a:pt x="1598" y="320"/>
                    <a:pt x="1654" y="350"/>
                    <a:pt x="1694" y="410"/>
                  </a:cubicBezTo>
                  <a:cubicBezTo>
                    <a:pt x="1748" y="491"/>
                    <a:pt x="1775" y="599"/>
                    <a:pt x="1802" y="760"/>
                  </a:cubicBezTo>
                  <a:cubicBezTo>
                    <a:pt x="1802" y="867"/>
                    <a:pt x="1802" y="975"/>
                    <a:pt x="1802" y="1083"/>
                  </a:cubicBezTo>
                  <a:cubicBezTo>
                    <a:pt x="1775" y="1163"/>
                    <a:pt x="1748" y="1271"/>
                    <a:pt x="1721" y="1351"/>
                  </a:cubicBezTo>
                  <a:lnTo>
                    <a:pt x="2017" y="1325"/>
                  </a:lnTo>
                  <a:cubicBezTo>
                    <a:pt x="2044" y="1244"/>
                    <a:pt x="2071" y="1136"/>
                    <a:pt x="2071" y="1029"/>
                  </a:cubicBezTo>
                  <a:cubicBezTo>
                    <a:pt x="2071" y="921"/>
                    <a:pt x="2071" y="814"/>
                    <a:pt x="2071" y="706"/>
                  </a:cubicBezTo>
                  <a:cubicBezTo>
                    <a:pt x="2044" y="464"/>
                    <a:pt x="1963" y="276"/>
                    <a:pt x="1856" y="168"/>
                  </a:cubicBezTo>
                  <a:cubicBezTo>
                    <a:pt x="1766" y="56"/>
                    <a:pt x="1639" y="0"/>
                    <a:pt x="1490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3576400" y="886225"/>
              <a:ext cx="52450" cy="45075"/>
            </a:xfrm>
            <a:custGeom>
              <a:avLst/>
              <a:gdLst/>
              <a:ahLst/>
              <a:cxnLst/>
              <a:rect l="l" t="t" r="r" b="b"/>
              <a:pathLst>
                <a:path w="2098" h="1803" extrusionOk="0">
                  <a:moveTo>
                    <a:pt x="1158" y="334"/>
                  </a:moveTo>
                  <a:cubicBezTo>
                    <a:pt x="1323" y="334"/>
                    <a:pt x="1457" y="369"/>
                    <a:pt x="1560" y="451"/>
                  </a:cubicBezTo>
                  <a:cubicBezTo>
                    <a:pt x="1721" y="532"/>
                    <a:pt x="1802" y="666"/>
                    <a:pt x="1802" y="828"/>
                  </a:cubicBezTo>
                  <a:cubicBezTo>
                    <a:pt x="1829" y="989"/>
                    <a:pt x="1775" y="1150"/>
                    <a:pt x="1641" y="1258"/>
                  </a:cubicBezTo>
                  <a:cubicBezTo>
                    <a:pt x="1533" y="1365"/>
                    <a:pt x="1345" y="1446"/>
                    <a:pt x="1103" y="1473"/>
                  </a:cubicBezTo>
                  <a:cubicBezTo>
                    <a:pt x="888" y="1473"/>
                    <a:pt x="700" y="1446"/>
                    <a:pt x="538" y="1365"/>
                  </a:cubicBezTo>
                  <a:cubicBezTo>
                    <a:pt x="404" y="1285"/>
                    <a:pt x="323" y="1150"/>
                    <a:pt x="296" y="989"/>
                  </a:cubicBezTo>
                  <a:cubicBezTo>
                    <a:pt x="296" y="801"/>
                    <a:pt x="350" y="666"/>
                    <a:pt x="458" y="559"/>
                  </a:cubicBezTo>
                  <a:cubicBezTo>
                    <a:pt x="592" y="451"/>
                    <a:pt x="753" y="371"/>
                    <a:pt x="995" y="344"/>
                  </a:cubicBezTo>
                  <a:cubicBezTo>
                    <a:pt x="1053" y="337"/>
                    <a:pt x="1107" y="334"/>
                    <a:pt x="1158" y="334"/>
                  </a:cubicBezTo>
                  <a:close/>
                  <a:moveTo>
                    <a:pt x="1203" y="0"/>
                  </a:moveTo>
                  <a:cubicBezTo>
                    <a:pt x="1130" y="0"/>
                    <a:pt x="1052" y="7"/>
                    <a:pt x="969" y="21"/>
                  </a:cubicBezTo>
                  <a:cubicBezTo>
                    <a:pt x="646" y="48"/>
                    <a:pt x="404" y="155"/>
                    <a:pt x="243" y="317"/>
                  </a:cubicBezTo>
                  <a:cubicBezTo>
                    <a:pt x="81" y="505"/>
                    <a:pt x="1" y="720"/>
                    <a:pt x="27" y="1016"/>
                  </a:cubicBezTo>
                  <a:cubicBezTo>
                    <a:pt x="54" y="1285"/>
                    <a:pt x="189" y="1500"/>
                    <a:pt x="377" y="1634"/>
                  </a:cubicBezTo>
                  <a:cubicBezTo>
                    <a:pt x="534" y="1746"/>
                    <a:pt x="747" y="1802"/>
                    <a:pt x="1000" y="1802"/>
                  </a:cubicBezTo>
                  <a:cubicBezTo>
                    <a:pt x="1051" y="1802"/>
                    <a:pt x="1103" y="1800"/>
                    <a:pt x="1157" y="1796"/>
                  </a:cubicBezTo>
                  <a:cubicBezTo>
                    <a:pt x="1479" y="1769"/>
                    <a:pt x="1721" y="1661"/>
                    <a:pt x="1883" y="1473"/>
                  </a:cubicBezTo>
                  <a:cubicBezTo>
                    <a:pt x="2044" y="1312"/>
                    <a:pt x="2098" y="1070"/>
                    <a:pt x="2071" y="801"/>
                  </a:cubicBezTo>
                  <a:cubicBezTo>
                    <a:pt x="2044" y="505"/>
                    <a:pt x="1936" y="317"/>
                    <a:pt x="1748" y="155"/>
                  </a:cubicBezTo>
                  <a:cubicBezTo>
                    <a:pt x="1589" y="56"/>
                    <a:pt x="1414" y="0"/>
                    <a:pt x="1203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3582450" y="941850"/>
              <a:ext cx="55825" cy="75975"/>
            </a:xfrm>
            <a:custGeom>
              <a:avLst/>
              <a:gdLst/>
              <a:ahLst/>
              <a:cxnLst/>
              <a:rect l="l" t="t" r="r" b="b"/>
              <a:pathLst>
                <a:path w="2233" h="3039" extrusionOk="0">
                  <a:moveTo>
                    <a:pt x="1936" y="1"/>
                  </a:moveTo>
                  <a:lnTo>
                    <a:pt x="1" y="189"/>
                  </a:lnTo>
                  <a:lnTo>
                    <a:pt x="27" y="512"/>
                  </a:lnTo>
                  <a:lnTo>
                    <a:pt x="1130" y="404"/>
                  </a:lnTo>
                  <a:cubicBezTo>
                    <a:pt x="1174" y="398"/>
                    <a:pt x="1217" y="394"/>
                    <a:pt x="1258" y="394"/>
                  </a:cubicBezTo>
                  <a:cubicBezTo>
                    <a:pt x="1391" y="394"/>
                    <a:pt x="1505" y="429"/>
                    <a:pt x="1587" y="512"/>
                  </a:cubicBezTo>
                  <a:cubicBezTo>
                    <a:pt x="1721" y="592"/>
                    <a:pt x="1775" y="700"/>
                    <a:pt x="1802" y="861"/>
                  </a:cubicBezTo>
                  <a:cubicBezTo>
                    <a:pt x="1802" y="1022"/>
                    <a:pt x="1775" y="1103"/>
                    <a:pt x="1694" y="1184"/>
                  </a:cubicBezTo>
                  <a:cubicBezTo>
                    <a:pt x="1614" y="1264"/>
                    <a:pt x="1479" y="1318"/>
                    <a:pt x="1291" y="1345"/>
                  </a:cubicBezTo>
                  <a:lnTo>
                    <a:pt x="135" y="1453"/>
                  </a:lnTo>
                  <a:lnTo>
                    <a:pt x="162" y="1775"/>
                  </a:lnTo>
                  <a:lnTo>
                    <a:pt x="1264" y="1668"/>
                  </a:lnTo>
                  <a:cubicBezTo>
                    <a:pt x="1311" y="1661"/>
                    <a:pt x="1357" y="1658"/>
                    <a:pt x="1400" y="1658"/>
                  </a:cubicBezTo>
                  <a:cubicBezTo>
                    <a:pt x="1530" y="1658"/>
                    <a:pt x="1641" y="1688"/>
                    <a:pt x="1721" y="1748"/>
                  </a:cubicBezTo>
                  <a:cubicBezTo>
                    <a:pt x="1856" y="1856"/>
                    <a:pt x="1909" y="1963"/>
                    <a:pt x="1936" y="2125"/>
                  </a:cubicBezTo>
                  <a:cubicBezTo>
                    <a:pt x="1936" y="2259"/>
                    <a:pt x="1909" y="2367"/>
                    <a:pt x="1829" y="2447"/>
                  </a:cubicBezTo>
                  <a:cubicBezTo>
                    <a:pt x="1748" y="2528"/>
                    <a:pt x="1614" y="2582"/>
                    <a:pt x="1426" y="2609"/>
                  </a:cubicBezTo>
                  <a:lnTo>
                    <a:pt x="269" y="2716"/>
                  </a:lnTo>
                  <a:lnTo>
                    <a:pt x="296" y="3039"/>
                  </a:lnTo>
                  <a:lnTo>
                    <a:pt x="1479" y="2904"/>
                  </a:lnTo>
                  <a:cubicBezTo>
                    <a:pt x="1721" y="2878"/>
                    <a:pt x="1936" y="2824"/>
                    <a:pt x="2044" y="2689"/>
                  </a:cubicBezTo>
                  <a:cubicBezTo>
                    <a:pt x="2178" y="2555"/>
                    <a:pt x="2232" y="2394"/>
                    <a:pt x="2232" y="2205"/>
                  </a:cubicBezTo>
                  <a:cubicBezTo>
                    <a:pt x="2205" y="2044"/>
                    <a:pt x="2151" y="1910"/>
                    <a:pt x="2071" y="1802"/>
                  </a:cubicBezTo>
                  <a:cubicBezTo>
                    <a:pt x="1990" y="1721"/>
                    <a:pt x="1883" y="1614"/>
                    <a:pt x="1721" y="1560"/>
                  </a:cubicBezTo>
                  <a:cubicBezTo>
                    <a:pt x="1856" y="1506"/>
                    <a:pt x="1963" y="1426"/>
                    <a:pt x="2017" y="1318"/>
                  </a:cubicBezTo>
                  <a:cubicBezTo>
                    <a:pt x="2071" y="1211"/>
                    <a:pt x="2098" y="1076"/>
                    <a:pt x="2098" y="942"/>
                  </a:cubicBezTo>
                  <a:cubicBezTo>
                    <a:pt x="2071" y="780"/>
                    <a:pt x="2044" y="673"/>
                    <a:pt x="1963" y="592"/>
                  </a:cubicBezTo>
                  <a:cubicBezTo>
                    <a:pt x="1909" y="485"/>
                    <a:pt x="1802" y="404"/>
                    <a:pt x="1668" y="350"/>
                  </a:cubicBezTo>
                  <a:lnTo>
                    <a:pt x="1963" y="323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3591200" y="1027725"/>
              <a:ext cx="53125" cy="45050"/>
            </a:xfrm>
            <a:custGeom>
              <a:avLst/>
              <a:gdLst/>
              <a:ahLst/>
              <a:cxnLst/>
              <a:rect l="l" t="t" r="r" b="b"/>
              <a:pathLst>
                <a:path w="2125" h="1802" extrusionOk="0">
                  <a:moveTo>
                    <a:pt x="995" y="330"/>
                  </a:moveTo>
                  <a:cubicBezTo>
                    <a:pt x="1237" y="330"/>
                    <a:pt x="1425" y="357"/>
                    <a:pt x="1559" y="437"/>
                  </a:cubicBezTo>
                  <a:cubicBezTo>
                    <a:pt x="1721" y="518"/>
                    <a:pt x="1801" y="652"/>
                    <a:pt x="1801" y="814"/>
                  </a:cubicBezTo>
                  <a:cubicBezTo>
                    <a:pt x="1828" y="1002"/>
                    <a:pt x="1775" y="1136"/>
                    <a:pt x="1640" y="1244"/>
                  </a:cubicBezTo>
                  <a:cubicBezTo>
                    <a:pt x="1533" y="1351"/>
                    <a:pt x="1344" y="1432"/>
                    <a:pt x="1129" y="1459"/>
                  </a:cubicBezTo>
                  <a:cubicBezTo>
                    <a:pt x="1072" y="1465"/>
                    <a:pt x="1018" y="1469"/>
                    <a:pt x="967" y="1469"/>
                  </a:cubicBezTo>
                  <a:cubicBezTo>
                    <a:pt x="801" y="1469"/>
                    <a:pt x="667" y="1434"/>
                    <a:pt x="565" y="1351"/>
                  </a:cubicBezTo>
                  <a:cubicBezTo>
                    <a:pt x="403" y="1271"/>
                    <a:pt x="323" y="1136"/>
                    <a:pt x="296" y="975"/>
                  </a:cubicBezTo>
                  <a:cubicBezTo>
                    <a:pt x="296" y="814"/>
                    <a:pt x="350" y="652"/>
                    <a:pt x="457" y="545"/>
                  </a:cubicBezTo>
                  <a:cubicBezTo>
                    <a:pt x="592" y="437"/>
                    <a:pt x="780" y="357"/>
                    <a:pt x="995" y="330"/>
                  </a:cubicBezTo>
                  <a:close/>
                  <a:moveTo>
                    <a:pt x="1123" y="0"/>
                  </a:moveTo>
                  <a:cubicBezTo>
                    <a:pt x="1073" y="0"/>
                    <a:pt x="1022" y="3"/>
                    <a:pt x="968" y="7"/>
                  </a:cubicBezTo>
                  <a:cubicBezTo>
                    <a:pt x="645" y="34"/>
                    <a:pt x="403" y="142"/>
                    <a:pt x="242" y="330"/>
                  </a:cubicBezTo>
                  <a:cubicBezTo>
                    <a:pt x="81" y="491"/>
                    <a:pt x="0" y="733"/>
                    <a:pt x="27" y="1002"/>
                  </a:cubicBezTo>
                  <a:cubicBezTo>
                    <a:pt x="54" y="1298"/>
                    <a:pt x="188" y="1486"/>
                    <a:pt x="377" y="1620"/>
                  </a:cubicBezTo>
                  <a:cubicBezTo>
                    <a:pt x="518" y="1741"/>
                    <a:pt x="704" y="1802"/>
                    <a:pt x="925" y="1802"/>
                  </a:cubicBezTo>
                  <a:cubicBezTo>
                    <a:pt x="998" y="1802"/>
                    <a:pt x="1076" y="1795"/>
                    <a:pt x="1156" y="1782"/>
                  </a:cubicBezTo>
                  <a:cubicBezTo>
                    <a:pt x="1479" y="1755"/>
                    <a:pt x="1721" y="1647"/>
                    <a:pt x="1882" y="1486"/>
                  </a:cubicBezTo>
                  <a:cubicBezTo>
                    <a:pt x="2043" y="1298"/>
                    <a:pt x="2124" y="1083"/>
                    <a:pt x="2097" y="787"/>
                  </a:cubicBezTo>
                  <a:cubicBezTo>
                    <a:pt x="2043" y="518"/>
                    <a:pt x="1936" y="303"/>
                    <a:pt x="1748" y="168"/>
                  </a:cubicBezTo>
                  <a:cubicBezTo>
                    <a:pt x="1568" y="56"/>
                    <a:pt x="1371" y="0"/>
                    <a:pt x="1123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3597250" y="1083000"/>
              <a:ext cx="53125" cy="45750"/>
            </a:xfrm>
            <a:custGeom>
              <a:avLst/>
              <a:gdLst/>
              <a:ahLst/>
              <a:cxnLst/>
              <a:rect l="l" t="t" r="r" b="b"/>
              <a:pathLst>
                <a:path w="2125" h="1830" extrusionOk="0">
                  <a:moveTo>
                    <a:pt x="1936" y="1"/>
                  </a:moveTo>
                  <a:lnTo>
                    <a:pt x="0" y="216"/>
                  </a:lnTo>
                  <a:lnTo>
                    <a:pt x="27" y="539"/>
                  </a:lnTo>
                  <a:lnTo>
                    <a:pt x="1129" y="404"/>
                  </a:lnTo>
                  <a:cubicBezTo>
                    <a:pt x="1163" y="399"/>
                    <a:pt x="1195" y="397"/>
                    <a:pt x="1227" y="397"/>
                  </a:cubicBezTo>
                  <a:cubicBezTo>
                    <a:pt x="1373" y="397"/>
                    <a:pt x="1498" y="445"/>
                    <a:pt x="1586" y="512"/>
                  </a:cubicBezTo>
                  <a:cubicBezTo>
                    <a:pt x="1721" y="592"/>
                    <a:pt x="1775" y="727"/>
                    <a:pt x="1801" y="915"/>
                  </a:cubicBezTo>
                  <a:cubicBezTo>
                    <a:pt x="1828" y="1049"/>
                    <a:pt x="1775" y="1157"/>
                    <a:pt x="1694" y="1238"/>
                  </a:cubicBezTo>
                  <a:cubicBezTo>
                    <a:pt x="1613" y="1318"/>
                    <a:pt x="1479" y="1372"/>
                    <a:pt x="1291" y="1399"/>
                  </a:cubicBezTo>
                  <a:lnTo>
                    <a:pt x="135" y="1506"/>
                  </a:lnTo>
                  <a:lnTo>
                    <a:pt x="161" y="1829"/>
                  </a:lnTo>
                  <a:lnTo>
                    <a:pt x="1344" y="1721"/>
                  </a:lnTo>
                  <a:cubicBezTo>
                    <a:pt x="1613" y="1695"/>
                    <a:pt x="1801" y="1614"/>
                    <a:pt x="1936" y="1480"/>
                  </a:cubicBezTo>
                  <a:cubicBezTo>
                    <a:pt x="2070" y="1345"/>
                    <a:pt x="2124" y="1157"/>
                    <a:pt x="2097" y="942"/>
                  </a:cubicBezTo>
                  <a:cubicBezTo>
                    <a:pt x="2070" y="807"/>
                    <a:pt x="2043" y="700"/>
                    <a:pt x="1963" y="592"/>
                  </a:cubicBezTo>
                  <a:cubicBezTo>
                    <a:pt x="1909" y="485"/>
                    <a:pt x="1801" y="404"/>
                    <a:pt x="1667" y="350"/>
                  </a:cubicBezTo>
                  <a:lnTo>
                    <a:pt x="1990" y="323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3602625" y="1139975"/>
              <a:ext cx="53125" cy="43200"/>
            </a:xfrm>
            <a:custGeom>
              <a:avLst/>
              <a:gdLst/>
              <a:ahLst/>
              <a:cxnLst/>
              <a:rect l="l" t="t" r="r" b="b"/>
              <a:pathLst>
                <a:path w="2125" h="1728" extrusionOk="0">
                  <a:moveTo>
                    <a:pt x="619" y="330"/>
                  </a:moveTo>
                  <a:cubicBezTo>
                    <a:pt x="780" y="330"/>
                    <a:pt x="887" y="357"/>
                    <a:pt x="941" y="437"/>
                  </a:cubicBezTo>
                  <a:cubicBezTo>
                    <a:pt x="1022" y="545"/>
                    <a:pt x="1076" y="733"/>
                    <a:pt x="1102" y="975"/>
                  </a:cubicBezTo>
                  <a:lnTo>
                    <a:pt x="1129" y="1298"/>
                  </a:lnTo>
                  <a:lnTo>
                    <a:pt x="1049" y="1298"/>
                  </a:lnTo>
                  <a:cubicBezTo>
                    <a:pt x="998" y="1304"/>
                    <a:pt x="950" y="1307"/>
                    <a:pt x="905" y="1307"/>
                  </a:cubicBezTo>
                  <a:cubicBezTo>
                    <a:pt x="759" y="1307"/>
                    <a:pt x="641" y="1272"/>
                    <a:pt x="538" y="1190"/>
                  </a:cubicBezTo>
                  <a:cubicBezTo>
                    <a:pt x="403" y="1109"/>
                    <a:pt x="323" y="975"/>
                    <a:pt x="296" y="787"/>
                  </a:cubicBezTo>
                  <a:cubicBezTo>
                    <a:pt x="296" y="652"/>
                    <a:pt x="296" y="545"/>
                    <a:pt x="377" y="464"/>
                  </a:cubicBezTo>
                  <a:cubicBezTo>
                    <a:pt x="430" y="384"/>
                    <a:pt x="511" y="357"/>
                    <a:pt x="619" y="330"/>
                  </a:cubicBezTo>
                  <a:close/>
                  <a:moveTo>
                    <a:pt x="670" y="0"/>
                  </a:moveTo>
                  <a:cubicBezTo>
                    <a:pt x="636" y="0"/>
                    <a:pt x="601" y="3"/>
                    <a:pt x="565" y="7"/>
                  </a:cubicBezTo>
                  <a:cubicBezTo>
                    <a:pt x="377" y="34"/>
                    <a:pt x="242" y="115"/>
                    <a:pt x="135" y="249"/>
                  </a:cubicBezTo>
                  <a:cubicBezTo>
                    <a:pt x="54" y="357"/>
                    <a:pt x="0" y="545"/>
                    <a:pt x="27" y="733"/>
                  </a:cubicBezTo>
                  <a:cubicBezTo>
                    <a:pt x="27" y="894"/>
                    <a:pt x="81" y="1029"/>
                    <a:pt x="161" y="1136"/>
                  </a:cubicBezTo>
                  <a:cubicBezTo>
                    <a:pt x="215" y="1217"/>
                    <a:pt x="323" y="1298"/>
                    <a:pt x="430" y="1378"/>
                  </a:cubicBezTo>
                  <a:lnTo>
                    <a:pt x="135" y="1405"/>
                  </a:lnTo>
                  <a:lnTo>
                    <a:pt x="188" y="1728"/>
                  </a:lnTo>
                  <a:lnTo>
                    <a:pt x="1291" y="1593"/>
                  </a:lnTo>
                  <a:cubicBezTo>
                    <a:pt x="1586" y="1566"/>
                    <a:pt x="1802" y="1486"/>
                    <a:pt x="1936" y="1325"/>
                  </a:cubicBezTo>
                  <a:cubicBezTo>
                    <a:pt x="2070" y="1163"/>
                    <a:pt x="2124" y="948"/>
                    <a:pt x="2097" y="679"/>
                  </a:cubicBezTo>
                  <a:cubicBezTo>
                    <a:pt x="2070" y="572"/>
                    <a:pt x="2044" y="464"/>
                    <a:pt x="2017" y="357"/>
                  </a:cubicBezTo>
                  <a:cubicBezTo>
                    <a:pt x="1990" y="249"/>
                    <a:pt x="1936" y="142"/>
                    <a:pt x="1882" y="34"/>
                  </a:cubicBezTo>
                  <a:lnTo>
                    <a:pt x="1586" y="61"/>
                  </a:lnTo>
                  <a:cubicBezTo>
                    <a:pt x="1640" y="142"/>
                    <a:pt x="1694" y="249"/>
                    <a:pt x="1748" y="357"/>
                  </a:cubicBezTo>
                  <a:cubicBezTo>
                    <a:pt x="1775" y="437"/>
                    <a:pt x="1802" y="545"/>
                    <a:pt x="1802" y="652"/>
                  </a:cubicBezTo>
                  <a:cubicBezTo>
                    <a:pt x="1828" y="841"/>
                    <a:pt x="1802" y="975"/>
                    <a:pt x="1721" y="1083"/>
                  </a:cubicBezTo>
                  <a:cubicBezTo>
                    <a:pt x="1667" y="1190"/>
                    <a:pt x="1560" y="1244"/>
                    <a:pt x="1398" y="1271"/>
                  </a:cubicBezTo>
                  <a:lnTo>
                    <a:pt x="1371" y="1271"/>
                  </a:lnTo>
                  <a:lnTo>
                    <a:pt x="1318" y="814"/>
                  </a:lnTo>
                  <a:cubicBezTo>
                    <a:pt x="1291" y="518"/>
                    <a:pt x="1210" y="330"/>
                    <a:pt x="1102" y="168"/>
                  </a:cubicBezTo>
                  <a:cubicBezTo>
                    <a:pt x="990" y="56"/>
                    <a:pt x="841" y="0"/>
                    <a:pt x="670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3608675" y="1193075"/>
              <a:ext cx="71925" cy="46575"/>
            </a:xfrm>
            <a:custGeom>
              <a:avLst/>
              <a:gdLst/>
              <a:ahLst/>
              <a:cxnLst/>
              <a:rect l="l" t="t" r="r" b="b"/>
              <a:pathLst>
                <a:path w="2877" h="1863" extrusionOk="0">
                  <a:moveTo>
                    <a:pt x="1166" y="347"/>
                  </a:moveTo>
                  <a:cubicBezTo>
                    <a:pt x="1328" y="347"/>
                    <a:pt x="1459" y="377"/>
                    <a:pt x="1560" y="437"/>
                  </a:cubicBezTo>
                  <a:cubicBezTo>
                    <a:pt x="1721" y="518"/>
                    <a:pt x="1802" y="652"/>
                    <a:pt x="1802" y="814"/>
                  </a:cubicBezTo>
                  <a:cubicBezTo>
                    <a:pt x="1828" y="975"/>
                    <a:pt x="1775" y="1109"/>
                    <a:pt x="1640" y="1244"/>
                  </a:cubicBezTo>
                  <a:cubicBezTo>
                    <a:pt x="1533" y="1351"/>
                    <a:pt x="1344" y="1405"/>
                    <a:pt x="1102" y="1432"/>
                  </a:cubicBezTo>
                  <a:cubicBezTo>
                    <a:pt x="1049" y="1439"/>
                    <a:pt x="997" y="1442"/>
                    <a:pt x="946" y="1442"/>
                  </a:cubicBezTo>
                  <a:cubicBezTo>
                    <a:pt x="795" y="1442"/>
                    <a:pt x="659" y="1412"/>
                    <a:pt x="538" y="1351"/>
                  </a:cubicBezTo>
                  <a:cubicBezTo>
                    <a:pt x="403" y="1271"/>
                    <a:pt x="323" y="1136"/>
                    <a:pt x="296" y="975"/>
                  </a:cubicBezTo>
                  <a:cubicBezTo>
                    <a:pt x="269" y="814"/>
                    <a:pt x="323" y="652"/>
                    <a:pt x="457" y="545"/>
                  </a:cubicBezTo>
                  <a:cubicBezTo>
                    <a:pt x="592" y="437"/>
                    <a:pt x="753" y="384"/>
                    <a:pt x="995" y="357"/>
                  </a:cubicBezTo>
                  <a:cubicBezTo>
                    <a:pt x="1055" y="350"/>
                    <a:pt x="1113" y="347"/>
                    <a:pt x="1166" y="347"/>
                  </a:cubicBezTo>
                  <a:close/>
                  <a:moveTo>
                    <a:pt x="1113" y="0"/>
                  </a:moveTo>
                  <a:cubicBezTo>
                    <a:pt x="1066" y="0"/>
                    <a:pt x="1017" y="3"/>
                    <a:pt x="968" y="7"/>
                  </a:cubicBezTo>
                  <a:cubicBezTo>
                    <a:pt x="645" y="34"/>
                    <a:pt x="430" y="142"/>
                    <a:pt x="242" y="303"/>
                  </a:cubicBezTo>
                  <a:cubicBezTo>
                    <a:pt x="81" y="491"/>
                    <a:pt x="0" y="679"/>
                    <a:pt x="27" y="921"/>
                  </a:cubicBezTo>
                  <a:cubicBezTo>
                    <a:pt x="27" y="1056"/>
                    <a:pt x="81" y="1190"/>
                    <a:pt x="135" y="1271"/>
                  </a:cubicBezTo>
                  <a:cubicBezTo>
                    <a:pt x="215" y="1378"/>
                    <a:pt x="296" y="1459"/>
                    <a:pt x="430" y="1513"/>
                  </a:cubicBezTo>
                  <a:lnTo>
                    <a:pt x="135" y="1540"/>
                  </a:lnTo>
                  <a:lnTo>
                    <a:pt x="161" y="1862"/>
                  </a:lnTo>
                  <a:lnTo>
                    <a:pt x="2877" y="1566"/>
                  </a:lnTo>
                  <a:lnTo>
                    <a:pt x="2850" y="1244"/>
                  </a:lnTo>
                  <a:lnTo>
                    <a:pt x="1802" y="1378"/>
                  </a:lnTo>
                  <a:cubicBezTo>
                    <a:pt x="1909" y="1298"/>
                    <a:pt x="1990" y="1190"/>
                    <a:pt x="2017" y="1083"/>
                  </a:cubicBezTo>
                  <a:cubicBezTo>
                    <a:pt x="2070" y="975"/>
                    <a:pt x="2097" y="841"/>
                    <a:pt x="2070" y="706"/>
                  </a:cubicBezTo>
                  <a:cubicBezTo>
                    <a:pt x="2043" y="464"/>
                    <a:pt x="1936" y="276"/>
                    <a:pt x="1721" y="168"/>
                  </a:cubicBezTo>
                  <a:cubicBezTo>
                    <a:pt x="1564" y="56"/>
                    <a:pt x="1351" y="0"/>
                    <a:pt x="1113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8"/>
            <p:cNvSpPr/>
            <p:nvPr/>
          </p:nvSpPr>
          <p:spPr>
            <a:xfrm>
              <a:off x="3614050" y="1251550"/>
              <a:ext cx="53125" cy="42550"/>
            </a:xfrm>
            <a:custGeom>
              <a:avLst/>
              <a:gdLst/>
              <a:ahLst/>
              <a:cxnLst/>
              <a:rect l="l" t="t" r="r" b="b"/>
              <a:pathLst>
                <a:path w="2125" h="1702" extrusionOk="0">
                  <a:moveTo>
                    <a:pt x="736" y="320"/>
                  </a:moveTo>
                  <a:cubicBezTo>
                    <a:pt x="829" y="320"/>
                    <a:pt x="907" y="355"/>
                    <a:pt x="968" y="437"/>
                  </a:cubicBezTo>
                  <a:cubicBezTo>
                    <a:pt x="1022" y="518"/>
                    <a:pt x="1076" y="706"/>
                    <a:pt x="1103" y="975"/>
                  </a:cubicBezTo>
                  <a:lnTo>
                    <a:pt x="1129" y="1271"/>
                  </a:lnTo>
                  <a:lnTo>
                    <a:pt x="1076" y="1298"/>
                  </a:lnTo>
                  <a:cubicBezTo>
                    <a:pt x="1038" y="1302"/>
                    <a:pt x="1000" y="1305"/>
                    <a:pt x="964" y="1305"/>
                  </a:cubicBezTo>
                  <a:cubicBezTo>
                    <a:pt x="796" y="1305"/>
                    <a:pt x="649" y="1257"/>
                    <a:pt x="538" y="1190"/>
                  </a:cubicBezTo>
                  <a:cubicBezTo>
                    <a:pt x="404" y="1083"/>
                    <a:pt x="323" y="948"/>
                    <a:pt x="323" y="787"/>
                  </a:cubicBezTo>
                  <a:cubicBezTo>
                    <a:pt x="296" y="652"/>
                    <a:pt x="323" y="545"/>
                    <a:pt x="377" y="464"/>
                  </a:cubicBezTo>
                  <a:cubicBezTo>
                    <a:pt x="430" y="384"/>
                    <a:pt x="511" y="330"/>
                    <a:pt x="645" y="330"/>
                  </a:cubicBezTo>
                  <a:cubicBezTo>
                    <a:pt x="677" y="323"/>
                    <a:pt x="707" y="320"/>
                    <a:pt x="736" y="320"/>
                  </a:cubicBezTo>
                  <a:close/>
                  <a:moveTo>
                    <a:pt x="695" y="0"/>
                  </a:moveTo>
                  <a:cubicBezTo>
                    <a:pt x="662" y="0"/>
                    <a:pt x="628" y="3"/>
                    <a:pt x="592" y="7"/>
                  </a:cubicBezTo>
                  <a:cubicBezTo>
                    <a:pt x="404" y="7"/>
                    <a:pt x="242" y="88"/>
                    <a:pt x="162" y="222"/>
                  </a:cubicBezTo>
                  <a:cubicBezTo>
                    <a:pt x="54" y="357"/>
                    <a:pt x="0" y="518"/>
                    <a:pt x="27" y="706"/>
                  </a:cubicBezTo>
                  <a:cubicBezTo>
                    <a:pt x="54" y="868"/>
                    <a:pt x="81" y="1002"/>
                    <a:pt x="162" y="1110"/>
                  </a:cubicBezTo>
                  <a:cubicBezTo>
                    <a:pt x="215" y="1217"/>
                    <a:pt x="323" y="1298"/>
                    <a:pt x="457" y="1351"/>
                  </a:cubicBezTo>
                  <a:lnTo>
                    <a:pt x="162" y="1378"/>
                  </a:lnTo>
                  <a:lnTo>
                    <a:pt x="188" y="1701"/>
                  </a:lnTo>
                  <a:lnTo>
                    <a:pt x="1291" y="1593"/>
                  </a:lnTo>
                  <a:cubicBezTo>
                    <a:pt x="1587" y="1567"/>
                    <a:pt x="1802" y="1459"/>
                    <a:pt x="1936" y="1298"/>
                  </a:cubicBezTo>
                  <a:cubicBezTo>
                    <a:pt x="2070" y="1163"/>
                    <a:pt x="2124" y="948"/>
                    <a:pt x="2097" y="652"/>
                  </a:cubicBezTo>
                  <a:cubicBezTo>
                    <a:pt x="2097" y="545"/>
                    <a:pt x="2070" y="437"/>
                    <a:pt x="2017" y="330"/>
                  </a:cubicBezTo>
                  <a:cubicBezTo>
                    <a:pt x="1990" y="222"/>
                    <a:pt x="1936" y="115"/>
                    <a:pt x="1882" y="7"/>
                  </a:cubicBezTo>
                  <a:lnTo>
                    <a:pt x="1587" y="34"/>
                  </a:lnTo>
                  <a:cubicBezTo>
                    <a:pt x="1667" y="142"/>
                    <a:pt x="1721" y="222"/>
                    <a:pt x="1748" y="330"/>
                  </a:cubicBezTo>
                  <a:cubicBezTo>
                    <a:pt x="1775" y="437"/>
                    <a:pt x="1802" y="545"/>
                    <a:pt x="1828" y="652"/>
                  </a:cubicBezTo>
                  <a:cubicBezTo>
                    <a:pt x="1828" y="814"/>
                    <a:pt x="1802" y="975"/>
                    <a:pt x="1748" y="1083"/>
                  </a:cubicBezTo>
                  <a:cubicBezTo>
                    <a:pt x="1667" y="1163"/>
                    <a:pt x="1560" y="1244"/>
                    <a:pt x="1425" y="1244"/>
                  </a:cubicBezTo>
                  <a:lnTo>
                    <a:pt x="1398" y="1244"/>
                  </a:lnTo>
                  <a:lnTo>
                    <a:pt x="1345" y="814"/>
                  </a:lnTo>
                  <a:cubicBezTo>
                    <a:pt x="1318" y="518"/>
                    <a:pt x="1237" y="303"/>
                    <a:pt x="1103" y="169"/>
                  </a:cubicBezTo>
                  <a:cubicBezTo>
                    <a:pt x="991" y="56"/>
                    <a:pt x="860" y="0"/>
                    <a:pt x="695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8"/>
            <p:cNvSpPr/>
            <p:nvPr/>
          </p:nvSpPr>
          <p:spPr>
            <a:xfrm>
              <a:off x="1771675" y="3189525"/>
              <a:ext cx="59175" cy="68150"/>
            </a:xfrm>
            <a:custGeom>
              <a:avLst/>
              <a:gdLst/>
              <a:ahLst/>
              <a:cxnLst/>
              <a:rect l="l" t="t" r="r" b="b"/>
              <a:pathLst>
                <a:path w="2367" h="2726" extrusionOk="0">
                  <a:moveTo>
                    <a:pt x="1506" y="1"/>
                  </a:moveTo>
                  <a:cubicBezTo>
                    <a:pt x="1345" y="1"/>
                    <a:pt x="1210" y="1"/>
                    <a:pt x="1049" y="28"/>
                  </a:cubicBezTo>
                  <a:cubicBezTo>
                    <a:pt x="673" y="108"/>
                    <a:pt x="377" y="296"/>
                    <a:pt x="216" y="592"/>
                  </a:cubicBezTo>
                  <a:cubicBezTo>
                    <a:pt x="54" y="861"/>
                    <a:pt x="1" y="1211"/>
                    <a:pt x="81" y="1614"/>
                  </a:cubicBezTo>
                  <a:cubicBezTo>
                    <a:pt x="189" y="2044"/>
                    <a:pt x="350" y="2340"/>
                    <a:pt x="619" y="2528"/>
                  </a:cubicBezTo>
                  <a:cubicBezTo>
                    <a:pt x="807" y="2660"/>
                    <a:pt x="1035" y="2726"/>
                    <a:pt x="1284" y="2726"/>
                  </a:cubicBezTo>
                  <a:cubicBezTo>
                    <a:pt x="1390" y="2726"/>
                    <a:pt x="1501" y="2714"/>
                    <a:pt x="1614" y="2689"/>
                  </a:cubicBezTo>
                  <a:cubicBezTo>
                    <a:pt x="1775" y="2662"/>
                    <a:pt x="1910" y="2609"/>
                    <a:pt x="2044" y="2528"/>
                  </a:cubicBezTo>
                  <a:cubicBezTo>
                    <a:pt x="2151" y="2474"/>
                    <a:pt x="2286" y="2367"/>
                    <a:pt x="2367" y="2259"/>
                  </a:cubicBezTo>
                  <a:lnTo>
                    <a:pt x="2313" y="1910"/>
                  </a:lnTo>
                  <a:cubicBezTo>
                    <a:pt x="2205" y="2044"/>
                    <a:pt x="2098" y="2152"/>
                    <a:pt x="1990" y="2232"/>
                  </a:cubicBezTo>
                  <a:cubicBezTo>
                    <a:pt x="1856" y="2313"/>
                    <a:pt x="1721" y="2367"/>
                    <a:pt x="1587" y="2394"/>
                  </a:cubicBezTo>
                  <a:cubicBezTo>
                    <a:pt x="1497" y="2410"/>
                    <a:pt x="1413" y="2419"/>
                    <a:pt x="1333" y="2419"/>
                  </a:cubicBezTo>
                  <a:cubicBezTo>
                    <a:pt x="1150" y="2419"/>
                    <a:pt x="992" y="2372"/>
                    <a:pt x="861" y="2259"/>
                  </a:cubicBezTo>
                  <a:cubicBezTo>
                    <a:pt x="646" y="2125"/>
                    <a:pt x="511" y="1883"/>
                    <a:pt x="458" y="1560"/>
                  </a:cubicBezTo>
                  <a:cubicBezTo>
                    <a:pt x="377" y="1211"/>
                    <a:pt x="404" y="942"/>
                    <a:pt x="511" y="727"/>
                  </a:cubicBezTo>
                  <a:cubicBezTo>
                    <a:pt x="646" y="512"/>
                    <a:pt x="834" y="377"/>
                    <a:pt x="1130" y="323"/>
                  </a:cubicBezTo>
                  <a:cubicBezTo>
                    <a:pt x="1224" y="292"/>
                    <a:pt x="1310" y="279"/>
                    <a:pt x="1391" y="279"/>
                  </a:cubicBezTo>
                  <a:cubicBezTo>
                    <a:pt x="1449" y="279"/>
                    <a:pt x="1504" y="285"/>
                    <a:pt x="1560" y="296"/>
                  </a:cubicBezTo>
                  <a:cubicBezTo>
                    <a:pt x="1721" y="323"/>
                    <a:pt x="1856" y="377"/>
                    <a:pt x="1990" y="458"/>
                  </a:cubicBezTo>
                  <a:lnTo>
                    <a:pt x="1910" y="108"/>
                  </a:lnTo>
                  <a:cubicBezTo>
                    <a:pt x="1775" y="54"/>
                    <a:pt x="1641" y="1"/>
                    <a:pt x="1506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8"/>
            <p:cNvSpPr/>
            <p:nvPr/>
          </p:nvSpPr>
          <p:spPr>
            <a:xfrm>
              <a:off x="1834850" y="3193575"/>
              <a:ext cx="29600" cy="55125"/>
            </a:xfrm>
            <a:custGeom>
              <a:avLst/>
              <a:gdLst/>
              <a:ahLst/>
              <a:cxnLst/>
              <a:rect l="l" t="t" r="r" b="b"/>
              <a:pathLst>
                <a:path w="1184" h="2205" extrusionOk="0">
                  <a:moveTo>
                    <a:pt x="1103" y="0"/>
                  </a:moveTo>
                  <a:cubicBezTo>
                    <a:pt x="1076" y="0"/>
                    <a:pt x="1049" y="0"/>
                    <a:pt x="1023" y="27"/>
                  </a:cubicBezTo>
                  <a:lnTo>
                    <a:pt x="942" y="27"/>
                  </a:lnTo>
                  <a:cubicBezTo>
                    <a:pt x="807" y="54"/>
                    <a:pt x="673" y="108"/>
                    <a:pt x="566" y="188"/>
                  </a:cubicBezTo>
                  <a:cubicBezTo>
                    <a:pt x="485" y="269"/>
                    <a:pt x="404" y="376"/>
                    <a:pt x="377" y="511"/>
                  </a:cubicBezTo>
                  <a:lnTo>
                    <a:pt x="324" y="215"/>
                  </a:lnTo>
                  <a:lnTo>
                    <a:pt x="1" y="269"/>
                  </a:lnTo>
                  <a:lnTo>
                    <a:pt x="404" y="2205"/>
                  </a:lnTo>
                  <a:lnTo>
                    <a:pt x="727" y="2124"/>
                  </a:lnTo>
                  <a:lnTo>
                    <a:pt x="512" y="1102"/>
                  </a:lnTo>
                  <a:cubicBezTo>
                    <a:pt x="458" y="887"/>
                    <a:pt x="458" y="726"/>
                    <a:pt x="539" y="592"/>
                  </a:cubicBezTo>
                  <a:cubicBezTo>
                    <a:pt x="619" y="457"/>
                    <a:pt x="727" y="350"/>
                    <a:pt x="915" y="323"/>
                  </a:cubicBezTo>
                  <a:cubicBezTo>
                    <a:pt x="951" y="323"/>
                    <a:pt x="987" y="311"/>
                    <a:pt x="1015" y="311"/>
                  </a:cubicBezTo>
                  <a:cubicBezTo>
                    <a:pt x="1029" y="311"/>
                    <a:pt x="1040" y="314"/>
                    <a:pt x="1049" y="323"/>
                  </a:cubicBezTo>
                  <a:lnTo>
                    <a:pt x="1184" y="323"/>
                  </a:lnTo>
                  <a:lnTo>
                    <a:pt x="1103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8"/>
            <p:cNvSpPr/>
            <p:nvPr/>
          </p:nvSpPr>
          <p:spPr>
            <a:xfrm>
              <a:off x="1865100" y="3184150"/>
              <a:ext cx="47075" cy="75300"/>
            </a:xfrm>
            <a:custGeom>
              <a:avLst/>
              <a:gdLst/>
              <a:ahLst/>
              <a:cxnLst/>
              <a:rect l="l" t="t" r="r" b="b"/>
              <a:pathLst>
                <a:path w="1883" h="3012" extrusionOk="0">
                  <a:moveTo>
                    <a:pt x="1883" y="1"/>
                  </a:moveTo>
                  <a:lnTo>
                    <a:pt x="1533" y="54"/>
                  </a:lnTo>
                  <a:lnTo>
                    <a:pt x="1264" y="1694"/>
                  </a:lnTo>
                  <a:lnTo>
                    <a:pt x="350" y="323"/>
                  </a:lnTo>
                  <a:lnTo>
                    <a:pt x="1" y="404"/>
                  </a:lnTo>
                  <a:lnTo>
                    <a:pt x="1184" y="2125"/>
                  </a:lnTo>
                  <a:lnTo>
                    <a:pt x="1157" y="2259"/>
                  </a:lnTo>
                  <a:cubicBezTo>
                    <a:pt x="1130" y="2420"/>
                    <a:pt x="1103" y="2555"/>
                    <a:pt x="1076" y="2582"/>
                  </a:cubicBezTo>
                  <a:cubicBezTo>
                    <a:pt x="1022" y="2635"/>
                    <a:pt x="969" y="2689"/>
                    <a:pt x="888" y="2689"/>
                  </a:cubicBezTo>
                  <a:lnTo>
                    <a:pt x="700" y="2743"/>
                  </a:lnTo>
                  <a:lnTo>
                    <a:pt x="754" y="3012"/>
                  </a:lnTo>
                  <a:lnTo>
                    <a:pt x="996" y="2958"/>
                  </a:lnTo>
                  <a:cubicBezTo>
                    <a:pt x="1130" y="2904"/>
                    <a:pt x="1238" y="2851"/>
                    <a:pt x="1318" y="2770"/>
                  </a:cubicBezTo>
                  <a:cubicBezTo>
                    <a:pt x="1399" y="2689"/>
                    <a:pt x="1453" y="2528"/>
                    <a:pt x="1480" y="2259"/>
                  </a:cubicBezTo>
                  <a:lnTo>
                    <a:pt x="1883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8"/>
            <p:cNvSpPr/>
            <p:nvPr/>
          </p:nvSpPr>
          <p:spPr>
            <a:xfrm>
              <a:off x="1922900" y="3174900"/>
              <a:ext cx="49100" cy="73125"/>
            </a:xfrm>
            <a:custGeom>
              <a:avLst/>
              <a:gdLst/>
              <a:ahLst/>
              <a:cxnLst/>
              <a:rect l="l" t="t" r="r" b="b"/>
              <a:pathLst>
                <a:path w="1964" h="2925" extrusionOk="0">
                  <a:moveTo>
                    <a:pt x="1017" y="296"/>
                  </a:moveTo>
                  <a:cubicBezTo>
                    <a:pt x="1132" y="296"/>
                    <a:pt x="1240" y="346"/>
                    <a:pt x="1318" y="424"/>
                  </a:cubicBezTo>
                  <a:cubicBezTo>
                    <a:pt x="1453" y="532"/>
                    <a:pt x="1533" y="720"/>
                    <a:pt x="1587" y="935"/>
                  </a:cubicBezTo>
                  <a:cubicBezTo>
                    <a:pt x="1641" y="1177"/>
                    <a:pt x="1614" y="1365"/>
                    <a:pt x="1560" y="1527"/>
                  </a:cubicBezTo>
                  <a:cubicBezTo>
                    <a:pt x="1480" y="1661"/>
                    <a:pt x="1372" y="1769"/>
                    <a:pt x="1211" y="1796"/>
                  </a:cubicBezTo>
                  <a:cubicBezTo>
                    <a:pt x="1173" y="1802"/>
                    <a:pt x="1135" y="1805"/>
                    <a:pt x="1097" y="1805"/>
                  </a:cubicBezTo>
                  <a:cubicBezTo>
                    <a:pt x="976" y="1805"/>
                    <a:pt x="863" y="1770"/>
                    <a:pt x="781" y="1688"/>
                  </a:cubicBezTo>
                  <a:cubicBezTo>
                    <a:pt x="646" y="1581"/>
                    <a:pt x="566" y="1392"/>
                    <a:pt x="512" y="1177"/>
                  </a:cubicBezTo>
                  <a:cubicBezTo>
                    <a:pt x="458" y="935"/>
                    <a:pt x="458" y="747"/>
                    <a:pt x="539" y="586"/>
                  </a:cubicBezTo>
                  <a:cubicBezTo>
                    <a:pt x="592" y="451"/>
                    <a:pt x="727" y="344"/>
                    <a:pt x="888" y="317"/>
                  </a:cubicBezTo>
                  <a:cubicBezTo>
                    <a:pt x="931" y="302"/>
                    <a:pt x="975" y="296"/>
                    <a:pt x="1017" y="296"/>
                  </a:cubicBezTo>
                  <a:close/>
                  <a:moveTo>
                    <a:pt x="1076" y="1"/>
                  </a:moveTo>
                  <a:cubicBezTo>
                    <a:pt x="1023" y="1"/>
                    <a:pt x="969" y="8"/>
                    <a:pt x="915" y="21"/>
                  </a:cubicBezTo>
                  <a:cubicBezTo>
                    <a:pt x="781" y="48"/>
                    <a:pt x="646" y="102"/>
                    <a:pt x="566" y="182"/>
                  </a:cubicBezTo>
                  <a:cubicBezTo>
                    <a:pt x="485" y="263"/>
                    <a:pt x="404" y="371"/>
                    <a:pt x="377" y="505"/>
                  </a:cubicBezTo>
                  <a:lnTo>
                    <a:pt x="297" y="209"/>
                  </a:lnTo>
                  <a:lnTo>
                    <a:pt x="1" y="263"/>
                  </a:lnTo>
                  <a:lnTo>
                    <a:pt x="539" y="2925"/>
                  </a:lnTo>
                  <a:lnTo>
                    <a:pt x="861" y="2844"/>
                  </a:lnTo>
                  <a:lnTo>
                    <a:pt x="646" y="1849"/>
                  </a:lnTo>
                  <a:lnTo>
                    <a:pt x="646" y="1849"/>
                  </a:lnTo>
                  <a:cubicBezTo>
                    <a:pt x="754" y="1930"/>
                    <a:pt x="834" y="2011"/>
                    <a:pt x="969" y="2038"/>
                  </a:cubicBezTo>
                  <a:cubicBezTo>
                    <a:pt x="1023" y="2051"/>
                    <a:pt x="1076" y="2058"/>
                    <a:pt x="1137" y="2058"/>
                  </a:cubicBezTo>
                  <a:cubicBezTo>
                    <a:pt x="1197" y="2058"/>
                    <a:pt x="1265" y="2051"/>
                    <a:pt x="1345" y="2038"/>
                  </a:cubicBezTo>
                  <a:cubicBezTo>
                    <a:pt x="1560" y="1984"/>
                    <a:pt x="1749" y="1849"/>
                    <a:pt x="1856" y="1634"/>
                  </a:cubicBezTo>
                  <a:cubicBezTo>
                    <a:pt x="1964" y="1419"/>
                    <a:pt x="1964" y="1177"/>
                    <a:pt x="1910" y="881"/>
                  </a:cubicBezTo>
                  <a:cubicBezTo>
                    <a:pt x="1856" y="559"/>
                    <a:pt x="1722" y="344"/>
                    <a:pt x="1533" y="182"/>
                  </a:cubicBezTo>
                  <a:cubicBezTo>
                    <a:pt x="1392" y="61"/>
                    <a:pt x="1236" y="1"/>
                    <a:pt x="1076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8"/>
            <p:cNvSpPr/>
            <p:nvPr/>
          </p:nvSpPr>
          <p:spPr>
            <a:xfrm>
              <a:off x="1972650" y="3154575"/>
              <a:ext cx="40350" cy="60775"/>
            </a:xfrm>
            <a:custGeom>
              <a:avLst/>
              <a:gdLst/>
              <a:ahLst/>
              <a:cxnLst/>
              <a:rect l="l" t="t" r="r" b="b"/>
              <a:pathLst>
                <a:path w="1614" h="2431" extrusionOk="0">
                  <a:moveTo>
                    <a:pt x="431" y="1"/>
                  </a:moveTo>
                  <a:lnTo>
                    <a:pt x="108" y="81"/>
                  </a:lnTo>
                  <a:lnTo>
                    <a:pt x="243" y="619"/>
                  </a:lnTo>
                  <a:lnTo>
                    <a:pt x="1" y="673"/>
                  </a:lnTo>
                  <a:lnTo>
                    <a:pt x="54" y="915"/>
                  </a:lnTo>
                  <a:lnTo>
                    <a:pt x="296" y="861"/>
                  </a:lnTo>
                  <a:lnTo>
                    <a:pt x="511" y="1910"/>
                  </a:lnTo>
                  <a:cubicBezTo>
                    <a:pt x="565" y="2125"/>
                    <a:pt x="646" y="2286"/>
                    <a:pt x="753" y="2367"/>
                  </a:cubicBezTo>
                  <a:cubicBezTo>
                    <a:pt x="813" y="2411"/>
                    <a:pt x="896" y="2431"/>
                    <a:pt x="1000" y="2431"/>
                  </a:cubicBezTo>
                  <a:cubicBezTo>
                    <a:pt x="1084" y="2431"/>
                    <a:pt x="1182" y="2418"/>
                    <a:pt x="1291" y="2394"/>
                  </a:cubicBezTo>
                  <a:lnTo>
                    <a:pt x="1614" y="2313"/>
                  </a:lnTo>
                  <a:lnTo>
                    <a:pt x="1560" y="2071"/>
                  </a:lnTo>
                  <a:lnTo>
                    <a:pt x="1237" y="2125"/>
                  </a:lnTo>
                  <a:cubicBezTo>
                    <a:pt x="1170" y="2138"/>
                    <a:pt x="1110" y="2145"/>
                    <a:pt x="1059" y="2145"/>
                  </a:cubicBezTo>
                  <a:cubicBezTo>
                    <a:pt x="1009" y="2145"/>
                    <a:pt x="968" y="2138"/>
                    <a:pt x="942" y="2125"/>
                  </a:cubicBezTo>
                  <a:cubicBezTo>
                    <a:pt x="888" y="2071"/>
                    <a:pt x="861" y="1990"/>
                    <a:pt x="834" y="1829"/>
                  </a:cubicBezTo>
                  <a:lnTo>
                    <a:pt x="592" y="780"/>
                  </a:lnTo>
                  <a:lnTo>
                    <a:pt x="1237" y="646"/>
                  </a:lnTo>
                  <a:lnTo>
                    <a:pt x="1210" y="404"/>
                  </a:lnTo>
                  <a:lnTo>
                    <a:pt x="538" y="538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8"/>
            <p:cNvSpPr/>
            <p:nvPr/>
          </p:nvSpPr>
          <p:spPr>
            <a:xfrm>
              <a:off x="2012975" y="3156750"/>
              <a:ext cx="47075" cy="51575"/>
            </a:xfrm>
            <a:custGeom>
              <a:avLst/>
              <a:gdLst/>
              <a:ahLst/>
              <a:cxnLst/>
              <a:rect l="l" t="t" r="r" b="b"/>
              <a:pathLst>
                <a:path w="1883" h="2063" extrusionOk="0">
                  <a:moveTo>
                    <a:pt x="905" y="280"/>
                  </a:moveTo>
                  <a:cubicBezTo>
                    <a:pt x="1032" y="280"/>
                    <a:pt x="1135" y="315"/>
                    <a:pt x="1237" y="398"/>
                  </a:cubicBezTo>
                  <a:cubicBezTo>
                    <a:pt x="1345" y="532"/>
                    <a:pt x="1453" y="693"/>
                    <a:pt x="1479" y="908"/>
                  </a:cubicBezTo>
                  <a:cubicBezTo>
                    <a:pt x="1533" y="1150"/>
                    <a:pt x="1533" y="1339"/>
                    <a:pt x="1453" y="1500"/>
                  </a:cubicBezTo>
                  <a:cubicBezTo>
                    <a:pt x="1399" y="1634"/>
                    <a:pt x="1264" y="1742"/>
                    <a:pt x="1103" y="1769"/>
                  </a:cubicBezTo>
                  <a:cubicBezTo>
                    <a:pt x="1060" y="1783"/>
                    <a:pt x="1017" y="1790"/>
                    <a:pt x="974" y="1790"/>
                  </a:cubicBezTo>
                  <a:cubicBezTo>
                    <a:pt x="857" y="1790"/>
                    <a:pt x="744" y="1740"/>
                    <a:pt x="646" y="1661"/>
                  </a:cubicBezTo>
                  <a:cubicBezTo>
                    <a:pt x="538" y="1554"/>
                    <a:pt x="458" y="1392"/>
                    <a:pt x="404" y="1150"/>
                  </a:cubicBezTo>
                  <a:cubicBezTo>
                    <a:pt x="350" y="908"/>
                    <a:pt x="350" y="720"/>
                    <a:pt x="431" y="586"/>
                  </a:cubicBezTo>
                  <a:cubicBezTo>
                    <a:pt x="512" y="424"/>
                    <a:pt x="619" y="344"/>
                    <a:pt x="780" y="290"/>
                  </a:cubicBezTo>
                  <a:cubicBezTo>
                    <a:pt x="825" y="284"/>
                    <a:pt x="866" y="280"/>
                    <a:pt x="905" y="280"/>
                  </a:cubicBezTo>
                  <a:close/>
                  <a:moveTo>
                    <a:pt x="929" y="1"/>
                  </a:moveTo>
                  <a:cubicBezTo>
                    <a:pt x="864" y="1"/>
                    <a:pt x="796" y="7"/>
                    <a:pt x="727" y="21"/>
                  </a:cubicBezTo>
                  <a:cubicBezTo>
                    <a:pt x="458" y="75"/>
                    <a:pt x="270" y="209"/>
                    <a:pt x="135" y="424"/>
                  </a:cubicBezTo>
                  <a:cubicBezTo>
                    <a:pt x="28" y="640"/>
                    <a:pt x="1" y="908"/>
                    <a:pt x="54" y="1231"/>
                  </a:cubicBezTo>
                  <a:cubicBezTo>
                    <a:pt x="135" y="1527"/>
                    <a:pt x="270" y="1769"/>
                    <a:pt x="458" y="1903"/>
                  </a:cubicBezTo>
                  <a:cubicBezTo>
                    <a:pt x="589" y="2016"/>
                    <a:pt x="746" y="2063"/>
                    <a:pt x="921" y="2063"/>
                  </a:cubicBezTo>
                  <a:cubicBezTo>
                    <a:pt x="996" y="2063"/>
                    <a:pt x="1075" y="2054"/>
                    <a:pt x="1157" y="2038"/>
                  </a:cubicBezTo>
                  <a:cubicBezTo>
                    <a:pt x="1426" y="1984"/>
                    <a:pt x="1641" y="1849"/>
                    <a:pt x="1748" y="1634"/>
                  </a:cubicBezTo>
                  <a:cubicBezTo>
                    <a:pt x="1856" y="1419"/>
                    <a:pt x="1883" y="1150"/>
                    <a:pt x="1829" y="855"/>
                  </a:cubicBezTo>
                  <a:cubicBezTo>
                    <a:pt x="1748" y="532"/>
                    <a:pt x="1641" y="290"/>
                    <a:pt x="1426" y="156"/>
                  </a:cubicBezTo>
                  <a:cubicBezTo>
                    <a:pt x="1286" y="56"/>
                    <a:pt x="1117" y="1"/>
                    <a:pt x="929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8"/>
            <p:cNvSpPr/>
            <p:nvPr/>
          </p:nvSpPr>
          <p:spPr>
            <a:xfrm>
              <a:off x="2066075" y="3144675"/>
              <a:ext cx="49775" cy="72450"/>
            </a:xfrm>
            <a:custGeom>
              <a:avLst/>
              <a:gdLst/>
              <a:ahLst/>
              <a:cxnLst/>
              <a:rect l="l" t="t" r="r" b="b"/>
              <a:pathLst>
                <a:path w="1991" h="2898" extrusionOk="0">
                  <a:moveTo>
                    <a:pt x="1020" y="280"/>
                  </a:moveTo>
                  <a:cubicBezTo>
                    <a:pt x="1137" y="280"/>
                    <a:pt x="1241" y="319"/>
                    <a:pt x="1345" y="424"/>
                  </a:cubicBezTo>
                  <a:cubicBezTo>
                    <a:pt x="1453" y="531"/>
                    <a:pt x="1560" y="692"/>
                    <a:pt x="1614" y="934"/>
                  </a:cubicBezTo>
                  <a:cubicBezTo>
                    <a:pt x="1641" y="1149"/>
                    <a:pt x="1641" y="1338"/>
                    <a:pt x="1560" y="1499"/>
                  </a:cubicBezTo>
                  <a:cubicBezTo>
                    <a:pt x="1506" y="1660"/>
                    <a:pt x="1399" y="1741"/>
                    <a:pt x="1211" y="1795"/>
                  </a:cubicBezTo>
                  <a:cubicBezTo>
                    <a:pt x="1174" y="1801"/>
                    <a:pt x="1139" y="1804"/>
                    <a:pt x="1106" y="1804"/>
                  </a:cubicBezTo>
                  <a:cubicBezTo>
                    <a:pt x="989" y="1804"/>
                    <a:pt x="885" y="1765"/>
                    <a:pt x="780" y="1660"/>
                  </a:cubicBezTo>
                  <a:cubicBezTo>
                    <a:pt x="673" y="1553"/>
                    <a:pt x="565" y="1391"/>
                    <a:pt x="538" y="1149"/>
                  </a:cubicBezTo>
                  <a:cubicBezTo>
                    <a:pt x="485" y="934"/>
                    <a:pt x="485" y="719"/>
                    <a:pt x="565" y="585"/>
                  </a:cubicBezTo>
                  <a:cubicBezTo>
                    <a:pt x="619" y="424"/>
                    <a:pt x="754" y="343"/>
                    <a:pt x="915" y="289"/>
                  </a:cubicBezTo>
                  <a:cubicBezTo>
                    <a:pt x="951" y="283"/>
                    <a:pt x="986" y="280"/>
                    <a:pt x="1020" y="280"/>
                  </a:cubicBezTo>
                  <a:close/>
                  <a:moveTo>
                    <a:pt x="1103" y="0"/>
                  </a:moveTo>
                  <a:cubicBezTo>
                    <a:pt x="1049" y="0"/>
                    <a:pt x="995" y="7"/>
                    <a:pt x="942" y="20"/>
                  </a:cubicBezTo>
                  <a:cubicBezTo>
                    <a:pt x="780" y="47"/>
                    <a:pt x="673" y="101"/>
                    <a:pt x="592" y="182"/>
                  </a:cubicBezTo>
                  <a:cubicBezTo>
                    <a:pt x="485" y="262"/>
                    <a:pt x="431" y="370"/>
                    <a:pt x="377" y="477"/>
                  </a:cubicBezTo>
                  <a:lnTo>
                    <a:pt x="323" y="182"/>
                  </a:lnTo>
                  <a:lnTo>
                    <a:pt x="1" y="262"/>
                  </a:lnTo>
                  <a:lnTo>
                    <a:pt x="565" y="2897"/>
                  </a:lnTo>
                  <a:lnTo>
                    <a:pt x="888" y="2843"/>
                  </a:lnTo>
                  <a:lnTo>
                    <a:pt x="673" y="1822"/>
                  </a:lnTo>
                  <a:lnTo>
                    <a:pt x="673" y="1822"/>
                  </a:lnTo>
                  <a:cubicBezTo>
                    <a:pt x="754" y="1929"/>
                    <a:pt x="861" y="1983"/>
                    <a:pt x="969" y="2037"/>
                  </a:cubicBezTo>
                  <a:cubicBezTo>
                    <a:pt x="1022" y="2050"/>
                    <a:pt x="1083" y="2057"/>
                    <a:pt x="1147" y="2057"/>
                  </a:cubicBezTo>
                  <a:cubicBezTo>
                    <a:pt x="1211" y="2057"/>
                    <a:pt x="1278" y="2050"/>
                    <a:pt x="1345" y="2037"/>
                  </a:cubicBezTo>
                  <a:cubicBezTo>
                    <a:pt x="1587" y="1983"/>
                    <a:pt x="1748" y="1848"/>
                    <a:pt x="1856" y="1633"/>
                  </a:cubicBezTo>
                  <a:cubicBezTo>
                    <a:pt x="1963" y="1418"/>
                    <a:pt x="1990" y="1149"/>
                    <a:pt x="1936" y="854"/>
                  </a:cubicBezTo>
                  <a:cubicBezTo>
                    <a:pt x="1856" y="558"/>
                    <a:pt x="1748" y="316"/>
                    <a:pt x="1560" y="182"/>
                  </a:cubicBezTo>
                  <a:cubicBezTo>
                    <a:pt x="1419" y="61"/>
                    <a:pt x="1263" y="0"/>
                    <a:pt x="1103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8"/>
            <p:cNvSpPr/>
            <p:nvPr/>
          </p:nvSpPr>
          <p:spPr>
            <a:xfrm>
              <a:off x="2117825" y="3118950"/>
              <a:ext cx="54475" cy="68600"/>
            </a:xfrm>
            <a:custGeom>
              <a:avLst/>
              <a:gdLst/>
              <a:ahLst/>
              <a:cxnLst/>
              <a:rect l="l" t="t" r="r" b="b"/>
              <a:pathLst>
                <a:path w="2179" h="2744" extrusionOk="0">
                  <a:moveTo>
                    <a:pt x="324" y="1"/>
                  </a:moveTo>
                  <a:lnTo>
                    <a:pt x="1" y="81"/>
                  </a:lnTo>
                  <a:lnTo>
                    <a:pt x="566" y="2743"/>
                  </a:lnTo>
                  <a:lnTo>
                    <a:pt x="888" y="2662"/>
                  </a:lnTo>
                  <a:lnTo>
                    <a:pt x="646" y="1587"/>
                  </a:lnTo>
                  <a:cubicBezTo>
                    <a:pt x="619" y="1399"/>
                    <a:pt x="646" y="1237"/>
                    <a:pt x="700" y="1103"/>
                  </a:cubicBezTo>
                  <a:cubicBezTo>
                    <a:pt x="781" y="969"/>
                    <a:pt x="915" y="888"/>
                    <a:pt x="1076" y="861"/>
                  </a:cubicBezTo>
                  <a:cubicBezTo>
                    <a:pt x="1110" y="854"/>
                    <a:pt x="1144" y="851"/>
                    <a:pt x="1176" y="851"/>
                  </a:cubicBezTo>
                  <a:cubicBezTo>
                    <a:pt x="1275" y="851"/>
                    <a:pt x="1365" y="881"/>
                    <a:pt x="1426" y="942"/>
                  </a:cubicBezTo>
                  <a:cubicBezTo>
                    <a:pt x="1507" y="995"/>
                    <a:pt x="1587" y="1130"/>
                    <a:pt x="1614" y="1318"/>
                  </a:cubicBezTo>
                  <a:lnTo>
                    <a:pt x="1856" y="2474"/>
                  </a:lnTo>
                  <a:lnTo>
                    <a:pt x="2179" y="2394"/>
                  </a:lnTo>
                  <a:lnTo>
                    <a:pt x="1937" y="1237"/>
                  </a:lnTo>
                  <a:cubicBezTo>
                    <a:pt x="1883" y="969"/>
                    <a:pt x="1775" y="780"/>
                    <a:pt x="1641" y="673"/>
                  </a:cubicBezTo>
                  <a:cubicBezTo>
                    <a:pt x="1518" y="591"/>
                    <a:pt x="1395" y="556"/>
                    <a:pt x="1247" y="556"/>
                  </a:cubicBezTo>
                  <a:cubicBezTo>
                    <a:pt x="1202" y="556"/>
                    <a:pt x="1154" y="559"/>
                    <a:pt x="1103" y="565"/>
                  </a:cubicBezTo>
                  <a:cubicBezTo>
                    <a:pt x="969" y="592"/>
                    <a:pt x="834" y="646"/>
                    <a:pt x="754" y="727"/>
                  </a:cubicBezTo>
                  <a:cubicBezTo>
                    <a:pt x="673" y="807"/>
                    <a:pt x="592" y="915"/>
                    <a:pt x="539" y="1049"/>
                  </a:cubicBezTo>
                  <a:lnTo>
                    <a:pt x="324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8"/>
            <p:cNvSpPr/>
            <p:nvPr/>
          </p:nvSpPr>
          <p:spPr>
            <a:xfrm>
              <a:off x="2172275" y="3118950"/>
              <a:ext cx="46400" cy="75300"/>
            </a:xfrm>
            <a:custGeom>
              <a:avLst/>
              <a:gdLst/>
              <a:ahLst/>
              <a:cxnLst/>
              <a:rect l="l" t="t" r="r" b="b"/>
              <a:pathLst>
                <a:path w="1856" h="3012" extrusionOk="0">
                  <a:moveTo>
                    <a:pt x="1856" y="1"/>
                  </a:moveTo>
                  <a:lnTo>
                    <a:pt x="1533" y="54"/>
                  </a:lnTo>
                  <a:lnTo>
                    <a:pt x="1237" y="1695"/>
                  </a:lnTo>
                  <a:lnTo>
                    <a:pt x="323" y="323"/>
                  </a:lnTo>
                  <a:lnTo>
                    <a:pt x="1" y="404"/>
                  </a:lnTo>
                  <a:lnTo>
                    <a:pt x="1184" y="2125"/>
                  </a:lnTo>
                  <a:lnTo>
                    <a:pt x="1157" y="2259"/>
                  </a:lnTo>
                  <a:cubicBezTo>
                    <a:pt x="1130" y="2420"/>
                    <a:pt x="1076" y="2555"/>
                    <a:pt x="1049" y="2582"/>
                  </a:cubicBezTo>
                  <a:cubicBezTo>
                    <a:pt x="995" y="2636"/>
                    <a:pt x="942" y="2689"/>
                    <a:pt x="861" y="2689"/>
                  </a:cubicBezTo>
                  <a:lnTo>
                    <a:pt x="673" y="2743"/>
                  </a:lnTo>
                  <a:lnTo>
                    <a:pt x="727" y="3012"/>
                  </a:lnTo>
                  <a:lnTo>
                    <a:pt x="969" y="2958"/>
                  </a:lnTo>
                  <a:cubicBezTo>
                    <a:pt x="1130" y="2904"/>
                    <a:pt x="1237" y="2851"/>
                    <a:pt x="1291" y="2770"/>
                  </a:cubicBezTo>
                  <a:cubicBezTo>
                    <a:pt x="1372" y="2689"/>
                    <a:pt x="1426" y="2528"/>
                    <a:pt x="1453" y="2259"/>
                  </a:cubicBezTo>
                  <a:lnTo>
                    <a:pt x="1856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8"/>
            <p:cNvSpPr/>
            <p:nvPr/>
          </p:nvSpPr>
          <p:spPr>
            <a:xfrm>
              <a:off x="2224025" y="3101475"/>
              <a:ext cx="39700" cy="60575"/>
            </a:xfrm>
            <a:custGeom>
              <a:avLst/>
              <a:gdLst/>
              <a:ahLst/>
              <a:cxnLst/>
              <a:rect l="l" t="t" r="r" b="b"/>
              <a:pathLst>
                <a:path w="1588" h="2423" extrusionOk="0">
                  <a:moveTo>
                    <a:pt x="431" y="1"/>
                  </a:moveTo>
                  <a:lnTo>
                    <a:pt x="108" y="54"/>
                  </a:lnTo>
                  <a:lnTo>
                    <a:pt x="216" y="592"/>
                  </a:lnTo>
                  <a:lnTo>
                    <a:pt x="1" y="646"/>
                  </a:lnTo>
                  <a:lnTo>
                    <a:pt x="55" y="888"/>
                  </a:lnTo>
                  <a:lnTo>
                    <a:pt x="270" y="834"/>
                  </a:lnTo>
                  <a:lnTo>
                    <a:pt x="485" y="1883"/>
                  </a:lnTo>
                  <a:cubicBezTo>
                    <a:pt x="539" y="2125"/>
                    <a:pt x="619" y="2286"/>
                    <a:pt x="727" y="2367"/>
                  </a:cubicBezTo>
                  <a:cubicBezTo>
                    <a:pt x="810" y="2400"/>
                    <a:pt x="903" y="2423"/>
                    <a:pt x="1020" y="2423"/>
                  </a:cubicBezTo>
                  <a:cubicBezTo>
                    <a:pt x="1091" y="2423"/>
                    <a:pt x="1172" y="2414"/>
                    <a:pt x="1265" y="2394"/>
                  </a:cubicBezTo>
                  <a:lnTo>
                    <a:pt x="1587" y="2313"/>
                  </a:lnTo>
                  <a:lnTo>
                    <a:pt x="1533" y="2044"/>
                  </a:lnTo>
                  <a:lnTo>
                    <a:pt x="1211" y="2125"/>
                  </a:lnTo>
                  <a:cubicBezTo>
                    <a:pt x="1155" y="2136"/>
                    <a:pt x="1109" y="2142"/>
                    <a:pt x="1070" y="2142"/>
                  </a:cubicBezTo>
                  <a:cubicBezTo>
                    <a:pt x="1014" y="2142"/>
                    <a:pt x="973" y="2129"/>
                    <a:pt x="942" y="2098"/>
                  </a:cubicBezTo>
                  <a:cubicBezTo>
                    <a:pt x="888" y="2071"/>
                    <a:pt x="834" y="1963"/>
                    <a:pt x="807" y="1829"/>
                  </a:cubicBezTo>
                  <a:lnTo>
                    <a:pt x="592" y="780"/>
                  </a:lnTo>
                  <a:lnTo>
                    <a:pt x="1238" y="646"/>
                  </a:lnTo>
                  <a:lnTo>
                    <a:pt x="1184" y="404"/>
                  </a:lnTo>
                  <a:lnTo>
                    <a:pt x="539" y="538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8"/>
            <p:cNvSpPr/>
            <p:nvPr/>
          </p:nvSpPr>
          <p:spPr>
            <a:xfrm>
              <a:off x="2265025" y="3103525"/>
              <a:ext cx="46425" cy="52450"/>
            </a:xfrm>
            <a:custGeom>
              <a:avLst/>
              <a:gdLst/>
              <a:ahLst/>
              <a:cxnLst/>
              <a:rect l="l" t="t" r="r" b="b"/>
              <a:pathLst>
                <a:path w="1857" h="2098" extrusionOk="0">
                  <a:moveTo>
                    <a:pt x="1345" y="940"/>
                  </a:moveTo>
                  <a:lnTo>
                    <a:pt x="1372" y="994"/>
                  </a:lnTo>
                  <a:cubicBezTo>
                    <a:pt x="1399" y="1209"/>
                    <a:pt x="1399" y="1370"/>
                    <a:pt x="1318" y="1532"/>
                  </a:cubicBezTo>
                  <a:cubicBezTo>
                    <a:pt x="1238" y="1666"/>
                    <a:pt x="1103" y="1774"/>
                    <a:pt x="942" y="1801"/>
                  </a:cubicBezTo>
                  <a:cubicBezTo>
                    <a:pt x="886" y="1812"/>
                    <a:pt x="835" y="1818"/>
                    <a:pt x="789" y="1818"/>
                  </a:cubicBezTo>
                  <a:cubicBezTo>
                    <a:pt x="723" y="1818"/>
                    <a:pt x="667" y="1805"/>
                    <a:pt x="619" y="1774"/>
                  </a:cubicBezTo>
                  <a:cubicBezTo>
                    <a:pt x="512" y="1720"/>
                    <a:pt x="458" y="1639"/>
                    <a:pt x="431" y="1532"/>
                  </a:cubicBezTo>
                  <a:cubicBezTo>
                    <a:pt x="404" y="1370"/>
                    <a:pt x="431" y="1263"/>
                    <a:pt x="512" y="1182"/>
                  </a:cubicBezTo>
                  <a:cubicBezTo>
                    <a:pt x="619" y="1129"/>
                    <a:pt x="781" y="1048"/>
                    <a:pt x="1023" y="994"/>
                  </a:cubicBezTo>
                  <a:lnTo>
                    <a:pt x="1345" y="940"/>
                  </a:lnTo>
                  <a:close/>
                  <a:moveTo>
                    <a:pt x="865" y="0"/>
                  </a:moveTo>
                  <a:cubicBezTo>
                    <a:pt x="787" y="0"/>
                    <a:pt x="704" y="9"/>
                    <a:pt x="619" y="26"/>
                  </a:cubicBezTo>
                  <a:cubicBezTo>
                    <a:pt x="512" y="53"/>
                    <a:pt x="431" y="80"/>
                    <a:pt x="324" y="134"/>
                  </a:cubicBezTo>
                  <a:cubicBezTo>
                    <a:pt x="216" y="188"/>
                    <a:pt x="109" y="241"/>
                    <a:pt x="1" y="322"/>
                  </a:cubicBezTo>
                  <a:lnTo>
                    <a:pt x="55" y="591"/>
                  </a:lnTo>
                  <a:cubicBezTo>
                    <a:pt x="135" y="537"/>
                    <a:pt x="243" y="456"/>
                    <a:pt x="324" y="429"/>
                  </a:cubicBezTo>
                  <a:cubicBezTo>
                    <a:pt x="431" y="376"/>
                    <a:pt x="539" y="322"/>
                    <a:pt x="646" y="322"/>
                  </a:cubicBezTo>
                  <a:cubicBezTo>
                    <a:pt x="708" y="301"/>
                    <a:pt x="769" y="293"/>
                    <a:pt x="828" y="293"/>
                  </a:cubicBezTo>
                  <a:cubicBezTo>
                    <a:pt x="923" y="293"/>
                    <a:pt x="1010" y="316"/>
                    <a:pt x="1076" y="349"/>
                  </a:cubicBezTo>
                  <a:cubicBezTo>
                    <a:pt x="1184" y="403"/>
                    <a:pt x="1265" y="510"/>
                    <a:pt x="1291" y="645"/>
                  </a:cubicBezTo>
                  <a:lnTo>
                    <a:pt x="1291" y="671"/>
                  </a:lnTo>
                  <a:lnTo>
                    <a:pt x="861" y="779"/>
                  </a:lnTo>
                  <a:cubicBezTo>
                    <a:pt x="566" y="833"/>
                    <a:pt x="350" y="940"/>
                    <a:pt x="243" y="1075"/>
                  </a:cubicBezTo>
                  <a:cubicBezTo>
                    <a:pt x="109" y="1209"/>
                    <a:pt x="82" y="1397"/>
                    <a:pt x="135" y="1612"/>
                  </a:cubicBezTo>
                  <a:cubicBezTo>
                    <a:pt x="162" y="1801"/>
                    <a:pt x="270" y="1935"/>
                    <a:pt x="404" y="2016"/>
                  </a:cubicBezTo>
                  <a:cubicBezTo>
                    <a:pt x="491" y="2068"/>
                    <a:pt x="589" y="2098"/>
                    <a:pt x="698" y="2098"/>
                  </a:cubicBezTo>
                  <a:cubicBezTo>
                    <a:pt x="758" y="2098"/>
                    <a:pt x="822" y="2089"/>
                    <a:pt x="888" y="2070"/>
                  </a:cubicBezTo>
                  <a:cubicBezTo>
                    <a:pt x="1050" y="2043"/>
                    <a:pt x="1184" y="1989"/>
                    <a:pt x="1265" y="1908"/>
                  </a:cubicBezTo>
                  <a:cubicBezTo>
                    <a:pt x="1372" y="1828"/>
                    <a:pt x="1453" y="1720"/>
                    <a:pt x="1480" y="1612"/>
                  </a:cubicBezTo>
                  <a:lnTo>
                    <a:pt x="1560" y="1881"/>
                  </a:lnTo>
                  <a:lnTo>
                    <a:pt x="1856" y="1828"/>
                  </a:lnTo>
                  <a:lnTo>
                    <a:pt x="1641" y="725"/>
                  </a:lnTo>
                  <a:cubicBezTo>
                    <a:pt x="1560" y="429"/>
                    <a:pt x="1453" y="241"/>
                    <a:pt x="1291" y="134"/>
                  </a:cubicBezTo>
                  <a:cubicBezTo>
                    <a:pt x="1181" y="42"/>
                    <a:pt x="1033" y="0"/>
                    <a:pt x="865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8"/>
            <p:cNvSpPr/>
            <p:nvPr/>
          </p:nvSpPr>
          <p:spPr>
            <a:xfrm>
              <a:off x="1885950" y="3601725"/>
              <a:ext cx="64550" cy="68550"/>
            </a:xfrm>
            <a:custGeom>
              <a:avLst/>
              <a:gdLst/>
              <a:ahLst/>
              <a:cxnLst/>
              <a:rect l="l" t="t" r="r" b="b"/>
              <a:pathLst>
                <a:path w="2582" h="2742" extrusionOk="0">
                  <a:moveTo>
                    <a:pt x="1462" y="1"/>
                  </a:moveTo>
                  <a:cubicBezTo>
                    <a:pt x="1392" y="1"/>
                    <a:pt x="1318" y="7"/>
                    <a:pt x="1237" y="21"/>
                  </a:cubicBezTo>
                  <a:cubicBezTo>
                    <a:pt x="1103" y="21"/>
                    <a:pt x="968" y="75"/>
                    <a:pt x="807" y="128"/>
                  </a:cubicBezTo>
                  <a:cubicBezTo>
                    <a:pt x="457" y="290"/>
                    <a:pt x="215" y="532"/>
                    <a:pt x="108" y="854"/>
                  </a:cubicBezTo>
                  <a:cubicBezTo>
                    <a:pt x="0" y="1150"/>
                    <a:pt x="27" y="1500"/>
                    <a:pt x="215" y="1903"/>
                  </a:cubicBezTo>
                  <a:cubicBezTo>
                    <a:pt x="377" y="2279"/>
                    <a:pt x="619" y="2521"/>
                    <a:pt x="914" y="2656"/>
                  </a:cubicBezTo>
                  <a:cubicBezTo>
                    <a:pt x="1054" y="2714"/>
                    <a:pt x="1193" y="2742"/>
                    <a:pt x="1335" y="2742"/>
                  </a:cubicBezTo>
                  <a:cubicBezTo>
                    <a:pt x="1521" y="2742"/>
                    <a:pt x="1711" y="2693"/>
                    <a:pt x="1909" y="2602"/>
                  </a:cubicBezTo>
                  <a:cubicBezTo>
                    <a:pt x="2070" y="2548"/>
                    <a:pt x="2178" y="2467"/>
                    <a:pt x="2286" y="2387"/>
                  </a:cubicBezTo>
                  <a:cubicBezTo>
                    <a:pt x="2393" y="2279"/>
                    <a:pt x="2501" y="2172"/>
                    <a:pt x="2581" y="2037"/>
                  </a:cubicBezTo>
                  <a:lnTo>
                    <a:pt x="2420" y="1715"/>
                  </a:lnTo>
                  <a:cubicBezTo>
                    <a:pt x="2366" y="1849"/>
                    <a:pt x="2286" y="1983"/>
                    <a:pt x="2178" y="2091"/>
                  </a:cubicBezTo>
                  <a:cubicBezTo>
                    <a:pt x="2070" y="2199"/>
                    <a:pt x="1963" y="2279"/>
                    <a:pt x="1828" y="2333"/>
                  </a:cubicBezTo>
                  <a:cubicBezTo>
                    <a:pt x="1687" y="2404"/>
                    <a:pt x="1545" y="2437"/>
                    <a:pt x="1411" y="2437"/>
                  </a:cubicBezTo>
                  <a:cubicBezTo>
                    <a:pt x="1291" y="2437"/>
                    <a:pt x="1177" y="2411"/>
                    <a:pt x="1076" y="2360"/>
                  </a:cubicBezTo>
                  <a:cubicBezTo>
                    <a:pt x="861" y="2252"/>
                    <a:pt x="672" y="2064"/>
                    <a:pt x="538" y="1741"/>
                  </a:cubicBezTo>
                  <a:cubicBezTo>
                    <a:pt x="404" y="1419"/>
                    <a:pt x="377" y="1150"/>
                    <a:pt x="430" y="908"/>
                  </a:cubicBezTo>
                  <a:cubicBezTo>
                    <a:pt x="511" y="693"/>
                    <a:pt x="672" y="505"/>
                    <a:pt x="968" y="397"/>
                  </a:cubicBezTo>
                  <a:cubicBezTo>
                    <a:pt x="1103" y="317"/>
                    <a:pt x="1237" y="290"/>
                    <a:pt x="1371" y="290"/>
                  </a:cubicBezTo>
                  <a:cubicBezTo>
                    <a:pt x="1533" y="290"/>
                    <a:pt x="1667" y="317"/>
                    <a:pt x="1828" y="370"/>
                  </a:cubicBezTo>
                  <a:lnTo>
                    <a:pt x="1667" y="21"/>
                  </a:lnTo>
                  <a:cubicBezTo>
                    <a:pt x="1600" y="7"/>
                    <a:pt x="1533" y="1"/>
                    <a:pt x="1462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8"/>
            <p:cNvSpPr/>
            <p:nvPr/>
          </p:nvSpPr>
          <p:spPr>
            <a:xfrm>
              <a:off x="1947775" y="3595500"/>
              <a:ext cx="52450" cy="51425"/>
            </a:xfrm>
            <a:custGeom>
              <a:avLst/>
              <a:gdLst/>
              <a:ahLst/>
              <a:cxnLst/>
              <a:rect l="l" t="t" r="r" b="b"/>
              <a:pathLst>
                <a:path w="2098" h="2057" extrusionOk="0">
                  <a:moveTo>
                    <a:pt x="949" y="286"/>
                  </a:moveTo>
                  <a:cubicBezTo>
                    <a:pt x="1009" y="286"/>
                    <a:pt x="1070" y="299"/>
                    <a:pt x="1130" y="324"/>
                  </a:cubicBezTo>
                  <a:cubicBezTo>
                    <a:pt x="1264" y="377"/>
                    <a:pt x="1372" y="485"/>
                    <a:pt x="1453" y="646"/>
                  </a:cubicBezTo>
                  <a:lnTo>
                    <a:pt x="404" y="1130"/>
                  </a:lnTo>
                  <a:cubicBezTo>
                    <a:pt x="323" y="942"/>
                    <a:pt x="323" y="781"/>
                    <a:pt x="377" y="646"/>
                  </a:cubicBezTo>
                  <a:cubicBezTo>
                    <a:pt x="458" y="512"/>
                    <a:pt x="565" y="404"/>
                    <a:pt x="727" y="350"/>
                  </a:cubicBezTo>
                  <a:cubicBezTo>
                    <a:pt x="801" y="306"/>
                    <a:pt x="875" y="286"/>
                    <a:pt x="949" y="286"/>
                  </a:cubicBezTo>
                  <a:close/>
                  <a:moveTo>
                    <a:pt x="955" y="1"/>
                  </a:moveTo>
                  <a:cubicBezTo>
                    <a:pt x="841" y="1"/>
                    <a:pt x="727" y="28"/>
                    <a:pt x="619" y="82"/>
                  </a:cubicBezTo>
                  <a:cubicBezTo>
                    <a:pt x="350" y="216"/>
                    <a:pt x="162" y="404"/>
                    <a:pt x="81" y="646"/>
                  </a:cubicBezTo>
                  <a:cubicBezTo>
                    <a:pt x="1" y="888"/>
                    <a:pt x="28" y="1157"/>
                    <a:pt x="162" y="1426"/>
                  </a:cubicBezTo>
                  <a:cubicBezTo>
                    <a:pt x="270" y="1722"/>
                    <a:pt x="458" y="1910"/>
                    <a:pt x="700" y="1990"/>
                  </a:cubicBezTo>
                  <a:cubicBezTo>
                    <a:pt x="801" y="2035"/>
                    <a:pt x="906" y="2057"/>
                    <a:pt x="1017" y="2057"/>
                  </a:cubicBezTo>
                  <a:cubicBezTo>
                    <a:pt x="1171" y="2057"/>
                    <a:pt x="1334" y="2015"/>
                    <a:pt x="1506" y="1937"/>
                  </a:cubicBezTo>
                  <a:cubicBezTo>
                    <a:pt x="1614" y="1910"/>
                    <a:pt x="1721" y="1829"/>
                    <a:pt x="1829" y="1775"/>
                  </a:cubicBezTo>
                  <a:cubicBezTo>
                    <a:pt x="1910" y="1695"/>
                    <a:pt x="2017" y="1614"/>
                    <a:pt x="2098" y="1507"/>
                  </a:cubicBezTo>
                  <a:lnTo>
                    <a:pt x="1963" y="1238"/>
                  </a:lnTo>
                  <a:cubicBezTo>
                    <a:pt x="1883" y="1345"/>
                    <a:pt x="1802" y="1426"/>
                    <a:pt x="1721" y="1507"/>
                  </a:cubicBezTo>
                  <a:cubicBezTo>
                    <a:pt x="1614" y="1587"/>
                    <a:pt x="1506" y="1641"/>
                    <a:pt x="1399" y="1695"/>
                  </a:cubicBezTo>
                  <a:cubicBezTo>
                    <a:pt x="1277" y="1747"/>
                    <a:pt x="1156" y="1776"/>
                    <a:pt x="1041" y="1776"/>
                  </a:cubicBezTo>
                  <a:cubicBezTo>
                    <a:pt x="979" y="1776"/>
                    <a:pt x="918" y="1768"/>
                    <a:pt x="861" y="1749"/>
                  </a:cubicBezTo>
                  <a:cubicBezTo>
                    <a:pt x="727" y="1668"/>
                    <a:pt x="592" y="1560"/>
                    <a:pt x="485" y="1345"/>
                  </a:cubicBezTo>
                  <a:lnTo>
                    <a:pt x="1829" y="754"/>
                  </a:lnTo>
                  <a:lnTo>
                    <a:pt x="1775" y="619"/>
                  </a:lnTo>
                  <a:cubicBezTo>
                    <a:pt x="1668" y="350"/>
                    <a:pt x="1479" y="162"/>
                    <a:pt x="1291" y="82"/>
                  </a:cubicBezTo>
                  <a:cubicBezTo>
                    <a:pt x="1184" y="28"/>
                    <a:pt x="1069" y="1"/>
                    <a:pt x="955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8"/>
            <p:cNvSpPr/>
            <p:nvPr/>
          </p:nvSpPr>
          <p:spPr>
            <a:xfrm>
              <a:off x="1994825" y="3572100"/>
              <a:ext cx="57175" cy="57725"/>
            </a:xfrm>
            <a:custGeom>
              <a:avLst/>
              <a:gdLst/>
              <a:ahLst/>
              <a:cxnLst/>
              <a:rect l="l" t="t" r="r" b="b"/>
              <a:pathLst>
                <a:path w="2287" h="2309" extrusionOk="0">
                  <a:moveTo>
                    <a:pt x="1184" y="1"/>
                  </a:moveTo>
                  <a:cubicBezTo>
                    <a:pt x="1080" y="1"/>
                    <a:pt x="971" y="30"/>
                    <a:pt x="861" y="77"/>
                  </a:cubicBezTo>
                  <a:cubicBezTo>
                    <a:pt x="727" y="130"/>
                    <a:pt x="619" y="211"/>
                    <a:pt x="565" y="319"/>
                  </a:cubicBezTo>
                  <a:cubicBezTo>
                    <a:pt x="485" y="399"/>
                    <a:pt x="431" y="507"/>
                    <a:pt x="404" y="668"/>
                  </a:cubicBezTo>
                  <a:lnTo>
                    <a:pt x="297" y="372"/>
                  </a:lnTo>
                  <a:lnTo>
                    <a:pt x="1" y="507"/>
                  </a:lnTo>
                  <a:lnTo>
                    <a:pt x="807" y="2308"/>
                  </a:lnTo>
                  <a:lnTo>
                    <a:pt x="1103" y="2174"/>
                  </a:lnTo>
                  <a:lnTo>
                    <a:pt x="646" y="1152"/>
                  </a:lnTo>
                  <a:cubicBezTo>
                    <a:pt x="565" y="991"/>
                    <a:pt x="538" y="829"/>
                    <a:pt x="592" y="695"/>
                  </a:cubicBezTo>
                  <a:cubicBezTo>
                    <a:pt x="646" y="534"/>
                    <a:pt x="754" y="426"/>
                    <a:pt x="888" y="372"/>
                  </a:cubicBezTo>
                  <a:cubicBezTo>
                    <a:pt x="962" y="328"/>
                    <a:pt x="1036" y="308"/>
                    <a:pt x="1106" y="308"/>
                  </a:cubicBezTo>
                  <a:cubicBezTo>
                    <a:pt x="1162" y="308"/>
                    <a:pt x="1216" y="321"/>
                    <a:pt x="1264" y="345"/>
                  </a:cubicBezTo>
                  <a:cubicBezTo>
                    <a:pt x="1345" y="399"/>
                    <a:pt x="1453" y="534"/>
                    <a:pt x="1533" y="695"/>
                  </a:cubicBezTo>
                  <a:lnTo>
                    <a:pt x="1990" y="1770"/>
                  </a:lnTo>
                  <a:lnTo>
                    <a:pt x="2286" y="1636"/>
                  </a:lnTo>
                  <a:lnTo>
                    <a:pt x="1802" y="561"/>
                  </a:lnTo>
                  <a:cubicBezTo>
                    <a:pt x="1695" y="319"/>
                    <a:pt x="1560" y="130"/>
                    <a:pt x="1399" y="50"/>
                  </a:cubicBezTo>
                  <a:cubicBezTo>
                    <a:pt x="1331" y="16"/>
                    <a:pt x="1259" y="1"/>
                    <a:pt x="1184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8"/>
            <p:cNvSpPr/>
            <p:nvPr/>
          </p:nvSpPr>
          <p:spPr>
            <a:xfrm>
              <a:off x="2041200" y="3545775"/>
              <a:ext cx="48425" cy="56475"/>
            </a:xfrm>
            <a:custGeom>
              <a:avLst/>
              <a:gdLst/>
              <a:ahLst/>
              <a:cxnLst/>
              <a:rect l="l" t="t" r="r" b="b"/>
              <a:pathLst>
                <a:path w="1937" h="2259" extrusionOk="0">
                  <a:moveTo>
                    <a:pt x="297" y="0"/>
                  </a:moveTo>
                  <a:lnTo>
                    <a:pt x="1" y="135"/>
                  </a:lnTo>
                  <a:lnTo>
                    <a:pt x="216" y="646"/>
                  </a:lnTo>
                  <a:lnTo>
                    <a:pt x="1" y="726"/>
                  </a:lnTo>
                  <a:lnTo>
                    <a:pt x="108" y="968"/>
                  </a:lnTo>
                  <a:lnTo>
                    <a:pt x="324" y="861"/>
                  </a:lnTo>
                  <a:lnTo>
                    <a:pt x="754" y="1829"/>
                  </a:lnTo>
                  <a:cubicBezTo>
                    <a:pt x="861" y="2071"/>
                    <a:pt x="969" y="2205"/>
                    <a:pt x="1103" y="2232"/>
                  </a:cubicBezTo>
                  <a:cubicBezTo>
                    <a:pt x="1139" y="2250"/>
                    <a:pt x="1184" y="2259"/>
                    <a:pt x="1236" y="2259"/>
                  </a:cubicBezTo>
                  <a:cubicBezTo>
                    <a:pt x="1339" y="2259"/>
                    <a:pt x="1471" y="2223"/>
                    <a:pt x="1614" y="2151"/>
                  </a:cubicBezTo>
                  <a:lnTo>
                    <a:pt x="1937" y="2017"/>
                  </a:lnTo>
                  <a:lnTo>
                    <a:pt x="1802" y="1775"/>
                  </a:lnTo>
                  <a:lnTo>
                    <a:pt x="1507" y="1909"/>
                  </a:lnTo>
                  <a:cubicBezTo>
                    <a:pt x="1428" y="1949"/>
                    <a:pt x="1349" y="1974"/>
                    <a:pt x="1291" y="1974"/>
                  </a:cubicBezTo>
                  <a:cubicBezTo>
                    <a:pt x="1270" y="1974"/>
                    <a:pt x="1252" y="1970"/>
                    <a:pt x="1238" y="1963"/>
                  </a:cubicBezTo>
                  <a:cubicBezTo>
                    <a:pt x="1184" y="1936"/>
                    <a:pt x="1130" y="1855"/>
                    <a:pt x="1049" y="1694"/>
                  </a:cubicBezTo>
                  <a:lnTo>
                    <a:pt x="619" y="726"/>
                  </a:lnTo>
                  <a:lnTo>
                    <a:pt x="1238" y="457"/>
                  </a:lnTo>
                  <a:lnTo>
                    <a:pt x="1130" y="242"/>
                  </a:lnTo>
                  <a:lnTo>
                    <a:pt x="512" y="511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2078850" y="3535025"/>
              <a:ext cx="28925" cy="57150"/>
            </a:xfrm>
            <a:custGeom>
              <a:avLst/>
              <a:gdLst/>
              <a:ahLst/>
              <a:cxnLst/>
              <a:rect l="l" t="t" r="r" b="b"/>
              <a:pathLst>
                <a:path w="1157" h="2286" extrusionOk="0">
                  <a:moveTo>
                    <a:pt x="1022" y="0"/>
                  </a:moveTo>
                  <a:cubicBezTo>
                    <a:pt x="995" y="0"/>
                    <a:pt x="968" y="27"/>
                    <a:pt x="942" y="27"/>
                  </a:cubicBezTo>
                  <a:cubicBezTo>
                    <a:pt x="915" y="27"/>
                    <a:pt x="888" y="54"/>
                    <a:pt x="888" y="54"/>
                  </a:cubicBezTo>
                  <a:cubicBezTo>
                    <a:pt x="726" y="108"/>
                    <a:pt x="619" y="188"/>
                    <a:pt x="538" y="296"/>
                  </a:cubicBezTo>
                  <a:cubicBezTo>
                    <a:pt x="484" y="403"/>
                    <a:pt x="431" y="511"/>
                    <a:pt x="404" y="645"/>
                  </a:cubicBezTo>
                  <a:lnTo>
                    <a:pt x="296" y="377"/>
                  </a:lnTo>
                  <a:lnTo>
                    <a:pt x="1" y="511"/>
                  </a:lnTo>
                  <a:lnTo>
                    <a:pt x="780" y="2285"/>
                  </a:lnTo>
                  <a:lnTo>
                    <a:pt x="1076" y="2151"/>
                  </a:lnTo>
                  <a:lnTo>
                    <a:pt x="673" y="1210"/>
                  </a:lnTo>
                  <a:cubicBezTo>
                    <a:pt x="592" y="1022"/>
                    <a:pt x="565" y="834"/>
                    <a:pt x="592" y="699"/>
                  </a:cubicBezTo>
                  <a:cubicBezTo>
                    <a:pt x="646" y="538"/>
                    <a:pt x="726" y="430"/>
                    <a:pt x="915" y="350"/>
                  </a:cubicBezTo>
                  <a:cubicBezTo>
                    <a:pt x="942" y="323"/>
                    <a:pt x="995" y="323"/>
                    <a:pt x="1049" y="323"/>
                  </a:cubicBezTo>
                  <a:cubicBezTo>
                    <a:pt x="1076" y="296"/>
                    <a:pt x="1130" y="296"/>
                    <a:pt x="1157" y="296"/>
                  </a:cubicBezTo>
                  <a:lnTo>
                    <a:pt x="1022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2113800" y="3522150"/>
              <a:ext cx="49100" cy="51575"/>
            </a:xfrm>
            <a:custGeom>
              <a:avLst/>
              <a:gdLst/>
              <a:ahLst/>
              <a:cxnLst/>
              <a:rect l="l" t="t" r="r" b="b"/>
              <a:pathLst>
                <a:path w="1964" h="2063" extrusionOk="0">
                  <a:moveTo>
                    <a:pt x="879" y="289"/>
                  </a:moveTo>
                  <a:cubicBezTo>
                    <a:pt x="960" y="289"/>
                    <a:pt x="1041" y="309"/>
                    <a:pt x="1130" y="354"/>
                  </a:cubicBezTo>
                  <a:cubicBezTo>
                    <a:pt x="1264" y="435"/>
                    <a:pt x="1399" y="596"/>
                    <a:pt x="1479" y="811"/>
                  </a:cubicBezTo>
                  <a:cubicBezTo>
                    <a:pt x="1587" y="1026"/>
                    <a:pt x="1614" y="1214"/>
                    <a:pt x="1587" y="1376"/>
                  </a:cubicBezTo>
                  <a:cubicBezTo>
                    <a:pt x="1533" y="1537"/>
                    <a:pt x="1452" y="1644"/>
                    <a:pt x="1291" y="1725"/>
                  </a:cubicBezTo>
                  <a:cubicBezTo>
                    <a:pt x="1219" y="1749"/>
                    <a:pt x="1146" y="1763"/>
                    <a:pt x="1076" y="1763"/>
                  </a:cubicBezTo>
                  <a:cubicBezTo>
                    <a:pt x="990" y="1763"/>
                    <a:pt x="908" y="1743"/>
                    <a:pt x="834" y="1698"/>
                  </a:cubicBezTo>
                  <a:cubicBezTo>
                    <a:pt x="673" y="1617"/>
                    <a:pt x="565" y="1483"/>
                    <a:pt x="458" y="1268"/>
                  </a:cubicBezTo>
                  <a:cubicBezTo>
                    <a:pt x="377" y="1053"/>
                    <a:pt x="350" y="865"/>
                    <a:pt x="377" y="703"/>
                  </a:cubicBezTo>
                  <a:cubicBezTo>
                    <a:pt x="404" y="515"/>
                    <a:pt x="511" y="408"/>
                    <a:pt x="673" y="327"/>
                  </a:cubicBezTo>
                  <a:cubicBezTo>
                    <a:pt x="745" y="303"/>
                    <a:pt x="812" y="289"/>
                    <a:pt x="879" y="289"/>
                  </a:cubicBezTo>
                  <a:close/>
                  <a:moveTo>
                    <a:pt x="950" y="1"/>
                  </a:moveTo>
                  <a:cubicBezTo>
                    <a:pt x="825" y="1"/>
                    <a:pt x="695" y="27"/>
                    <a:pt x="565" y="85"/>
                  </a:cubicBezTo>
                  <a:cubicBezTo>
                    <a:pt x="296" y="193"/>
                    <a:pt x="135" y="381"/>
                    <a:pt x="54" y="596"/>
                  </a:cubicBezTo>
                  <a:cubicBezTo>
                    <a:pt x="1" y="838"/>
                    <a:pt x="27" y="1107"/>
                    <a:pt x="162" y="1402"/>
                  </a:cubicBezTo>
                  <a:cubicBezTo>
                    <a:pt x="296" y="1698"/>
                    <a:pt x="458" y="1886"/>
                    <a:pt x="673" y="1994"/>
                  </a:cubicBezTo>
                  <a:cubicBezTo>
                    <a:pt x="767" y="2041"/>
                    <a:pt x="867" y="2062"/>
                    <a:pt x="971" y="2062"/>
                  </a:cubicBezTo>
                  <a:cubicBezTo>
                    <a:pt x="1105" y="2062"/>
                    <a:pt x="1248" y="2027"/>
                    <a:pt x="1399" y="1967"/>
                  </a:cubicBezTo>
                  <a:cubicBezTo>
                    <a:pt x="1641" y="1859"/>
                    <a:pt x="1802" y="1671"/>
                    <a:pt x="1883" y="1456"/>
                  </a:cubicBezTo>
                  <a:cubicBezTo>
                    <a:pt x="1963" y="1214"/>
                    <a:pt x="1936" y="945"/>
                    <a:pt x="1802" y="676"/>
                  </a:cubicBezTo>
                  <a:cubicBezTo>
                    <a:pt x="1668" y="381"/>
                    <a:pt x="1479" y="166"/>
                    <a:pt x="1264" y="58"/>
                  </a:cubicBezTo>
                  <a:cubicBezTo>
                    <a:pt x="1164" y="21"/>
                    <a:pt x="1059" y="1"/>
                    <a:pt x="950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2152775" y="3489975"/>
              <a:ext cx="65225" cy="65900"/>
            </a:xfrm>
            <a:custGeom>
              <a:avLst/>
              <a:gdLst/>
              <a:ahLst/>
              <a:cxnLst/>
              <a:rect l="l" t="t" r="r" b="b"/>
              <a:pathLst>
                <a:path w="2609" h="2636" extrusionOk="0">
                  <a:moveTo>
                    <a:pt x="297" y="1"/>
                  </a:moveTo>
                  <a:lnTo>
                    <a:pt x="1" y="135"/>
                  </a:lnTo>
                  <a:lnTo>
                    <a:pt x="1103" y="2636"/>
                  </a:lnTo>
                  <a:lnTo>
                    <a:pt x="1399" y="2501"/>
                  </a:lnTo>
                  <a:lnTo>
                    <a:pt x="969" y="1480"/>
                  </a:lnTo>
                  <a:cubicBezTo>
                    <a:pt x="888" y="1318"/>
                    <a:pt x="861" y="1157"/>
                    <a:pt x="915" y="1022"/>
                  </a:cubicBezTo>
                  <a:cubicBezTo>
                    <a:pt x="969" y="861"/>
                    <a:pt x="1050" y="754"/>
                    <a:pt x="1211" y="700"/>
                  </a:cubicBezTo>
                  <a:cubicBezTo>
                    <a:pt x="1285" y="670"/>
                    <a:pt x="1358" y="649"/>
                    <a:pt x="1428" y="649"/>
                  </a:cubicBezTo>
                  <a:cubicBezTo>
                    <a:pt x="1485" y="649"/>
                    <a:pt x="1539" y="663"/>
                    <a:pt x="1587" y="700"/>
                  </a:cubicBezTo>
                  <a:cubicBezTo>
                    <a:pt x="1668" y="754"/>
                    <a:pt x="1775" y="861"/>
                    <a:pt x="1856" y="1022"/>
                  </a:cubicBezTo>
                  <a:lnTo>
                    <a:pt x="2313" y="2098"/>
                  </a:lnTo>
                  <a:lnTo>
                    <a:pt x="2609" y="1963"/>
                  </a:lnTo>
                  <a:lnTo>
                    <a:pt x="2125" y="888"/>
                  </a:lnTo>
                  <a:cubicBezTo>
                    <a:pt x="2017" y="646"/>
                    <a:pt x="1883" y="485"/>
                    <a:pt x="1722" y="404"/>
                  </a:cubicBezTo>
                  <a:cubicBezTo>
                    <a:pt x="1641" y="364"/>
                    <a:pt x="1554" y="344"/>
                    <a:pt x="1463" y="344"/>
                  </a:cubicBezTo>
                  <a:cubicBezTo>
                    <a:pt x="1372" y="344"/>
                    <a:pt x="1278" y="364"/>
                    <a:pt x="1184" y="404"/>
                  </a:cubicBezTo>
                  <a:cubicBezTo>
                    <a:pt x="1050" y="458"/>
                    <a:pt x="942" y="539"/>
                    <a:pt x="888" y="646"/>
                  </a:cubicBezTo>
                  <a:cubicBezTo>
                    <a:pt x="808" y="727"/>
                    <a:pt x="754" y="861"/>
                    <a:pt x="727" y="99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2215975" y="3476175"/>
              <a:ext cx="52450" cy="51300"/>
            </a:xfrm>
            <a:custGeom>
              <a:avLst/>
              <a:gdLst/>
              <a:ahLst/>
              <a:cxnLst/>
              <a:rect l="l" t="t" r="r" b="b"/>
              <a:pathLst>
                <a:path w="2098" h="2052" extrusionOk="0">
                  <a:moveTo>
                    <a:pt x="948" y="273"/>
                  </a:moveTo>
                  <a:cubicBezTo>
                    <a:pt x="1009" y="273"/>
                    <a:pt x="1069" y="287"/>
                    <a:pt x="1129" y="311"/>
                  </a:cubicBezTo>
                  <a:cubicBezTo>
                    <a:pt x="1264" y="391"/>
                    <a:pt x="1371" y="499"/>
                    <a:pt x="1452" y="660"/>
                  </a:cubicBezTo>
                  <a:lnTo>
                    <a:pt x="404" y="1117"/>
                  </a:lnTo>
                  <a:cubicBezTo>
                    <a:pt x="323" y="929"/>
                    <a:pt x="323" y="795"/>
                    <a:pt x="377" y="660"/>
                  </a:cubicBezTo>
                  <a:cubicBezTo>
                    <a:pt x="457" y="526"/>
                    <a:pt x="565" y="418"/>
                    <a:pt x="726" y="338"/>
                  </a:cubicBezTo>
                  <a:cubicBezTo>
                    <a:pt x="800" y="293"/>
                    <a:pt x="874" y="273"/>
                    <a:pt x="948" y="273"/>
                  </a:cubicBezTo>
                  <a:close/>
                  <a:moveTo>
                    <a:pt x="1006" y="0"/>
                  </a:moveTo>
                  <a:cubicBezTo>
                    <a:pt x="882" y="0"/>
                    <a:pt x="755" y="35"/>
                    <a:pt x="619" y="96"/>
                  </a:cubicBezTo>
                  <a:cubicBezTo>
                    <a:pt x="350" y="203"/>
                    <a:pt x="162" y="391"/>
                    <a:pt x="81" y="633"/>
                  </a:cubicBezTo>
                  <a:cubicBezTo>
                    <a:pt x="0" y="875"/>
                    <a:pt x="27" y="1144"/>
                    <a:pt x="162" y="1440"/>
                  </a:cubicBezTo>
                  <a:cubicBezTo>
                    <a:pt x="269" y="1709"/>
                    <a:pt x="457" y="1897"/>
                    <a:pt x="699" y="2005"/>
                  </a:cubicBezTo>
                  <a:cubicBezTo>
                    <a:pt x="795" y="2036"/>
                    <a:pt x="894" y="2052"/>
                    <a:pt x="998" y="2052"/>
                  </a:cubicBezTo>
                  <a:cubicBezTo>
                    <a:pt x="1158" y="2052"/>
                    <a:pt x="1327" y="2016"/>
                    <a:pt x="1506" y="1951"/>
                  </a:cubicBezTo>
                  <a:cubicBezTo>
                    <a:pt x="1613" y="1897"/>
                    <a:pt x="1721" y="1843"/>
                    <a:pt x="1829" y="1763"/>
                  </a:cubicBezTo>
                  <a:cubicBezTo>
                    <a:pt x="1909" y="1682"/>
                    <a:pt x="2017" y="1601"/>
                    <a:pt x="2097" y="1521"/>
                  </a:cubicBezTo>
                  <a:lnTo>
                    <a:pt x="1963" y="1225"/>
                  </a:lnTo>
                  <a:cubicBezTo>
                    <a:pt x="1882" y="1332"/>
                    <a:pt x="1802" y="1413"/>
                    <a:pt x="1721" y="1494"/>
                  </a:cubicBezTo>
                  <a:cubicBezTo>
                    <a:pt x="1613" y="1574"/>
                    <a:pt x="1506" y="1628"/>
                    <a:pt x="1398" y="1682"/>
                  </a:cubicBezTo>
                  <a:cubicBezTo>
                    <a:pt x="1277" y="1734"/>
                    <a:pt x="1155" y="1764"/>
                    <a:pt x="1041" y="1764"/>
                  </a:cubicBezTo>
                  <a:cubicBezTo>
                    <a:pt x="978" y="1764"/>
                    <a:pt x="918" y="1755"/>
                    <a:pt x="861" y="1736"/>
                  </a:cubicBezTo>
                  <a:cubicBezTo>
                    <a:pt x="726" y="1682"/>
                    <a:pt x="592" y="1548"/>
                    <a:pt x="484" y="1359"/>
                  </a:cubicBezTo>
                  <a:lnTo>
                    <a:pt x="1829" y="741"/>
                  </a:lnTo>
                  <a:lnTo>
                    <a:pt x="1775" y="607"/>
                  </a:lnTo>
                  <a:cubicBezTo>
                    <a:pt x="1667" y="338"/>
                    <a:pt x="1479" y="150"/>
                    <a:pt x="1291" y="69"/>
                  </a:cubicBezTo>
                  <a:cubicBezTo>
                    <a:pt x="1197" y="22"/>
                    <a:pt x="1102" y="0"/>
                    <a:pt x="1006" y="0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2255625" y="3444950"/>
              <a:ext cx="34975" cy="65225"/>
            </a:xfrm>
            <a:custGeom>
              <a:avLst/>
              <a:gdLst/>
              <a:ahLst/>
              <a:cxnLst/>
              <a:rect l="l" t="t" r="r" b="b"/>
              <a:pathLst>
                <a:path w="1399" h="2609" extrusionOk="0">
                  <a:moveTo>
                    <a:pt x="296" y="0"/>
                  </a:moveTo>
                  <a:lnTo>
                    <a:pt x="1" y="108"/>
                  </a:lnTo>
                  <a:lnTo>
                    <a:pt x="1103" y="2608"/>
                  </a:lnTo>
                  <a:lnTo>
                    <a:pt x="1399" y="2474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2278475" y="3434200"/>
              <a:ext cx="34975" cy="65900"/>
            </a:xfrm>
            <a:custGeom>
              <a:avLst/>
              <a:gdLst/>
              <a:ahLst/>
              <a:cxnLst/>
              <a:rect l="l" t="t" r="r" b="b"/>
              <a:pathLst>
                <a:path w="1399" h="2636" extrusionOk="0">
                  <a:moveTo>
                    <a:pt x="296" y="0"/>
                  </a:moveTo>
                  <a:lnTo>
                    <a:pt x="1" y="135"/>
                  </a:lnTo>
                  <a:lnTo>
                    <a:pt x="162" y="511"/>
                  </a:lnTo>
                  <a:lnTo>
                    <a:pt x="458" y="377"/>
                  </a:lnTo>
                  <a:lnTo>
                    <a:pt x="296" y="0"/>
                  </a:lnTo>
                  <a:close/>
                  <a:moveTo>
                    <a:pt x="592" y="699"/>
                  </a:moveTo>
                  <a:lnTo>
                    <a:pt x="296" y="834"/>
                  </a:lnTo>
                  <a:lnTo>
                    <a:pt x="1103" y="2635"/>
                  </a:lnTo>
                  <a:lnTo>
                    <a:pt x="1399" y="2501"/>
                  </a:lnTo>
                  <a:lnTo>
                    <a:pt x="592" y="699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2311425" y="3411350"/>
              <a:ext cx="53775" cy="74725"/>
            </a:xfrm>
            <a:custGeom>
              <a:avLst/>
              <a:gdLst/>
              <a:ahLst/>
              <a:cxnLst/>
              <a:rect l="l" t="t" r="r" b="b"/>
              <a:pathLst>
                <a:path w="2151" h="2989" extrusionOk="0">
                  <a:moveTo>
                    <a:pt x="887" y="1203"/>
                  </a:moveTo>
                  <a:cubicBezTo>
                    <a:pt x="961" y="1203"/>
                    <a:pt x="1035" y="1223"/>
                    <a:pt x="1102" y="1264"/>
                  </a:cubicBezTo>
                  <a:cubicBezTo>
                    <a:pt x="1264" y="1344"/>
                    <a:pt x="1371" y="1506"/>
                    <a:pt x="1479" y="1721"/>
                  </a:cubicBezTo>
                  <a:cubicBezTo>
                    <a:pt x="1559" y="1936"/>
                    <a:pt x="1586" y="2124"/>
                    <a:pt x="1559" y="2285"/>
                  </a:cubicBezTo>
                  <a:cubicBezTo>
                    <a:pt x="1533" y="2447"/>
                    <a:pt x="1425" y="2581"/>
                    <a:pt x="1264" y="2635"/>
                  </a:cubicBezTo>
                  <a:cubicBezTo>
                    <a:pt x="1207" y="2669"/>
                    <a:pt x="1146" y="2684"/>
                    <a:pt x="1085" y="2684"/>
                  </a:cubicBezTo>
                  <a:cubicBezTo>
                    <a:pt x="999" y="2684"/>
                    <a:pt x="912" y="2655"/>
                    <a:pt x="834" y="2608"/>
                  </a:cubicBezTo>
                  <a:cubicBezTo>
                    <a:pt x="672" y="2527"/>
                    <a:pt x="565" y="2393"/>
                    <a:pt x="457" y="2178"/>
                  </a:cubicBezTo>
                  <a:cubicBezTo>
                    <a:pt x="377" y="1963"/>
                    <a:pt x="350" y="1775"/>
                    <a:pt x="377" y="1613"/>
                  </a:cubicBezTo>
                  <a:cubicBezTo>
                    <a:pt x="403" y="1425"/>
                    <a:pt x="511" y="1318"/>
                    <a:pt x="672" y="1264"/>
                  </a:cubicBezTo>
                  <a:cubicBezTo>
                    <a:pt x="739" y="1223"/>
                    <a:pt x="813" y="1203"/>
                    <a:pt x="887" y="1203"/>
                  </a:cubicBezTo>
                  <a:close/>
                  <a:moveTo>
                    <a:pt x="1049" y="0"/>
                  </a:moveTo>
                  <a:lnTo>
                    <a:pt x="753" y="135"/>
                  </a:lnTo>
                  <a:lnTo>
                    <a:pt x="1183" y="1102"/>
                  </a:lnTo>
                  <a:cubicBezTo>
                    <a:pt x="1076" y="1022"/>
                    <a:pt x="968" y="968"/>
                    <a:pt x="860" y="968"/>
                  </a:cubicBezTo>
                  <a:cubicBezTo>
                    <a:pt x="827" y="961"/>
                    <a:pt x="795" y="958"/>
                    <a:pt x="764" y="958"/>
                  </a:cubicBezTo>
                  <a:cubicBezTo>
                    <a:pt x="671" y="958"/>
                    <a:pt x="585" y="988"/>
                    <a:pt x="484" y="1049"/>
                  </a:cubicBezTo>
                  <a:cubicBezTo>
                    <a:pt x="269" y="1129"/>
                    <a:pt x="135" y="1291"/>
                    <a:pt x="54" y="1533"/>
                  </a:cubicBezTo>
                  <a:cubicBezTo>
                    <a:pt x="0" y="1775"/>
                    <a:pt x="27" y="2017"/>
                    <a:pt x="161" y="2312"/>
                  </a:cubicBezTo>
                  <a:cubicBezTo>
                    <a:pt x="296" y="2581"/>
                    <a:pt x="457" y="2769"/>
                    <a:pt x="672" y="2904"/>
                  </a:cubicBezTo>
                  <a:cubicBezTo>
                    <a:pt x="788" y="2961"/>
                    <a:pt x="903" y="2988"/>
                    <a:pt x="1018" y="2988"/>
                  </a:cubicBezTo>
                  <a:cubicBezTo>
                    <a:pt x="1118" y="2988"/>
                    <a:pt x="1218" y="2968"/>
                    <a:pt x="1318" y="2931"/>
                  </a:cubicBezTo>
                  <a:cubicBezTo>
                    <a:pt x="1452" y="2850"/>
                    <a:pt x="1559" y="2796"/>
                    <a:pt x="1613" y="2689"/>
                  </a:cubicBezTo>
                  <a:cubicBezTo>
                    <a:pt x="1694" y="2608"/>
                    <a:pt x="1721" y="2474"/>
                    <a:pt x="1748" y="2339"/>
                  </a:cubicBezTo>
                  <a:lnTo>
                    <a:pt x="1855" y="2608"/>
                  </a:lnTo>
                  <a:lnTo>
                    <a:pt x="2151" y="2474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2361825" y="3411300"/>
              <a:ext cx="53800" cy="53200"/>
            </a:xfrm>
            <a:custGeom>
              <a:avLst/>
              <a:gdLst/>
              <a:ahLst/>
              <a:cxnLst/>
              <a:rect l="l" t="t" r="r" b="b"/>
              <a:pathLst>
                <a:path w="2152" h="2128" extrusionOk="0">
                  <a:moveTo>
                    <a:pt x="1452" y="836"/>
                  </a:moveTo>
                  <a:lnTo>
                    <a:pt x="1479" y="889"/>
                  </a:lnTo>
                  <a:cubicBezTo>
                    <a:pt x="1560" y="1078"/>
                    <a:pt x="1587" y="1266"/>
                    <a:pt x="1533" y="1427"/>
                  </a:cubicBezTo>
                  <a:cubicBezTo>
                    <a:pt x="1506" y="1588"/>
                    <a:pt x="1399" y="1696"/>
                    <a:pt x="1237" y="1777"/>
                  </a:cubicBezTo>
                  <a:cubicBezTo>
                    <a:pt x="1159" y="1808"/>
                    <a:pt x="1089" y="1821"/>
                    <a:pt x="1029" y="1821"/>
                  </a:cubicBezTo>
                  <a:cubicBezTo>
                    <a:pt x="986" y="1821"/>
                    <a:pt x="948" y="1815"/>
                    <a:pt x="915" y="1803"/>
                  </a:cubicBezTo>
                  <a:cubicBezTo>
                    <a:pt x="807" y="1777"/>
                    <a:pt x="753" y="1696"/>
                    <a:pt x="700" y="1588"/>
                  </a:cubicBezTo>
                  <a:cubicBezTo>
                    <a:pt x="646" y="1454"/>
                    <a:pt x="646" y="1346"/>
                    <a:pt x="700" y="1266"/>
                  </a:cubicBezTo>
                  <a:cubicBezTo>
                    <a:pt x="780" y="1158"/>
                    <a:pt x="915" y="1051"/>
                    <a:pt x="1157" y="943"/>
                  </a:cubicBezTo>
                  <a:lnTo>
                    <a:pt x="1452" y="836"/>
                  </a:lnTo>
                  <a:close/>
                  <a:moveTo>
                    <a:pt x="973" y="1"/>
                  </a:moveTo>
                  <a:cubicBezTo>
                    <a:pt x="851" y="1"/>
                    <a:pt x="717" y="34"/>
                    <a:pt x="565" y="110"/>
                  </a:cubicBezTo>
                  <a:cubicBezTo>
                    <a:pt x="458" y="137"/>
                    <a:pt x="377" y="190"/>
                    <a:pt x="269" y="271"/>
                  </a:cubicBezTo>
                  <a:cubicBezTo>
                    <a:pt x="189" y="325"/>
                    <a:pt x="108" y="405"/>
                    <a:pt x="1" y="486"/>
                  </a:cubicBezTo>
                  <a:lnTo>
                    <a:pt x="135" y="782"/>
                  </a:lnTo>
                  <a:cubicBezTo>
                    <a:pt x="189" y="674"/>
                    <a:pt x="269" y="594"/>
                    <a:pt x="350" y="540"/>
                  </a:cubicBezTo>
                  <a:cubicBezTo>
                    <a:pt x="458" y="459"/>
                    <a:pt x="538" y="405"/>
                    <a:pt x="646" y="379"/>
                  </a:cubicBezTo>
                  <a:cubicBezTo>
                    <a:pt x="750" y="326"/>
                    <a:pt x="843" y="297"/>
                    <a:pt x="932" y="297"/>
                  </a:cubicBezTo>
                  <a:cubicBezTo>
                    <a:pt x="981" y="297"/>
                    <a:pt x="1028" y="306"/>
                    <a:pt x="1076" y="325"/>
                  </a:cubicBezTo>
                  <a:cubicBezTo>
                    <a:pt x="1184" y="352"/>
                    <a:pt x="1291" y="432"/>
                    <a:pt x="1345" y="567"/>
                  </a:cubicBezTo>
                  <a:lnTo>
                    <a:pt x="1345" y="594"/>
                  </a:lnTo>
                  <a:lnTo>
                    <a:pt x="942" y="782"/>
                  </a:lnTo>
                  <a:cubicBezTo>
                    <a:pt x="673" y="889"/>
                    <a:pt x="484" y="1051"/>
                    <a:pt x="404" y="1212"/>
                  </a:cubicBezTo>
                  <a:cubicBezTo>
                    <a:pt x="323" y="1373"/>
                    <a:pt x="323" y="1535"/>
                    <a:pt x="404" y="1750"/>
                  </a:cubicBezTo>
                  <a:cubicBezTo>
                    <a:pt x="484" y="1911"/>
                    <a:pt x="592" y="2045"/>
                    <a:pt x="753" y="2099"/>
                  </a:cubicBezTo>
                  <a:cubicBezTo>
                    <a:pt x="811" y="2118"/>
                    <a:pt x="868" y="2127"/>
                    <a:pt x="926" y="2127"/>
                  </a:cubicBezTo>
                  <a:cubicBezTo>
                    <a:pt x="1032" y="2127"/>
                    <a:pt x="1143" y="2098"/>
                    <a:pt x="1264" y="2045"/>
                  </a:cubicBezTo>
                  <a:cubicBezTo>
                    <a:pt x="1399" y="1992"/>
                    <a:pt x="1506" y="1911"/>
                    <a:pt x="1587" y="1803"/>
                  </a:cubicBezTo>
                  <a:cubicBezTo>
                    <a:pt x="1667" y="1696"/>
                    <a:pt x="1721" y="1588"/>
                    <a:pt x="1748" y="1454"/>
                  </a:cubicBezTo>
                  <a:lnTo>
                    <a:pt x="1856" y="1723"/>
                  </a:lnTo>
                  <a:lnTo>
                    <a:pt x="2151" y="1588"/>
                  </a:lnTo>
                  <a:lnTo>
                    <a:pt x="1694" y="567"/>
                  </a:lnTo>
                  <a:cubicBezTo>
                    <a:pt x="1587" y="298"/>
                    <a:pt x="1426" y="137"/>
                    <a:pt x="1237" y="56"/>
                  </a:cubicBezTo>
                  <a:cubicBezTo>
                    <a:pt x="1155" y="21"/>
                    <a:pt x="1068" y="1"/>
                    <a:pt x="973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2125225" y="3948400"/>
              <a:ext cx="78675" cy="82025"/>
            </a:xfrm>
            <a:custGeom>
              <a:avLst/>
              <a:gdLst/>
              <a:ahLst/>
              <a:cxnLst/>
              <a:rect l="l" t="t" r="r" b="b"/>
              <a:pathLst>
                <a:path w="3147" h="3281" extrusionOk="0">
                  <a:moveTo>
                    <a:pt x="1614" y="0"/>
                  </a:moveTo>
                  <a:lnTo>
                    <a:pt x="1318" y="188"/>
                  </a:lnTo>
                  <a:lnTo>
                    <a:pt x="1963" y="1076"/>
                  </a:lnTo>
                  <a:lnTo>
                    <a:pt x="915" y="1828"/>
                  </a:lnTo>
                  <a:lnTo>
                    <a:pt x="296" y="968"/>
                  </a:lnTo>
                  <a:lnTo>
                    <a:pt x="1" y="1156"/>
                  </a:lnTo>
                  <a:lnTo>
                    <a:pt x="1533" y="3280"/>
                  </a:lnTo>
                  <a:lnTo>
                    <a:pt x="1829" y="3065"/>
                  </a:lnTo>
                  <a:lnTo>
                    <a:pt x="1076" y="2070"/>
                  </a:lnTo>
                  <a:lnTo>
                    <a:pt x="2125" y="1318"/>
                  </a:lnTo>
                  <a:lnTo>
                    <a:pt x="2851" y="2312"/>
                  </a:lnTo>
                  <a:lnTo>
                    <a:pt x="3146" y="2097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2190425" y="3935200"/>
              <a:ext cx="58500" cy="52875"/>
            </a:xfrm>
            <a:custGeom>
              <a:avLst/>
              <a:gdLst/>
              <a:ahLst/>
              <a:cxnLst/>
              <a:rect l="l" t="t" r="r" b="b"/>
              <a:pathLst>
                <a:path w="2340" h="2115" extrusionOk="0">
                  <a:moveTo>
                    <a:pt x="1506" y="716"/>
                  </a:moveTo>
                  <a:lnTo>
                    <a:pt x="1533" y="770"/>
                  </a:lnTo>
                  <a:cubicBezTo>
                    <a:pt x="1668" y="958"/>
                    <a:pt x="1721" y="1120"/>
                    <a:pt x="1694" y="1281"/>
                  </a:cubicBezTo>
                  <a:cubicBezTo>
                    <a:pt x="1694" y="1442"/>
                    <a:pt x="1614" y="1577"/>
                    <a:pt x="1479" y="1684"/>
                  </a:cubicBezTo>
                  <a:cubicBezTo>
                    <a:pt x="1372" y="1765"/>
                    <a:pt x="1264" y="1792"/>
                    <a:pt x="1157" y="1792"/>
                  </a:cubicBezTo>
                  <a:cubicBezTo>
                    <a:pt x="1049" y="1765"/>
                    <a:pt x="969" y="1738"/>
                    <a:pt x="915" y="1630"/>
                  </a:cubicBezTo>
                  <a:cubicBezTo>
                    <a:pt x="834" y="1523"/>
                    <a:pt x="807" y="1415"/>
                    <a:pt x="861" y="1308"/>
                  </a:cubicBezTo>
                  <a:cubicBezTo>
                    <a:pt x="888" y="1200"/>
                    <a:pt x="1022" y="1066"/>
                    <a:pt x="1237" y="904"/>
                  </a:cubicBezTo>
                  <a:lnTo>
                    <a:pt x="1506" y="716"/>
                  </a:lnTo>
                  <a:close/>
                  <a:moveTo>
                    <a:pt x="982" y="1"/>
                  </a:moveTo>
                  <a:cubicBezTo>
                    <a:pt x="825" y="1"/>
                    <a:pt x="655" y="78"/>
                    <a:pt x="485" y="205"/>
                  </a:cubicBezTo>
                  <a:cubicBezTo>
                    <a:pt x="377" y="259"/>
                    <a:pt x="296" y="340"/>
                    <a:pt x="243" y="421"/>
                  </a:cubicBezTo>
                  <a:cubicBezTo>
                    <a:pt x="162" y="501"/>
                    <a:pt x="81" y="609"/>
                    <a:pt x="1" y="689"/>
                  </a:cubicBezTo>
                  <a:lnTo>
                    <a:pt x="189" y="931"/>
                  </a:lnTo>
                  <a:cubicBezTo>
                    <a:pt x="243" y="851"/>
                    <a:pt x="296" y="743"/>
                    <a:pt x="377" y="663"/>
                  </a:cubicBezTo>
                  <a:cubicBezTo>
                    <a:pt x="431" y="582"/>
                    <a:pt x="511" y="501"/>
                    <a:pt x="619" y="447"/>
                  </a:cubicBezTo>
                  <a:cubicBezTo>
                    <a:pt x="753" y="340"/>
                    <a:pt x="888" y="286"/>
                    <a:pt x="1022" y="286"/>
                  </a:cubicBezTo>
                  <a:cubicBezTo>
                    <a:pt x="1130" y="313"/>
                    <a:pt x="1237" y="367"/>
                    <a:pt x="1318" y="501"/>
                  </a:cubicBezTo>
                  <a:lnTo>
                    <a:pt x="1345" y="528"/>
                  </a:lnTo>
                  <a:lnTo>
                    <a:pt x="995" y="770"/>
                  </a:lnTo>
                  <a:cubicBezTo>
                    <a:pt x="753" y="958"/>
                    <a:pt x="592" y="1120"/>
                    <a:pt x="538" y="1308"/>
                  </a:cubicBezTo>
                  <a:cubicBezTo>
                    <a:pt x="485" y="1496"/>
                    <a:pt x="538" y="1657"/>
                    <a:pt x="673" y="1846"/>
                  </a:cubicBezTo>
                  <a:cubicBezTo>
                    <a:pt x="780" y="1980"/>
                    <a:pt x="915" y="2087"/>
                    <a:pt x="1076" y="2114"/>
                  </a:cubicBezTo>
                  <a:cubicBezTo>
                    <a:pt x="1237" y="2114"/>
                    <a:pt x="1399" y="2061"/>
                    <a:pt x="1560" y="1953"/>
                  </a:cubicBezTo>
                  <a:cubicBezTo>
                    <a:pt x="1694" y="1872"/>
                    <a:pt x="1775" y="1765"/>
                    <a:pt x="1829" y="1657"/>
                  </a:cubicBezTo>
                  <a:cubicBezTo>
                    <a:pt x="1883" y="1550"/>
                    <a:pt x="1910" y="1415"/>
                    <a:pt x="1910" y="1281"/>
                  </a:cubicBezTo>
                  <a:lnTo>
                    <a:pt x="2071" y="1523"/>
                  </a:lnTo>
                  <a:lnTo>
                    <a:pt x="2340" y="1335"/>
                  </a:lnTo>
                  <a:lnTo>
                    <a:pt x="1668" y="421"/>
                  </a:lnTo>
                  <a:cubicBezTo>
                    <a:pt x="1506" y="179"/>
                    <a:pt x="1318" y="44"/>
                    <a:pt x="1103" y="17"/>
                  </a:cubicBezTo>
                  <a:cubicBezTo>
                    <a:pt x="1064" y="6"/>
                    <a:pt x="1023" y="1"/>
                    <a:pt x="982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2233450" y="3900700"/>
              <a:ext cx="56475" cy="73250"/>
            </a:xfrm>
            <a:custGeom>
              <a:avLst/>
              <a:gdLst/>
              <a:ahLst/>
              <a:cxnLst/>
              <a:rect l="l" t="t" r="r" b="b"/>
              <a:pathLst>
                <a:path w="2259" h="2930" extrusionOk="0">
                  <a:moveTo>
                    <a:pt x="1111" y="307"/>
                  </a:moveTo>
                  <a:cubicBezTo>
                    <a:pt x="1159" y="307"/>
                    <a:pt x="1210" y="313"/>
                    <a:pt x="1264" y="322"/>
                  </a:cubicBezTo>
                  <a:cubicBezTo>
                    <a:pt x="1425" y="376"/>
                    <a:pt x="1587" y="510"/>
                    <a:pt x="1721" y="698"/>
                  </a:cubicBezTo>
                  <a:cubicBezTo>
                    <a:pt x="1855" y="886"/>
                    <a:pt x="1936" y="1075"/>
                    <a:pt x="1936" y="1236"/>
                  </a:cubicBezTo>
                  <a:cubicBezTo>
                    <a:pt x="1936" y="1397"/>
                    <a:pt x="1855" y="1532"/>
                    <a:pt x="1721" y="1639"/>
                  </a:cubicBezTo>
                  <a:cubicBezTo>
                    <a:pt x="1631" y="1711"/>
                    <a:pt x="1530" y="1735"/>
                    <a:pt x="1424" y="1735"/>
                  </a:cubicBezTo>
                  <a:cubicBezTo>
                    <a:pt x="1372" y="1735"/>
                    <a:pt x="1318" y="1729"/>
                    <a:pt x="1264" y="1720"/>
                  </a:cubicBezTo>
                  <a:cubicBezTo>
                    <a:pt x="1130" y="1666"/>
                    <a:pt x="968" y="1532"/>
                    <a:pt x="834" y="1343"/>
                  </a:cubicBezTo>
                  <a:cubicBezTo>
                    <a:pt x="699" y="1155"/>
                    <a:pt x="619" y="967"/>
                    <a:pt x="619" y="806"/>
                  </a:cubicBezTo>
                  <a:cubicBezTo>
                    <a:pt x="619" y="644"/>
                    <a:pt x="699" y="510"/>
                    <a:pt x="834" y="402"/>
                  </a:cubicBezTo>
                  <a:cubicBezTo>
                    <a:pt x="923" y="331"/>
                    <a:pt x="1013" y="307"/>
                    <a:pt x="1111" y="307"/>
                  </a:cubicBezTo>
                  <a:close/>
                  <a:moveTo>
                    <a:pt x="1150" y="0"/>
                  </a:moveTo>
                  <a:cubicBezTo>
                    <a:pt x="996" y="0"/>
                    <a:pt x="855" y="42"/>
                    <a:pt x="726" y="134"/>
                  </a:cubicBezTo>
                  <a:cubicBezTo>
                    <a:pt x="619" y="214"/>
                    <a:pt x="538" y="322"/>
                    <a:pt x="484" y="429"/>
                  </a:cubicBezTo>
                  <a:cubicBezTo>
                    <a:pt x="430" y="537"/>
                    <a:pt x="404" y="644"/>
                    <a:pt x="430" y="779"/>
                  </a:cubicBezTo>
                  <a:lnTo>
                    <a:pt x="242" y="537"/>
                  </a:lnTo>
                  <a:lnTo>
                    <a:pt x="0" y="725"/>
                  </a:lnTo>
                  <a:lnTo>
                    <a:pt x="1587" y="2930"/>
                  </a:lnTo>
                  <a:lnTo>
                    <a:pt x="1855" y="2742"/>
                  </a:lnTo>
                  <a:lnTo>
                    <a:pt x="1237" y="1908"/>
                  </a:lnTo>
                  <a:lnTo>
                    <a:pt x="1237" y="1908"/>
                  </a:lnTo>
                  <a:cubicBezTo>
                    <a:pt x="1345" y="1962"/>
                    <a:pt x="1479" y="1962"/>
                    <a:pt x="1587" y="1962"/>
                  </a:cubicBezTo>
                  <a:cubicBezTo>
                    <a:pt x="1721" y="1935"/>
                    <a:pt x="1829" y="1881"/>
                    <a:pt x="1936" y="1801"/>
                  </a:cubicBezTo>
                  <a:cubicBezTo>
                    <a:pt x="2124" y="1666"/>
                    <a:pt x="2232" y="1478"/>
                    <a:pt x="2232" y="1236"/>
                  </a:cubicBezTo>
                  <a:cubicBezTo>
                    <a:pt x="2259" y="994"/>
                    <a:pt x="2178" y="752"/>
                    <a:pt x="1990" y="510"/>
                  </a:cubicBezTo>
                  <a:cubicBezTo>
                    <a:pt x="1802" y="241"/>
                    <a:pt x="1587" y="107"/>
                    <a:pt x="1372" y="26"/>
                  </a:cubicBezTo>
                  <a:cubicBezTo>
                    <a:pt x="1295" y="9"/>
                    <a:pt x="1221" y="0"/>
                    <a:pt x="1150" y="0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2271075" y="3869750"/>
              <a:ext cx="57175" cy="50600"/>
            </a:xfrm>
            <a:custGeom>
              <a:avLst/>
              <a:gdLst/>
              <a:ahLst/>
              <a:cxnLst/>
              <a:rect l="l" t="t" r="r" b="b"/>
              <a:pathLst>
                <a:path w="2287" h="2024" extrusionOk="0">
                  <a:moveTo>
                    <a:pt x="270" y="0"/>
                  </a:moveTo>
                  <a:lnTo>
                    <a:pt x="1" y="189"/>
                  </a:lnTo>
                  <a:lnTo>
                    <a:pt x="324" y="646"/>
                  </a:lnTo>
                  <a:lnTo>
                    <a:pt x="135" y="780"/>
                  </a:lnTo>
                  <a:lnTo>
                    <a:pt x="297" y="968"/>
                  </a:lnTo>
                  <a:lnTo>
                    <a:pt x="485" y="834"/>
                  </a:lnTo>
                  <a:lnTo>
                    <a:pt x="1103" y="1694"/>
                  </a:lnTo>
                  <a:cubicBezTo>
                    <a:pt x="1238" y="1909"/>
                    <a:pt x="1399" y="2017"/>
                    <a:pt x="1507" y="2017"/>
                  </a:cubicBezTo>
                  <a:cubicBezTo>
                    <a:pt x="1528" y="2021"/>
                    <a:pt x="1551" y="2023"/>
                    <a:pt x="1574" y="2023"/>
                  </a:cubicBezTo>
                  <a:cubicBezTo>
                    <a:pt x="1695" y="2023"/>
                    <a:pt x="1837" y="1964"/>
                    <a:pt x="2017" y="1829"/>
                  </a:cubicBezTo>
                  <a:lnTo>
                    <a:pt x="2286" y="1640"/>
                  </a:lnTo>
                  <a:lnTo>
                    <a:pt x="2125" y="1425"/>
                  </a:lnTo>
                  <a:lnTo>
                    <a:pt x="1856" y="1614"/>
                  </a:lnTo>
                  <a:cubicBezTo>
                    <a:pt x="1749" y="1694"/>
                    <a:pt x="1668" y="1721"/>
                    <a:pt x="1587" y="1721"/>
                  </a:cubicBezTo>
                  <a:cubicBezTo>
                    <a:pt x="1533" y="1721"/>
                    <a:pt x="1453" y="1640"/>
                    <a:pt x="1372" y="1506"/>
                  </a:cubicBezTo>
                  <a:lnTo>
                    <a:pt x="754" y="646"/>
                  </a:lnTo>
                  <a:lnTo>
                    <a:pt x="1265" y="269"/>
                  </a:lnTo>
                  <a:lnTo>
                    <a:pt x="1130" y="54"/>
                  </a:lnTo>
                  <a:lnTo>
                    <a:pt x="592" y="457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2312750" y="3848400"/>
              <a:ext cx="49775" cy="50775"/>
            </a:xfrm>
            <a:custGeom>
              <a:avLst/>
              <a:gdLst/>
              <a:ahLst/>
              <a:cxnLst/>
              <a:rect l="l" t="t" r="r" b="b"/>
              <a:pathLst>
                <a:path w="1991" h="2031" extrusionOk="0">
                  <a:moveTo>
                    <a:pt x="842" y="290"/>
                  </a:moveTo>
                  <a:cubicBezTo>
                    <a:pt x="891" y="290"/>
                    <a:pt x="942" y="299"/>
                    <a:pt x="996" y="317"/>
                  </a:cubicBezTo>
                  <a:cubicBezTo>
                    <a:pt x="1157" y="370"/>
                    <a:pt x="1318" y="478"/>
                    <a:pt x="1453" y="666"/>
                  </a:cubicBezTo>
                  <a:cubicBezTo>
                    <a:pt x="1587" y="881"/>
                    <a:pt x="1668" y="1043"/>
                    <a:pt x="1641" y="1204"/>
                  </a:cubicBezTo>
                  <a:cubicBezTo>
                    <a:pt x="1641" y="1392"/>
                    <a:pt x="1587" y="1527"/>
                    <a:pt x="1453" y="1607"/>
                  </a:cubicBezTo>
                  <a:cubicBezTo>
                    <a:pt x="1345" y="1679"/>
                    <a:pt x="1250" y="1715"/>
                    <a:pt x="1150" y="1715"/>
                  </a:cubicBezTo>
                  <a:cubicBezTo>
                    <a:pt x="1100" y="1715"/>
                    <a:pt x="1049" y="1706"/>
                    <a:pt x="996" y="1688"/>
                  </a:cubicBezTo>
                  <a:cubicBezTo>
                    <a:pt x="834" y="1634"/>
                    <a:pt x="673" y="1527"/>
                    <a:pt x="539" y="1338"/>
                  </a:cubicBezTo>
                  <a:cubicBezTo>
                    <a:pt x="404" y="1150"/>
                    <a:pt x="350" y="962"/>
                    <a:pt x="350" y="801"/>
                  </a:cubicBezTo>
                  <a:cubicBezTo>
                    <a:pt x="350" y="639"/>
                    <a:pt x="404" y="505"/>
                    <a:pt x="565" y="397"/>
                  </a:cubicBezTo>
                  <a:cubicBezTo>
                    <a:pt x="655" y="326"/>
                    <a:pt x="745" y="290"/>
                    <a:pt x="842" y="290"/>
                  </a:cubicBezTo>
                  <a:close/>
                  <a:moveTo>
                    <a:pt x="911" y="1"/>
                  </a:moveTo>
                  <a:cubicBezTo>
                    <a:pt x="742" y="1"/>
                    <a:pt x="565" y="61"/>
                    <a:pt x="404" y="182"/>
                  </a:cubicBezTo>
                  <a:cubicBezTo>
                    <a:pt x="162" y="344"/>
                    <a:pt x="28" y="532"/>
                    <a:pt x="28" y="774"/>
                  </a:cubicBezTo>
                  <a:cubicBezTo>
                    <a:pt x="1" y="1016"/>
                    <a:pt x="82" y="1285"/>
                    <a:pt x="270" y="1527"/>
                  </a:cubicBezTo>
                  <a:cubicBezTo>
                    <a:pt x="458" y="1795"/>
                    <a:pt x="673" y="1957"/>
                    <a:pt x="915" y="2011"/>
                  </a:cubicBezTo>
                  <a:cubicBezTo>
                    <a:pt x="969" y="2024"/>
                    <a:pt x="1024" y="2031"/>
                    <a:pt x="1081" y="2031"/>
                  </a:cubicBezTo>
                  <a:cubicBezTo>
                    <a:pt x="1251" y="2031"/>
                    <a:pt x="1433" y="1970"/>
                    <a:pt x="1614" y="1849"/>
                  </a:cubicBezTo>
                  <a:cubicBezTo>
                    <a:pt x="1829" y="1688"/>
                    <a:pt x="1964" y="1473"/>
                    <a:pt x="1964" y="1231"/>
                  </a:cubicBezTo>
                  <a:cubicBezTo>
                    <a:pt x="1990" y="989"/>
                    <a:pt x="1910" y="747"/>
                    <a:pt x="1722" y="478"/>
                  </a:cubicBezTo>
                  <a:cubicBezTo>
                    <a:pt x="1533" y="209"/>
                    <a:pt x="1318" y="48"/>
                    <a:pt x="1076" y="21"/>
                  </a:cubicBezTo>
                  <a:cubicBezTo>
                    <a:pt x="1023" y="8"/>
                    <a:pt x="967" y="1"/>
                    <a:pt x="911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2351750" y="3814350"/>
              <a:ext cx="57150" cy="72900"/>
            </a:xfrm>
            <a:custGeom>
              <a:avLst/>
              <a:gdLst/>
              <a:ahLst/>
              <a:cxnLst/>
              <a:rect l="l" t="t" r="r" b="b"/>
              <a:pathLst>
                <a:path w="2286" h="2916" extrusionOk="0">
                  <a:moveTo>
                    <a:pt x="1136" y="308"/>
                  </a:moveTo>
                  <a:cubicBezTo>
                    <a:pt x="1186" y="308"/>
                    <a:pt x="1237" y="316"/>
                    <a:pt x="1291" y="334"/>
                  </a:cubicBezTo>
                  <a:cubicBezTo>
                    <a:pt x="1452" y="388"/>
                    <a:pt x="1587" y="496"/>
                    <a:pt x="1748" y="711"/>
                  </a:cubicBezTo>
                  <a:cubicBezTo>
                    <a:pt x="1882" y="899"/>
                    <a:pt x="1936" y="1060"/>
                    <a:pt x="1936" y="1249"/>
                  </a:cubicBezTo>
                  <a:cubicBezTo>
                    <a:pt x="1936" y="1410"/>
                    <a:pt x="1882" y="1544"/>
                    <a:pt x="1748" y="1625"/>
                  </a:cubicBezTo>
                  <a:cubicBezTo>
                    <a:pt x="1658" y="1697"/>
                    <a:pt x="1557" y="1732"/>
                    <a:pt x="1451" y="1732"/>
                  </a:cubicBezTo>
                  <a:cubicBezTo>
                    <a:pt x="1398" y="1732"/>
                    <a:pt x="1345" y="1724"/>
                    <a:pt x="1291" y="1706"/>
                  </a:cubicBezTo>
                  <a:cubicBezTo>
                    <a:pt x="1129" y="1652"/>
                    <a:pt x="995" y="1544"/>
                    <a:pt x="861" y="1356"/>
                  </a:cubicBezTo>
                  <a:cubicBezTo>
                    <a:pt x="699" y="1141"/>
                    <a:pt x="646" y="980"/>
                    <a:pt x="646" y="818"/>
                  </a:cubicBezTo>
                  <a:cubicBezTo>
                    <a:pt x="646" y="630"/>
                    <a:pt x="699" y="496"/>
                    <a:pt x="834" y="415"/>
                  </a:cubicBezTo>
                  <a:cubicBezTo>
                    <a:pt x="941" y="343"/>
                    <a:pt x="1037" y="308"/>
                    <a:pt x="1136" y="308"/>
                  </a:cubicBezTo>
                  <a:close/>
                  <a:moveTo>
                    <a:pt x="1174" y="1"/>
                  </a:moveTo>
                  <a:cubicBezTo>
                    <a:pt x="1021" y="1"/>
                    <a:pt x="881" y="55"/>
                    <a:pt x="753" y="146"/>
                  </a:cubicBezTo>
                  <a:cubicBezTo>
                    <a:pt x="646" y="227"/>
                    <a:pt x="565" y="334"/>
                    <a:pt x="511" y="442"/>
                  </a:cubicBezTo>
                  <a:cubicBezTo>
                    <a:pt x="457" y="523"/>
                    <a:pt x="430" y="657"/>
                    <a:pt x="457" y="791"/>
                  </a:cubicBezTo>
                  <a:lnTo>
                    <a:pt x="269" y="549"/>
                  </a:lnTo>
                  <a:lnTo>
                    <a:pt x="0" y="738"/>
                  </a:lnTo>
                  <a:lnTo>
                    <a:pt x="1613" y="2915"/>
                  </a:lnTo>
                  <a:lnTo>
                    <a:pt x="1855" y="2727"/>
                  </a:lnTo>
                  <a:lnTo>
                    <a:pt x="1264" y="1894"/>
                  </a:lnTo>
                  <a:lnTo>
                    <a:pt x="1264" y="1894"/>
                  </a:lnTo>
                  <a:cubicBezTo>
                    <a:pt x="1343" y="1933"/>
                    <a:pt x="1436" y="1958"/>
                    <a:pt x="1522" y="1958"/>
                  </a:cubicBezTo>
                  <a:cubicBezTo>
                    <a:pt x="1554" y="1958"/>
                    <a:pt x="1585" y="1955"/>
                    <a:pt x="1613" y="1948"/>
                  </a:cubicBezTo>
                  <a:cubicBezTo>
                    <a:pt x="1721" y="1948"/>
                    <a:pt x="1855" y="1894"/>
                    <a:pt x="1963" y="1813"/>
                  </a:cubicBezTo>
                  <a:cubicBezTo>
                    <a:pt x="2151" y="1679"/>
                    <a:pt x="2259" y="1490"/>
                    <a:pt x="2259" y="1249"/>
                  </a:cubicBezTo>
                  <a:cubicBezTo>
                    <a:pt x="2286" y="1007"/>
                    <a:pt x="2178" y="765"/>
                    <a:pt x="2017" y="496"/>
                  </a:cubicBezTo>
                  <a:cubicBezTo>
                    <a:pt x="1829" y="254"/>
                    <a:pt x="1613" y="92"/>
                    <a:pt x="1398" y="39"/>
                  </a:cubicBezTo>
                  <a:cubicBezTo>
                    <a:pt x="1321" y="13"/>
                    <a:pt x="1246" y="1"/>
                    <a:pt x="1174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2386700" y="3779000"/>
              <a:ext cx="73275" cy="59850"/>
            </a:xfrm>
            <a:custGeom>
              <a:avLst/>
              <a:gdLst/>
              <a:ahLst/>
              <a:cxnLst/>
              <a:rect l="l" t="t" r="r" b="b"/>
              <a:pathLst>
                <a:path w="2931" h="2394" extrusionOk="0">
                  <a:moveTo>
                    <a:pt x="269" y="1"/>
                  </a:moveTo>
                  <a:lnTo>
                    <a:pt x="0" y="189"/>
                  </a:lnTo>
                  <a:lnTo>
                    <a:pt x="1613" y="2394"/>
                  </a:lnTo>
                  <a:lnTo>
                    <a:pt x="1855" y="2205"/>
                  </a:lnTo>
                  <a:lnTo>
                    <a:pt x="1210" y="1318"/>
                  </a:lnTo>
                  <a:cubicBezTo>
                    <a:pt x="1103" y="1157"/>
                    <a:pt x="1049" y="996"/>
                    <a:pt x="1076" y="861"/>
                  </a:cubicBezTo>
                  <a:cubicBezTo>
                    <a:pt x="1076" y="700"/>
                    <a:pt x="1156" y="592"/>
                    <a:pt x="1318" y="485"/>
                  </a:cubicBezTo>
                  <a:cubicBezTo>
                    <a:pt x="1398" y="424"/>
                    <a:pt x="1479" y="394"/>
                    <a:pt x="1560" y="394"/>
                  </a:cubicBezTo>
                  <a:cubicBezTo>
                    <a:pt x="1587" y="394"/>
                    <a:pt x="1613" y="397"/>
                    <a:pt x="1640" y="404"/>
                  </a:cubicBezTo>
                  <a:cubicBezTo>
                    <a:pt x="1775" y="431"/>
                    <a:pt x="1882" y="539"/>
                    <a:pt x="1990" y="673"/>
                  </a:cubicBezTo>
                  <a:lnTo>
                    <a:pt x="2662" y="1614"/>
                  </a:lnTo>
                  <a:lnTo>
                    <a:pt x="2931" y="1426"/>
                  </a:lnTo>
                  <a:lnTo>
                    <a:pt x="2232" y="485"/>
                  </a:lnTo>
                  <a:cubicBezTo>
                    <a:pt x="2071" y="270"/>
                    <a:pt x="1909" y="135"/>
                    <a:pt x="1748" y="81"/>
                  </a:cubicBezTo>
                  <a:cubicBezTo>
                    <a:pt x="1699" y="68"/>
                    <a:pt x="1651" y="61"/>
                    <a:pt x="1603" y="61"/>
                  </a:cubicBezTo>
                  <a:cubicBezTo>
                    <a:pt x="1464" y="61"/>
                    <a:pt x="1330" y="116"/>
                    <a:pt x="1210" y="216"/>
                  </a:cubicBezTo>
                  <a:cubicBezTo>
                    <a:pt x="1103" y="297"/>
                    <a:pt x="1022" y="377"/>
                    <a:pt x="968" y="512"/>
                  </a:cubicBezTo>
                  <a:cubicBezTo>
                    <a:pt x="914" y="619"/>
                    <a:pt x="888" y="727"/>
                    <a:pt x="888" y="861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2439800" y="3741375"/>
              <a:ext cx="54475" cy="80000"/>
            </a:xfrm>
            <a:custGeom>
              <a:avLst/>
              <a:gdLst/>
              <a:ahLst/>
              <a:cxnLst/>
              <a:rect l="l" t="t" r="r" b="b"/>
              <a:pathLst>
                <a:path w="2179" h="3200" extrusionOk="0">
                  <a:moveTo>
                    <a:pt x="1533" y="0"/>
                  </a:moveTo>
                  <a:lnTo>
                    <a:pt x="1264" y="188"/>
                  </a:lnTo>
                  <a:lnTo>
                    <a:pt x="1667" y="1802"/>
                  </a:lnTo>
                  <a:lnTo>
                    <a:pt x="269" y="914"/>
                  </a:lnTo>
                  <a:lnTo>
                    <a:pt x="0" y="1103"/>
                  </a:lnTo>
                  <a:lnTo>
                    <a:pt x="1775" y="2205"/>
                  </a:lnTo>
                  <a:lnTo>
                    <a:pt x="1802" y="2366"/>
                  </a:lnTo>
                  <a:cubicBezTo>
                    <a:pt x="1855" y="2527"/>
                    <a:pt x="1855" y="2635"/>
                    <a:pt x="1855" y="2689"/>
                  </a:cubicBezTo>
                  <a:cubicBezTo>
                    <a:pt x="1829" y="2769"/>
                    <a:pt x="1802" y="2823"/>
                    <a:pt x="1721" y="2877"/>
                  </a:cubicBezTo>
                  <a:lnTo>
                    <a:pt x="1560" y="2985"/>
                  </a:lnTo>
                  <a:lnTo>
                    <a:pt x="1721" y="3200"/>
                  </a:lnTo>
                  <a:lnTo>
                    <a:pt x="1936" y="3038"/>
                  </a:lnTo>
                  <a:cubicBezTo>
                    <a:pt x="2044" y="2958"/>
                    <a:pt x="2124" y="2877"/>
                    <a:pt x="2151" y="2769"/>
                  </a:cubicBezTo>
                  <a:cubicBezTo>
                    <a:pt x="2178" y="2662"/>
                    <a:pt x="2151" y="2474"/>
                    <a:pt x="2097" y="2232"/>
                  </a:cubicBezTo>
                  <a:lnTo>
                    <a:pt x="1533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2478775" y="3718525"/>
              <a:ext cx="57175" cy="51225"/>
            </a:xfrm>
            <a:custGeom>
              <a:avLst/>
              <a:gdLst/>
              <a:ahLst/>
              <a:cxnLst/>
              <a:rect l="l" t="t" r="r" b="b"/>
              <a:pathLst>
                <a:path w="2287" h="2049" extrusionOk="0">
                  <a:moveTo>
                    <a:pt x="270" y="0"/>
                  </a:moveTo>
                  <a:lnTo>
                    <a:pt x="1" y="188"/>
                  </a:lnTo>
                  <a:lnTo>
                    <a:pt x="323" y="645"/>
                  </a:lnTo>
                  <a:lnTo>
                    <a:pt x="135" y="780"/>
                  </a:lnTo>
                  <a:lnTo>
                    <a:pt x="296" y="995"/>
                  </a:lnTo>
                  <a:lnTo>
                    <a:pt x="485" y="860"/>
                  </a:lnTo>
                  <a:lnTo>
                    <a:pt x="1103" y="1721"/>
                  </a:lnTo>
                  <a:cubicBezTo>
                    <a:pt x="1237" y="1909"/>
                    <a:pt x="1372" y="2017"/>
                    <a:pt x="1506" y="2043"/>
                  </a:cubicBezTo>
                  <a:cubicBezTo>
                    <a:pt x="1524" y="2047"/>
                    <a:pt x="1542" y="2049"/>
                    <a:pt x="1560" y="2049"/>
                  </a:cubicBezTo>
                  <a:cubicBezTo>
                    <a:pt x="1683" y="2049"/>
                    <a:pt x="1830" y="1972"/>
                    <a:pt x="2017" y="1855"/>
                  </a:cubicBezTo>
                  <a:lnTo>
                    <a:pt x="2286" y="1667"/>
                  </a:lnTo>
                  <a:lnTo>
                    <a:pt x="2125" y="1425"/>
                  </a:lnTo>
                  <a:lnTo>
                    <a:pt x="1856" y="1640"/>
                  </a:lnTo>
                  <a:cubicBezTo>
                    <a:pt x="1775" y="1701"/>
                    <a:pt x="1710" y="1731"/>
                    <a:pt x="1648" y="1731"/>
                  </a:cubicBezTo>
                  <a:cubicBezTo>
                    <a:pt x="1627" y="1731"/>
                    <a:pt x="1607" y="1727"/>
                    <a:pt x="1587" y="1721"/>
                  </a:cubicBezTo>
                  <a:cubicBezTo>
                    <a:pt x="1533" y="1721"/>
                    <a:pt x="1453" y="1640"/>
                    <a:pt x="1372" y="1533"/>
                  </a:cubicBezTo>
                  <a:lnTo>
                    <a:pt x="727" y="672"/>
                  </a:lnTo>
                  <a:lnTo>
                    <a:pt x="1264" y="269"/>
                  </a:lnTo>
                  <a:lnTo>
                    <a:pt x="1130" y="81"/>
                  </a:lnTo>
                  <a:lnTo>
                    <a:pt x="592" y="457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2517100" y="3697925"/>
              <a:ext cx="58500" cy="52875"/>
            </a:xfrm>
            <a:custGeom>
              <a:avLst/>
              <a:gdLst/>
              <a:ahLst/>
              <a:cxnLst/>
              <a:rect l="l" t="t" r="r" b="b"/>
              <a:pathLst>
                <a:path w="2340" h="2115" extrusionOk="0">
                  <a:moveTo>
                    <a:pt x="1479" y="717"/>
                  </a:moveTo>
                  <a:lnTo>
                    <a:pt x="1533" y="770"/>
                  </a:lnTo>
                  <a:cubicBezTo>
                    <a:pt x="1667" y="958"/>
                    <a:pt x="1721" y="1120"/>
                    <a:pt x="1694" y="1281"/>
                  </a:cubicBezTo>
                  <a:cubicBezTo>
                    <a:pt x="1694" y="1442"/>
                    <a:pt x="1613" y="1577"/>
                    <a:pt x="1452" y="1684"/>
                  </a:cubicBezTo>
                  <a:cubicBezTo>
                    <a:pt x="1371" y="1765"/>
                    <a:pt x="1264" y="1792"/>
                    <a:pt x="1156" y="1792"/>
                  </a:cubicBezTo>
                  <a:cubicBezTo>
                    <a:pt x="1049" y="1765"/>
                    <a:pt x="968" y="1738"/>
                    <a:pt x="914" y="1631"/>
                  </a:cubicBezTo>
                  <a:cubicBezTo>
                    <a:pt x="834" y="1523"/>
                    <a:pt x="807" y="1416"/>
                    <a:pt x="861" y="1308"/>
                  </a:cubicBezTo>
                  <a:cubicBezTo>
                    <a:pt x="887" y="1200"/>
                    <a:pt x="1022" y="1066"/>
                    <a:pt x="1237" y="905"/>
                  </a:cubicBezTo>
                  <a:lnTo>
                    <a:pt x="1479" y="717"/>
                  </a:lnTo>
                  <a:close/>
                  <a:moveTo>
                    <a:pt x="981" y="1"/>
                  </a:moveTo>
                  <a:cubicBezTo>
                    <a:pt x="823" y="1"/>
                    <a:pt x="649" y="78"/>
                    <a:pt x="457" y="206"/>
                  </a:cubicBezTo>
                  <a:cubicBezTo>
                    <a:pt x="377" y="259"/>
                    <a:pt x="296" y="340"/>
                    <a:pt x="215" y="421"/>
                  </a:cubicBezTo>
                  <a:cubicBezTo>
                    <a:pt x="162" y="501"/>
                    <a:pt x="81" y="609"/>
                    <a:pt x="0" y="717"/>
                  </a:cubicBezTo>
                  <a:lnTo>
                    <a:pt x="188" y="932"/>
                  </a:lnTo>
                  <a:cubicBezTo>
                    <a:pt x="242" y="851"/>
                    <a:pt x="296" y="743"/>
                    <a:pt x="350" y="663"/>
                  </a:cubicBezTo>
                  <a:cubicBezTo>
                    <a:pt x="430" y="582"/>
                    <a:pt x="511" y="501"/>
                    <a:pt x="592" y="448"/>
                  </a:cubicBezTo>
                  <a:cubicBezTo>
                    <a:pt x="753" y="340"/>
                    <a:pt x="887" y="286"/>
                    <a:pt x="995" y="286"/>
                  </a:cubicBezTo>
                  <a:cubicBezTo>
                    <a:pt x="1129" y="313"/>
                    <a:pt x="1237" y="367"/>
                    <a:pt x="1318" y="501"/>
                  </a:cubicBezTo>
                  <a:lnTo>
                    <a:pt x="1345" y="528"/>
                  </a:lnTo>
                  <a:lnTo>
                    <a:pt x="968" y="770"/>
                  </a:lnTo>
                  <a:cubicBezTo>
                    <a:pt x="753" y="958"/>
                    <a:pt x="592" y="1120"/>
                    <a:pt x="538" y="1308"/>
                  </a:cubicBezTo>
                  <a:cubicBezTo>
                    <a:pt x="484" y="1496"/>
                    <a:pt x="538" y="1658"/>
                    <a:pt x="645" y="1846"/>
                  </a:cubicBezTo>
                  <a:cubicBezTo>
                    <a:pt x="780" y="1980"/>
                    <a:pt x="914" y="2088"/>
                    <a:pt x="1076" y="2115"/>
                  </a:cubicBezTo>
                  <a:cubicBezTo>
                    <a:pt x="1237" y="2115"/>
                    <a:pt x="1398" y="2088"/>
                    <a:pt x="1560" y="1953"/>
                  </a:cubicBezTo>
                  <a:cubicBezTo>
                    <a:pt x="1694" y="1873"/>
                    <a:pt x="1775" y="1765"/>
                    <a:pt x="1828" y="1658"/>
                  </a:cubicBezTo>
                  <a:cubicBezTo>
                    <a:pt x="1882" y="1550"/>
                    <a:pt x="1909" y="1416"/>
                    <a:pt x="1909" y="1281"/>
                  </a:cubicBezTo>
                  <a:lnTo>
                    <a:pt x="2070" y="1523"/>
                  </a:lnTo>
                  <a:lnTo>
                    <a:pt x="2339" y="1335"/>
                  </a:lnTo>
                  <a:lnTo>
                    <a:pt x="1667" y="421"/>
                  </a:lnTo>
                  <a:cubicBezTo>
                    <a:pt x="1506" y="179"/>
                    <a:pt x="1318" y="44"/>
                    <a:pt x="1103" y="17"/>
                  </a:cubicBezTo>
                  <a:cubicBezTo>
                    <a:pt x="1063" y="6"/>
                    <a:pt x="1023" y="1"/>
                    <a:pt x="981" y="1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2447200" y="4215225"/>
              <a:ext cx="70600" cy="67250"/>
            </a:xfrm>
            <a:custGeom>
              <a:avLst/>
              <a:gdLst/>
              <a:ahLst/>
              <a:cxnLst/>
              <a:rect l="l" t="t" r="r" b="b"/>
              <a:pathLst>
                <a:path w="2824" h="2690" extrusionOk="0">
                  <a:moveTo>
                    <a:pt x="1479" y="1"/>
                  </a:moveTo>
                  <a:lnTo>
                    <a:pt x="0" y="1641"/>
                  </a:lnTo>
                  <a:lnTo>
                    <a:pt x="242" y="1856"/>
                  </a:lnTo>
                  <a:lnTo>
                    <a:pt x="860" y="1157"/>
                  </a:lnTo>
                  <a:lnTo>
                    <a:pt x="2581" y="2689"/>
                  </a:lnTo>
                  <a:lnTo>
                    <a:pt x="2823" y="2447"/>
                  </a:lnTo>
                  <a:lnTo>
                    <a:pt x="1102" y="888"/>
                  </a:lnTo>
                  <a:lnTo>
                    <a:pt x="1721" y="189"/>
                  </a:lnTo>
                  <a:lnTo>
                    <a:pt x="1479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2497600" y="4207850"/>
              <a:ext cx="55825" cy="50425"/>
            </a:xfrm>
            <a:custGeom>
              <a:avLst/>
              <a:gdLst/>
              <a:ahLst/>
              <a:cxnLst/>
              <a:rect l="l" t="t" r="r" b="b"/>
              <a:pathLst>
                <a:path w="2233" h="2017" extrusionOk="0">
                  <a:moveTo>
                    <a:pt x="861" y="296"/>
                  </a:moveTo>
                  <a:cubicBezTo>
                    <a:pt x="995" y="296"/>
                    <a:pt x="1157" y="350"/>
                    <a:pt x="1264" y="484"/>
                  </a:cubicBezTo>
                  <a:lnTo>
                    <a:pt x="511" y="1318"/>
                  </a:lnTo>
                  <a:cubicBezTo>
                    <a:pt x="377" y="1183"/>
                    <a:pt x="323" y="1049"/>
                    <a:pt x="323" y="914"/>
                  </a:cubicBezTo>
                  <a:cubicBezTo>
                    <a:pt x="323" y="753"/>
                    <a:pt x="377" y="618"/>
                    <a:pt x="484" y="484"/>
                  </a:cubicBezTo>
                  <a:cubicBezTo>
                    <a:pt x="592" y="350"/>
                    <a:pt x="726" y="296"/>
                    <a:pt x="861" y="296"/>
                  </a:cubicBezTo>
                  <a:close/>
                  <a:moveTo>
                    <a:pt x="888" y="0"/>
                  </a:moveTo>
                  <a:cubicBezTo>
                    <a:pt x="673" y="0"/>
                    <a:pt x="458" y="108"/>
                    <a:pt x="296" y="296"/>
                  </a:cubicBezTo>
                  <a:cubicBezTo>
                    <a:pt x="81" y="511"/>
                    <a:pt x="1" y="753"/>
                    <a:pt x="27" y="1022"/>
                  </a:cubicBezTo>
                  <a:cubicBezTo>
                    <a:pt x="54" y="1264"/>
                    <a:pt x="189" y="1506"/>
                    <a:pt x="431" y="1721"/>
                  </a:cubicBezTo>
                  <a:cubicBezTo>
                    <a:pt x="646" y="1936"/>
                    <a:pt x="888" y="2017"/>
                    <a:pt x="1157" y="2017"/>
                  </a:cubicBezTo>
                  <a:cubicBezTo>
                    <a:pt x="1399" y="1990"/>
                    <a:pt x="1641" y="1855"/>
                    <a:pt x="1856" y="1640"/>
                  </a:cubicBezTo>
                  <a:cubicBezTo>
                    <a:pt x="1936" y="1533"/>
                    <a:pt x="2017" y="1452"/>
                    <a:pt x="2071" y="1344"/>
                  </a:cubicBezTo>
                  <a:cubicBezTo>
                    <a:pt x="2125" y="1237"/>
                    <a:pt x="2178" y="1102"/>
                    <a:pt x="2232" y="995"/>
                  </a:cubicBezTo>
                  <a:lnTo>
                    <a:pt x="1990" y="780"/>
                  </a:lnTo>
                  <a:cubicBezTo>
                    <a:pt x="1963" y="914"/>
                    <a:pt x="1936" y="1022"/>
                    <a:pt x="1883" y="1129"/>
                  </a:cubicBezTo>
                  <a:cubicBezTo>
                    <a:pt x="1802" y="1237"/>
                    <a:pt x="1748" y="1344"/>
                    <a:pt x="1667" y="1452"/>
                  </a:cubicBezTo>
                  <a:cubicBezTo>
                    <a:pt x="1533" y="1586"/>
                    <a:pt x="1372" y="1694"/>
                    <a:pt x="1210" y="1694"/>
                  </a:cubicBezTo>
                  <a:cubicBezTo>
                    <a:pt x="1022" y="1694"/>
                    <a:pt x="861" y="1640"/>
                    <a:pt x="700" y="1506"/>
                  </a:cubicBezTo>
                  <a:lnTo>
                    <a:pt x="1667" y="403"/>
                  </a:lnTo>
                  <a:lnTo>
                    <a:pt x="1560" y="296"/>
                  </a:lnTo>
                  <a:cubicBezTo>
                    <a:pt x="1345" y="108"/>
                    <a:pt x="1130" y="0"/>
                    <a:pt x="888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8"/>
            <p:cNvSpPr/>
            <p:nvPr/>
          </p:nvSpPr>
          <p:spPr>
            <a:xfrm>
              <a:off x="2514400" y="4171550"/>
              <a:ext cx="56500" cy="51775"/>
            </a:xfrm>
            <a:custGeom>
              <a:avLst/>
              <a:gdLst/>
              <a:ahLst/>
              <a:cxnLst/>
              <a:rect l="l" t="t" r="r" b="b"/>
              <a:pathLst>
                <a:path w="2260" h="2071" extrusionOk="0">
                  <a:moveTo>
                    <a:pt x="216" y="0"/>
                  </a:moveTo>
                  <a:lnTo>
                    <a:pt x="1" y="242"/>
                  </a:lnTo>
                  <a:lnTo>
                    <a:pt x="2044" y="2070"/>
                  </a:lnTo>
                  <a:lnTo>
                    <a:pt x="2259" y="182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8"/>
            <p:cNvSpPr/>
            <p:nvPr/>
          </p:nvSpPr>
          <p:spPr>
            <a:xfrm>
              <a:off x="2550700" y="4149375"/>
              <a:ext cx="51775" cy="49750"/>
            </a:xfrm>
            <a:custGeom>
              <a:avLst/>
              <a:gdLst/>
              <a:ahLst/>
              <a:cxnLst/>
              <a:rect l="l" t="t" r="r" b="b"/>
              <a:pathLst>
                <a:path w="2071" h="1990" extrusionOk="0">
                  <a:moveTo>
                    <a:pt x="809" y="316"/>
                  </a:moveTo>
                  <a:cubicBezTo>
                    <a:pt x="835" y="316"/>
                    <a:pt x="861" y="318"/>
                    <a:pt x="888" y="323"/>
                  </a:cubicBezTo>
                  <a:cubicBezTo>
                    <a:pt x="1049" y="350"/>
                    <a:pt x="1237" y="430"/>
                    <a:pt x="1399" y="592"/>
                  </a:cubicBezTo>
                  <a:cubicBezTo>
                    <a:pt x="1587" y="726"/>
                    <a:pt x="1667" y="887"/>
                    <a:pt x="1721" y="1049"/>
                  </a:cubicBezTo>
                  <a:cubicBezTo>
                    <a:pt x="1748" y="1237"/>
                    <a:pt x="1694" y="1371"/>
                    <a:pt x="1587" y="1506"/>
                  </a:cubicBezTo>
                  <a:cubicBezTo>
                    <a:pt x="1497" y="1618"/>
                    <a:pt x="1389" y="1674"/>
                    <a:pt x="1246" y="1674"/>
                  </a:cubicBezTo>
                  <a:cubicBezTo>
                    <a:pt x="1218" y="1674"/>
                    <a:pt x="1188" y="1671"/>
                    <a:pt x="1157" y="1667"/>
                  </a:cubicBezTo>
                  <a:cubicBezTo>
                    <a:pt x="995" y="1667"/>
                    <a:pt x="834" y="1559"/>
                    <a:pt x="646" y="1398"/>
                  </a:cubicBezTo>
                  <a:cubicBezTo>
                    <a:pt x="484" y="1264"/>
                    <a:pt x="377" y="1102"/>
                    <a:pt x="350" y="941"/>
                  </a:cubicBezTo>
                  <a:cubicBezTo>
                    <a:pt x="296" y="753"/>
                    <a:pt x="350" y="618"/>
                    <a:pt x="458" y="484"/>
                  </a:cubicBezTo>
                  <a:cubicBezTo>
                    <a:pt x="570" y="372"/>
                    <a:pt x="682" y="316"/>
                    <a:pt x="809" y="316"/>
                  </a:cubicBezTo>
                  <a:close/>
                  <a:moveTo>
                    <a:pt x="915" y="0"/>
                  </a:moveTo>
                  <a:cubicBezTo>
                    <a:pt x="673" y="0"/>
                    <a:pt x="458" y="108"/>
                    <a:pt x="269" y="296"/>
                  </a:cubicBezTo>
                  <a:cubicBezTo>
                    <a:pt x="81" y="511"/>
                    <a:pt x="1" y="753"/>
                    <a:pt x="27" y="968"/>
                  </a:cubicBezTo>
                  <a:cubicBezTo>
                    <a:pt x="54" y="1210"/>
                    <a:pt x="189" y="1452"/>
                    <a:pt x="431" y="1667"/>
                  </a:cubicBezTo>
                  <a:cubicBezTo>
                    <a:pt x="673" y="1882"/>
                    <a:pt x="915" y="1990"/>
                    <a:pt x="1157" y="1990"/>
                  </a:cubicBezTo>
                  <a:cubicBezTo>
                    <a:pt x="1399" y="1990"/>
                    <a:pt x="1614" y="1882"/>
                    <a:pt x="1802" y="1694"/>
                  </a:cubicBezTo>
                  <a:cubicBezTo>
                    <a:pt x="1990" y="1479"/>
                    <a:pt x="2071" y="1264"/>
                    <a:pt x="2044" y="1022"/>
                  </a:cubicBezTo>
                  <a:cubicBezTo>
                    <a:pt x="1990" y="780"/>
                    <a:pt x="1856" y="538"/>
                    <a:pt x="1641" y="323"/>
                  </a:cubicBezTo>
                  <a:cubicBezTo>
                    <a:pt x="1399" y="108"/>
                    <a:pt x="1157" y="0"/>
                    <a:pt x="915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2581625" y="4106900"/>
              <a:ext cx="64550" cy="57275"/>
            </a:xfrm>
            <a:custGeom>
              <a:avLst/>
              <a:gdLst/>
              <a:ahLst/>
              <a:cxnLst/>
              <a:rect l="l" t="t" r="r" b="b"/>
              <a:pathLst>
                <a:path w="2582" h="2291" extrusionOk="0">
                  <a:moveTo>
                    <a:pt x="1060" y="0"/>
                  </a:moveTo>
                  <a:cubicBezTo>
                    <a:pt x="901" y="0"/>
                    <a:pt x="760" y="83"/>
                    <a:pt x="619" y="247"/>
                  </a:cubicBezTo>
                  <a:cubicBezTo>
                    <a:pt x="538" y="328"/>
                    <a:pt x="457" y="435"/>
                    <a:pt x="430" y="570"/>
                  </a:cubicBezTo>
                  <a:cubicBezTo>
                    <a:pt x="404" y="677"/>
                    <a:pt x="430" y="812"/>
                    <a:pt x="457" y="946"/>
                  </a:cubicBezTo>
                  <a:lnTo>
                    <a:pt x="242" y="731"/>
                  </a:lnTo>
                  <a:lnTo>
                    <a:pt x="0" y="973"/>
                  </a:lnTo>
                  <a:lnTo>
                    <a:pt x="1479" y="2291"/>
                  </a:lnTo>
                  <a:lnTo>
                    <a:pt x="1694" y="2049"/>
                  </a:lnTo>
                  <a:lnTo>
                    <a:pt x="861" y="1323"/>
                  </a:lnTo>
                  <a:cubicBezTo>
                    <a:pt x="726" y="1188"/>
                    <a:pt x="646" y="1054"/>
                    <a:pt x="619" y="892"/>
                  </a:cubicBezTo>
                  <a:cubicBezTo>
                    <a:pt x="619" y="758"/>
                    <a:pt x="672" y="597"/>
                    <a:pt x="780" y="489"/>
                  </a:cubicBezTo>
                  <a:cubicBezTo>
                    <a:pt x="888" y="382"/>
                    <a:pt x="995" y="328"/>
                    <a:pt x="1103" y="328"/>
                  </a:cubicBezTo>
                  <a:cubicBezTo>
                    <a:pt x="1210" y="328"/>
                    <a:pt x="1345" y="408"/>
                    <a:pt x="1479" y="516"/>
                  </a:cubicBezTo>
                  <a:lnTo>
                    <a:pt x="2339" y="1323"/>
                  </a:lnTo>
                  <a:lnTo>
                    <a:pt x="2581" y="1081"/>
                  </a:lnTo>
                  <a:lnTo>
                    <a:pt x="1694" y="274"/>
                  </a:lnTo>
                  <a:cubicBezTo>
                    <a:pt x="1479" y="86"/>
                    <a:pt x="1291" y="5"/>
                    <a:pt x="1129" y="5"/>
                  </a:cubicBezTo>
                  <a:cubicBezTo>
                    <a:pt x="1106" y="2"/>
                    <a:pt x="1083" y="0"/>
                    <a:pt x="1060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2625975" y="4065350"/>
              <a:ext cx="55825" cy="50425"/>
            </a:xfrm>
            <a:custGeom>
              <a:avLst/>
              <a:gdLst/>
              <a:ahLst/>
              <a:cxnLst/>
              <a:rect l="l" t="t" r="r" b="b"/>
              <a:pathLst>
                <a:path w="2233" h="2017" extrusionOk="0">
                  <a:moveTo>
                    <a:pt x="861" y="296"/>
                  </a:moveTo>
                  <a:cubicBezTo>
                    <a:pt x="996" y="296"/>
                    <a:pt x="1130" y="350"/>
                    <a:pt x="1264" y="484"/>
                  </a:cubicBezTo>
                  <a:lnTo>
                    <a:pt x="512" y="1318"/>
                  </a:lnTo>
                  <a:cubicBezTo>
                    <a:pt x="377" y="1183"/>
                    <a:pt x="323" y="1049"/>
                    <a:pt x="323" y="914"/>
                  </a:cubicBezTo>
                  <a:cubicBezTo>
                    <a:pt x="297" y="753"/>
                    <a:pt x="377" y="619"/>
                    <a:pt x="485" y="484"/>
                  </a:cubicBezTo>
                  <a:cubicBezTo>
                    <a:pt x="592" y="377"/>
                    <a:pt x="727" y="296"/>
                    <a:pt x="861" y="296"/>
                  </a:cubicBezTo>
                  <a:close/>
                  <a:moveTo>
                    <a:pt x="888" y="0"/>
                  </a:moveTo>
                  <a:cubicBezTo>
                    <a:pt x="673" y="0"/>
                    <a:pt x="458" y="108"/>
                    <a:pt x="270" y="296"/>
                  </a:cubicBezTo>
                  <a:cubicBezTo>
                    <a:pt x="81" y="511"/>
                    <a:pt x="1" y="753"/>
                    <a:pt x="28" y="1022"/>
                  </a:cubicBezTo>
                  <a:cubicBezTo>
                    <a:pt x="55" y="1264"/>
                    <a:pt x="189" y="1506"/>
                    <a:pt x="404" y="1721"/>
                  </a:cubicBezTo>
                  <a:cubicBezTo>
                    <a:pt x="646" y="1936"/>
                    <a:pt x="888" y="2017"/>
                    <a:pt x="1157" y="2017"/>
                  </a:cubicBezTo>
                  <a:cubicBezTo>
                    <a:pt x="1399" y="1990"/>
                    <a:pt x="1641" y="1882"/>
                    <a:pt x="1856" y="1640"/>
                  </a:cubicBezTo>
                  <a:cubicBezTo>
                    <a:pt x="1937" y="1533"/>
                    <a:pt x="2017" y="1452"/>
                    <a:pt x="2071" y="1345"/>
                  </a:cubicBezTo>
                  <a:cubicBezTo>
                    <a:pt x="2125" y="1237"/>
                    <a:pt x="2179" y="1129"/>
                    <a:pt x="2232" y="995"/>
                  </a:cubicBezTo>
                  <a:lnTo>
                    <a:pt x="1990" y="807"/>
                  </a:lnTo>
                  <a:cubicBezTo>
                    <a:pt x="1963" y="914"/>
                    <a:pt x="1910" y="1049"/>
                    <a:pt x="1856" y="1156"/>
                  </a:cubicBezTo>
                  <a:cubicBezTo>
                    <a:pt x="1802" y="1264"/>
                    <a:pt x="1748" y="1345"/>
                    <a:pt x="1668" y="1452"/>
                  </a:cubicBezTo>
                  <a:cubicBezTo>
                    <a:pt x="1506" y="1613"/>
                    <a:pt x="1372" y="1694"/>
                    <a:pt x="1184" y="1694"/>
                  </a:cubicBezTo>
                  <a:cubicBezTo>
                    <a:pt x="1163" y="1698"/>
                    <a:pt x="1142" y="1699"/>
                    <a:pt x="1121" y="1699"/>
                  </a:cubicBezTo>
                  <a:cubicBezTo>
                    <a:pt x="980" y="1699"/>
                    <a:pt x="837" y="1623"/>
                    <a:pt x="673" y="1506"/>
                  </a:cubicBezTo>
                  <a:lnTo>
                    <a:pt x="1668" y="404"/>
                  </a:lnTo>
                  <a:lnTo>
                    <a:pt x="1560" y="296"/>
                  </a:lnTo>
                  <a:cubicBezTo>
                    <a:pt x="1345" y="108"/>
                    <a:pt x="1130" y="0"/>
                    <a:pt x="888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2656900" y="4000825"/>
              <a:ext cx="84050" cy="80000"/>
            </a:xfrm>
            <a:custGeom>
              <a:avLst/>
              <a:gdLst/>
              <a:ahLst/>
              <a:cxnLst/>
              <a:rect l="l" t="t" r="r" b="b"/>
              <a:pathLst>
                <a:path w="3362" h="3200" extrusionOk="0">
                  <a:moveTo>
                    <a:pt x="1936" y="0"/>
                  </a:moveTo>
                  <a:cubicBezTo>
                    <a:pt x="1748" y="0"/>
                    <a:pt x="1587" y="54"/>
                    <a:pt x="1452" y="215"/>
                  </a:cubicBezTo>
                  <a:cubicBezTo>
                    <a:pt x="1345" y="323"/>
                    <a:pt x="1291" y="457"/>
                    <a:pt x="1264" y="565"/>
                  </a:cubicBezTo>
                  <a:cubicBezTo>
                    <a:pt x="1237" y="699"/>
                    <a:pt x="1264" y="861"/>
                    <a:pt x="1318" y="995"/>
                  </a:cubicBezTo>
                  <a:cubicBezTo>
                    <a:pt x="1239" y="963"/>
                    <a:pt x="1160" y="950"/>
                    <a:pt x="1082" y="950"/>
                  </a:cubicBezTo>
                  <a:cubicBezTo>
                    <a:pt x="1026" y="950"/>
                    <a:pt x="970" y="957"/>
                    <a:pt x="915" y="968"/>
                  </a:cubicBezTo>
                  <a:cubicBezTo>
                    <a:pt x="807" y="995"/>
                    <a:pt x="700" y="1049"/>
                    <a:pt x="592" y="1156"/>
                  </a:cubicBezTo>
                  <a:cubicBezTo>
                    <a:pt x="511" y="1264"/>
                    <a:pt x="458" y="1371"/>
                    <a:pt x="431" y="1479"/>
                  </a:cubicBezTo>
                  <a:cubicBezTo>
                    <a:pt x="404" y="1586"/>
                    <a:pt x="404" y="1721"/>
                    <a:pt x="431" y="1855"/>
                  </a:cubicBezTo>
                  <a:lnTo>
                    <a:pt x="216" y="1667"/>
                  </a:lnTo>
                  <a:lnTo>
                    <a:pt x="1" y="1882"/>
                  </a:lnTo>
                  <a:lnTo>
                    <a:pt x="1452" y="3200"/>
                  </a:lnTo>
                  <a:lnTo>
                    <a:pt x="1667" y="2958"/>
                  </a:lnTo>
                  <a:lnTo>
                    <a:pt x="861" y="2232"/>
                  </a:lnTo>
                  <a:cubicBezTo>
                    <a:pt x="700" y="2097"/>
                    <a:pt x="619" y="1963"/>
                    <a:pt x="619" y="1828"/>
                  </a:cubicBezTo>
                  <a:cubicBezTo>
                    <a:pt x="592" y="1667"/>
                    <a:pt x="646" y="1533"/>
                    <a:pt x="753" y="1398"/>
                  </a:cubicBezTo>
                  <a:cubicBezTo>
                    <a:pt x="834" y="1318"/>
                    <a:pt x="942" y="1264"/>
                    <a:pt x="1049" y="1264"/>
                  </a:cubicBezTo>
                  <a:cubicBezTo>
                    <a:pt x="1157" y="1291"/>
                    <a:pt x="1291" y="1345"/>
                    <a:pt x="1425" y="1479"/>
                  </a:cubicBezTo>
                  <a:lnTo>
                    <a:pt x="2313" y="2259"/>
                  </a:lnTo>
                  <a:lnTo>
                    <a:pt x="2528" y="2017"/>
                  </a:lnTo>
                  <a:lnTo>
                    <a:pt x="1694" y="1291"/>
                  </a:lnTo>
                  <a:cubicBezTo>
                    <a:pt x="1560" y="1156"/>
                    <a:pt x="1479" y="1022"/>
                    <a:pt x="1452" y="861"/>
                  </a:cubicBezTo>
                  <a:cubicBezTo>
                    <a:pt x="1452" y="726"/>
                    <a:pt x="1479" y="592"/>
                    <a:pt x="1587" y="457"/>
                  </a:cubicBezTo>
                  <a:cubicBezTo>
                    <a:pt x="1694" y="377"/>
                    <a:pt x="1802" y="323"/>
                    <a:pt x="1909" y="323"/>
                  </a:cubicBezTo>
                  <a:cubicBezTo>
                    <a:pt x="2017" y="350"/>
                    <a:pt x="2151" y="403"/>
                    <a:pt x="2286" y="538"/>
                  </a:cubicBezTo>
                  <a:lnTo>
                    <a:pt x="3146" y="1318"/>
                  </a:lnTo>
                  <a:lnTo>
                    <a:pt x="3361" y="1076"/>
                  </a:lnTo>
                  <a:lnTo>
                    <a:pt x="2501" y="296"/>
                  </a:lnTo>
                  <a:cubicBezTo>
                    <a:pt x="2286" y="108"/>
                    <a:pt x="2098" y="27"/>
                    <a:pt x="1936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2701250" y="3964525"/>
              <a:ext cx="55825" cy="51100"/>
            </a:xfrm>
            <a:custGeom>
              <a:avLst/>
              <a:gdLst/>
              <a:ahLst/>
              <a:cxnLst/>
              <a:rect l="l" t="t" r="r" b="b"/>
              <a:pathLst>
                <a:path w="2233" h="2044" extrusionOk="0">
                  <a:moveTo>
                    <a:pt x="216" y="0"/>
                  </a:moveTo>
                  <a:lnTo>
                    <a:pt x="1" y="242"/>
                  </a:lnTo>
                  <a:lnTo>
                    <a:pt x="297" y="511"/>
                  </a:lnTo>
                  <a:lnTo>
                    <a:pt x="512" y="269"/>
                  </a:lnTo>
                  <a:lnTo>
                    <a:pt x="216" y="0"/>
                  </a:lnTo>
                  <a:close/>
                  <a:moveTo>
                    <a:pt x="781" y="511"/>
                  </a:moveTo>
                  <a:lnTo>
                    <a:pt x="566" y="753"/>
                  </a:lnTo>
                  <a:lnTo>
                    <a:pt x="2017" y="2044"/>
                  </a:lnTo>
                  <a:lnTo>
                    <a:pt x="2233" y="1829"/>
                  </a:lnTo>
                  <a:lnTo>
                    <a:pt x="781" y="51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2734200" y="3943025"/>
              <a:ext cx="59850" cy="51275"/>
            </a:xfrm>
            <a:custGeom>
              <a:avLst/>
              <a:gdLst/>
              <a:ahLst/>
              <a:cxnLst/>
              <a:rect l="l" t="t" r="r" b="b"/>
              <a:pathLst>
                <a:path w="2394" h="2051" extrusionOk="0">
                  <a:moveTo>
                    <a:pt x="1452" y="618"/>
                  </a:moveTo>
                  <a:lnTo>
                    <a:pt x="1506" y="672"/>
                  </a:lnTo>
                  <a:cubicBezTo>
                    <a:pt x="1667" y="807"/>
                    <a:pt x="1748" y="968"/>
                    <a:pt x="1775" y="1129"/>
                  </a:cubicBezTo>
                  <a:cubicBezTo>
                    <a:pt x="1802" y="1291"/>
                    <a:pt x="1748" y="1425"/>
                    <a:pt x="1614" y="1559"/>
                  </a:cubicBezTo>
                  <a:cubicBezTo>
                    <a:pt x="1533" y="1667"/>
                    <a:pt x="1452" y="1721"/>
                    <a:pt x="1345" y="1721"/>
                  </a:cubicBezTo>
                  <a:cubicBezTo>
                    <a:pt x="1318" y="1727"/>
                    <a:pt x="1293" y="1731"/>
                    <a:pt x="1269" y="1731"/>
                  </a:cubicBezTo>
                  <a:cubicBezTo>
                    <a:pt x="1197" y="1731"/>
                    <a:pt x="1136" y="1701"/>
                    <a:pt x="1076" y="1640"/>
                  </a:cubicBezTo>
                  <a:cubicBezTo>
                    <a:pt x="968" y="1533"/>
                    <a:pt x="915" y="1425"/>
                    <a:pt x="941" y="1317"/>
                  </a:cubicBezTo>
                  <a:cubicBezTo>
                    <a:pt x="968" y="1210"/>
                    <a:pt x="1076" y="1049"/>
                    <a:pt x="1237" y="860"/>
                  </a:cubicBezTo>
                  <a:lnTo>
                    <a:pt x="1452" y="618"/>
                  </a:lnTo>
                  <a:close/>
                  <a:moveTo>
                    <a:pt x="941" y="0"/>
                  </a:moveTo>
                  <a:cubicBezTo>
                    <a:pt x="726" y="0"/>
                    <a:pt x="538" y="108"/>
                    <a:pt x="350" y="323"/>
                  </a:cubicBezTo>
                  <a:cubicBezTo>
                    <a:pt x="269" y="403"/>
                    <a:pt x="215" y="484"/>
                    <a:pt x="162" y="591"/>
                  </a:cubicBezTo>
                  <a:cubicBezTo>
                    <a:pt x="81" y="672"/>
                    <a:pt x="54" y="780"/>
                    <a:pt x="0" y="914"/>
                  </a:cubicBezTo>
                  <a:lnTo>
                    <a:pt x="215" y="1102"/>
                  </a:lnTo>
                  <a:cubicBezTo>
                    <a:pt x="242" y="995"/>
                    <a:pt x="269" y="887"/>
                    <a:pt x="323" y="807"/>
                  </a:cubicBezTo>
                  <a:cubicBezTo>
                    <a:pt x="377" y="699"/>
                    <a:pt x="457" y="618"/>
                    <a:pt x="511" y="538"/>
                  </a:cubicBezTo>
                  <a:cubicBezTo>
                    <a:pt x="646" y="403"/>
                    <a:pt x="753" y="323"/>
                    <a:pt x="888" y="296"/>
                  </a:cubicBezTo>
                  <a:cubicBezTo>
                    <a:pt x="1022" y="296"/>
                    <a:pt x="1130" y="323"/>
                    <a:pt x="1237" y="430"/>
                  </a:cubicBezTo>
                  <a:lnTo>
                    <a:pt x="1264" y="457"/>
                  </a:lnTo>
                  <a:lnTo>
                    <a:pt x="968" y="780"/>
                  </a:lnTo>
                  <a:cubicBezTo>
                    <a:pt x="753" y="995"/>
                    <a:pt x="673" y="1210"/>
                    <a:pt x="646" y="1398"/>
                  </a:cubicBezTo>
                  <a:cubicBezTo>
                    <a:pt x="619" y="1559"/>
                    <a:pt x="699" y="1748"/>
                    <a:pt x="861" y="1882"/>
                  </a:cubicBezTo>
                  <a:cubicBezTo>
                    <a:pt x="973" y="1994"/>
                    <a:pt x="1103" y="2050"/>
                    <a:pt x="1237" y="2050"/>
                  </a:cubicBezTo>
                  <a:cubicBezTo>
                    <a:pt x="1264" y="2050"/>
                    <a:pt x="1291" y="2048"/>
                    <a:pt x="1318" y="2043"/>
                  </a:cubicBezTo>
                  <a:cubicBezTo>
                    <a:pt x="1479" y="2043"/>
                    <a:pt x="1640" y="1963"/>
                    <a:pt x="1775" y="1801"/>
                  </a:cubicBezTo>
                  <a:cubicBezTo>
                    <a:pt x="1882" y="1694"/>
                    <a:pt x="1936" y="1586"/>
                    <a:pt x="1963" y="1452"/>
                  </a:cubicBezTo>
                  <a:cubicBezTo>
                    <a:pt x="2017" y="1344"/>
                    <a:pt x="1990" y="1210"/>
                    <a:pt x="1963" y="1075"/>
                  </a:cubicBezTo>
                  <a:lnTo>
                    <a:pt x="1963" y="1075"/>
                  </a:lnTo>
                  <a:lnTo>
                    <a:pt x="2178" y="1264"/>
                  </a:lnTo>
                  <a:lnTo>
                    <a:pt x="2393" y="1049"/>
                  </a:lnTo>
                  <a:lnTo>
                    <a:pt x="1560" y="296"/>
                  </a:lnTo>
                  <a:cubicBezTo>
                    <a:pt x="1345" y="81"/>
                    <a:pt x="1130" y="0"/>
                    <a:pt x="941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2824275" y="4400275"/>
              <a:ext cx="82025" cy="63000"/>
            </a:xfrm>
            <a:custGeom>
              <a:avLst/>
              <a:gdLst/>
              <a:ahLst/>
              <a:cxnLst/>
              <a:rect l="l" t="t" r="r" b="b"/>
              <a:pathLst>
                <a:path w="3281" h="2520" extrusionOk="0">
                  <a:moveTo>
                    <a:pt x="1064" y="368"/>
                  </a:moveTo>
                  <a:cubicBezTo>
                    <a:pt x="1144" y="368"/>
                    <a:pt x="1231" y="398"/>
                    <a:pt x="1318" y="450"/>
                  </a:cubicBezTo>
                  <a:cubicBezTo>
                    <a:pt x="1452" y="530"/>
                    <a:pt x="1506" y="611"/>
                    <a:pt x="1533" y="745"/>
                  </a:cubicBezTo>
                  <a:cubicBezTo>
                    <a:pt x="1560" y="853"/>
                    <a:pt x="1533" y="987"/>
                    <a:pt x="1452" y="1122"/>
                  </a:cubicBezTo>
                  <a:lnTo>
                    <a:pt x="1237" y="1525"/>
                  </a:lnTo>
                  <a:lnTo>
                    <a:pt x="430" y="1041"/>
                  </a:lnTo>
                  <a:lnTo>
                    <a:pt x="645" y="665"/>
                  </a:lnTo>
                  <a:cubicBezTo>
                    <a:pt x="726" y="530"/>
                    <a:pt x="834" y="423"/>
                    <a:pt x="941" y="396"/>
                  </a:cubicBezTo>
                  <a:cubicBezTo>
                    <a:pt x="979" y="377"/>
                    <a:pt x="1021" y="368"/>
                    <a:pt x="1064" y="368"/>
                  </a:cubicBezTo>
                  <a:close/>
                  <a:moveTo>
                    <a:pt x="1102" y="1"/>
                  </a:moveTo>
                  <a:cubicBezTo>
                    <a:pt x="1029" y="1"/>
                    <a:pt x="958" y="16"/>
                    <a:pt x="887" y="46"/>
                  </a:cubicBezTo>
                  <a:cubicBezTo>
                    <a:pt x="699" y="100"/>
                    <a:pt x="538" y="261"/>
                    <a:pt x="403" y="530"/>
                  </a:cubicBezTo>
                  <a:lnTo>
                    <a:pt x="0" y="1202"/>
                  </a:lnTo>
                  <a:lnTo>
                    <a:pt x="2259" y="2520"/>
                  </a:lnTo>
                  <a:lnTo>
                    <a:pt x="2447" y="2224"/>
                  </a:lnTo>
                  <a:lnTo>
                    <a:pt x="1479" y="1659"/>
                  </a:lnTo>
                  <a:lnTo>
                    <a:pt x="1667" y="1337"/>
                  </a:lnTo>
                  <a:cubicBezTo>
                    <a:pt x="1748" y="1202"/>
                    <a:pt x="1828" y="1122"/>
                    <a:pt x="1909" y="1095"/>
                  </a:cubicBezTo>
                  <a:cubicBezTo>
                    <a:pt x="1988" y="1055"/>
                    <a:pt x="2081" y="1031"/>
                    <a:pt x="2199" y="1031"/>
                  </a:cubicBezTo>
                  <a:cubicBezTo>
                    <a:pt x="2242" y="1031"/>
                    <a:pt x="2289" y="1034"/>
                    <a:pt x="2339" y="1041"/>
                  </a:cubicBezTo>
                  <a:lnTo>
                    <a:pt x="3092" y="1095"/>
                  </a:lnTo>
                  <a:lnTo>
                    <a:pt x="3280" y="745"/>
                  </a:lnTo>
                  <a:lnTo>
                    <a:pt x="2474" y="718"/>
                  </a:lnTo>
                  <a:cubicBezTo>
                    <a:pt x="2393" y="705"/>
                    <a:pt x="2319" y="698"/>
                    <a:pt x="2252" y="698"/>
                  </a:cubicBezTo>
                  <a:cubicBezTo>
                    <a:pt x="2185" y="698"/>
                    <a:pt x="2124" y="705"/>
                    <a:pt x="2070" y="718"/>
                  </a:cubicBezTo>
                  <a:cubicBezTo>
                    <a:pt x="1963" y="745"/>
                    <a:pt x="1882" y="772"/>
                    <a:pt x="1828" y="826"/>
                  </a:cubicBezTo>
                  <a:cubicBezTo>
                    <a:pt x="1855" y="692"/>
                    <a:pt x="1855" y="557"/>
                    <a:pt x="1802" y="423"/>
                  </a:cubicBezTo>
                  <a:cubicBezTo>
                    <a:pt x="1748" y="315"/>
                    <a:pt x="1640" y="208"/>
                    <a:pt x="1506" y="127"/>
                  </a:cubicBezTo>
                  <a:cubicBezTo>
                    <a:pt x="1355" y="43"/>
                    <a:pt x="1224" y="1"/>
                    <a:pt x="1102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2852500" y="4355550"/>
              <a:ext cx="79325" cy="54625"/>
            </a:xfrm>
            <a:custGeom>
              <a:avLst/>
              <a:gdLst/>
              <a:ahLst/>
              <a:cxnLst/>
              <a:rect l="l" t="t" r="r" b="b"/>
              <a:pathLst>
                <a:path w="3173" h="2185" extrusionOk="0">
                  <a:moveTo>
                    <a:pt x="1629" y="0"/>
                  </a:moveTo>
                  <a:cubicBezTo>
                    <a:pt x="1596" y="0"/>
                    <a:pt x="1564" y="3"/>
                    <a:pt x="1533" y="7"/>
                  </a:cubicBezTo>
                  <a:cubicBezTo>
                    <a:pt x="1372" y="34"/>
                    <a:pt x="1210" y="141"/>
                    <a:pt x="1103" y="330"/>
                  </a:cubicBezTo>
                  <a:cubicBezTo>
                    <a:pt x="1049" y="464"/>
                    <a:pt x="995" y="572"/>
                    <a:pt x="995" y="706"/>
                  </a:cubicBezTo>
                  <a:cubicBezTo>
                    <a:pt x="995" y="814"/>
                    <a:pt x="1022" y="948"/>
                    <a:pt x="1103" y="1056"/>
                  </a:cubicBezTo>
                  <a:lnTo>
                    <a:pt x="162" y="545"/>
                  </a:lnTo>
                  <a:lnTo>
                    <a:pt x="0" y="814"/>
                  </a:lnTo>
                  <a:lnTo>
                    <a:pt x="2366" y="2185"/>
                  </a:lnTo>
                  <a:lnTo>
                    <a:pt x="2528" y="1889"/>
                  </a:lnTo>
                  <a:lnTo>
                    <a:pt x="1560" y="1351"/>
                  </a:lnTo>
                  <a:cubicBezTo>
                    <a:pt x="1398" y="1244"/>
                    <a:pt x="1291" y="1136"/>
                    <a:pt x="1237" y="975"/>
                  </a:cubicBezTo>
                  <a:cubicBezTo>
                    <a:pt x="1210" y="841"/>
                    <a:pt x="1237" y="706"/>
                    <a:pt x="1318" y="545"/>
                  </a:cubicBezTo>
                  <a:cubicBezTo>
                    <a:pt x="1372" y="410"/>
                    <a:pt x="1479" y="357"/>
                    <a:pt x="1587" y="330"/>
                  </a:cubicBezTo>
                  <a:cubicBezTo>
                    <a:pt x="1610" y="325"/>
                    <a:pt x="1634" y="323"/>
                    <a:pt x="1658" y="323"/>
                  </a:cubicBezTo>
                  <a:cubicBezTo>
                    <a:pt x="1770" y="323"/>
                    <a:pt x="1884" y="371"/>
                    <a:pt x="2017" y="437"/>
                  </a:cubicBezTo>
                  <a:lnTo>
                    <a:pt x="3012" y="1029"/>
                  </a:lnTo>
                  <a:lnTo>
                    <a:pt x="3173" y="760"/>
                  </a:lnTo>
                  <a:lnTo>
                    <a:pt x="2151" y="168"/>
                  </a:lnTo>
                  <a:cubicBezTo>
                    <a:pt x="1972" y="56"/>
                    <a:pt x="1793" y="0"/>
                    <a:pt x="1629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2881400" y="4319425"/>
              <a:ext cx="62525" cy="41025"/>
            </a:xfrm>
            <a:custGeom>
              <a:avLst/>
              <a:gdLst/>
              <a:ahLst/>
              <a:cxnLst/>
              <a:rect l="l" t="t" r="r" b="b"/>
              <a:pathLst>
                <a:path w="2501" h="1641" extrusionOk="0">
                  <a:moveTo>
                    <a:pt x="162" y="0"/>
                  </a:moveTo>
                  <a:lnTo>
                    <a:pt x="0" y="269"/>
                  </a:lnTo>
                  <a:lnTo>
                    <a:pt x="350" y="484"/>
                  </a:lnTo>
                  <a:lnTo>
                    <a:pt x="511" y="215"/>
                  </a:lnTo>
                  <a:lnTo>
                    <a:pt x="162" y="0"/>
                  </a:lnTo>
                  <a:close/>
                  <a:moveTo>
                    <a:pt x="807" y="377"/>
                  </a:moveTo>
                  <a:lnTo>
                    <a:pt x="646" y="672"/>
                  </a:lnTo>
                  <a:lnTo>
                    <a:pt x="2340" y="1640"/>
                  </a:lnTo>
                  <a:lnTo>
                    <a:pt x="2501" y="1371"/>
                  </a:lnTo>
                  <a:lnTo>
                    <a:pt x="807" y="377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2908275" y="4284475"/>
              <a:ext cx="61875" cy="58500"/>
            </a:xfrm>
            <a:custGeom>
              <a:avLst/>
              <a:gdLst/>
              <a:ahLst/>
              <a:cxnLst/>
              <a:rect l="l" t="t" r="r" b="b"/>
              <a:pathLst>
                <a:path w="2475" h="2340" extrusionOk="0">
                  <a:moveTo>
                    <a:pt x="781" y="0"/>
                  </a:moveTo>
                  <a:lnTo>
                    <a:pt x="1" y="1318"/>
                  </a:lnTo>
                  <a:lnTo>
                    <a:pt x="216" y="1452"/>
                  </a:lnTo>
                  <a:lnTo>
                    <a:pt x="807" y="430"/>
                  </a:lnTo>
                  <a:lnTo>
                    <a:pt x="1426" y="2178"/>
                  </a:lnTo>
                  <a:lnTo>
                    <a:pt x="1695" y="2339"/>
                  </a:lnTo>
                  <a:lnTo>
                    <a:pt x="2474" y="968"/>
                  </a:lnTo>
                  <a:lnTo>
                    <a:pt x="2232" y="834"/>
                  </a:lnTo>
                  <a:lnTo>
                    <a:pt x="1641" y="1882"/>
                  </a:lnTo>
                  <a:lnTo>
                    <a:pt x="1023" y="135"/>
                  </a:lnTo>
                  <a:lnTo>
                    <a:pt x="781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2935850" y="4246650"/>
              <a:ext cx="59175" cy="49300"/>
            </a:xfrm>
            <a:custGeom>
              <a:avLst/>
              <a:gdLst/>
              <a:ahLst/>
              <a:cxnLst/>
              <a:rect l="l" t="t" r="r" b="b"/>
              <a:pathLst>
                <a:path w="2367" h="1972" extrusionOk="0">
                  <a:moveTo>
                    <a:pt x="1371" y="518"/>
                  </a:moveTo>
                  <a:lnTo>
                    <a:pt x="1425" y="545"/>
                  </a:lnTo>
                  <a:cubicBezTo>
                    <a:pt x="1613" y="653"/>
                    <a:pt x="1721" y="787"/>
                    <a:pt x="1775" y="949"/>
                  </a:cubicBezTo>
                  <a:cubicBezTo>
                    <a:pt x="1828" y="1110"/>
                    <a:pt x="1828" y="1271"/>
                    <a:pt x="1721" y="1406"/>
                  </a:cubicBezTo>
                  <a:cubicBezTo>
                    <a:pt x="1667" y="1513"/>
                    <a:pt x="1586" y="1594"/>
                    <a:pt x="1479" y="1621"/>
                  </a:cubicBezTo>
                  <a:cubicBezTo>
                    <a:pt x="1448" y="1641"/>
                    <a:pt x="1413" y="1650"/>
                    <a:pt x="1378" y="1650"/>
                  </a:cubicBezTo>
                  <a:cubicBezTo>
                    <a:pt x="1320" y="1650"/>
                    <a:pt x="1260" y="1627"/>
                    <a:pt x="1210" y="1594"/>
                  </a:cubicBezTo>
                  <a:cubicBezTo>
                    <a:pt x="1076" y="1513"/>
                    <a:pt x="1022" y="1432"/>
                    <a:pt x="1022" y="1298"/>
                  </a:cubicBezTo>
                  <a:cubicBezTo>
                    <a:pt x="1022" y="1190"/>
                    <a:pt x="1076" y="1029"/>
                    <a:pt x="1210" y="787"/>
                  </a:cubicBezTo>
                  <a:lnTo>
                    <a:pt x="1371" y="518"/>
                  </a:lnTo>
                  <a:close/>
                  <a:moveTo>
                    <a:pt x="824" y="1"/>
                  </a:moveTo>
                  <a:cubicBezTo>
                    <a:pt x="790" y="1"/>
                    <a:pt x="758" y="3"/>
                    <a:pt x="726" y="8"/>
                  </a:cubicBezTo>
                  <a:cubicBezTo>
                    <a:pt x="538" y="61"/>
                    <a:pt x="350" y="223"/>
                    <a:pt x="215" y="465"/>
                  </a:cubicBezTo>
                  <a:cubicBezTo>
                    <a:pt x="162" y="545"/>
                    <a:pt x="108" y="653"/>
                    <a:pt x="81" y="760"/>
                  </a:cubicBezTo>
                  <a:cubicBezTo>
                    <a:pt x="54" y="868"/>
                    <a:pt x="27" y="975"/>
                    <a:pt x="0" y="1110"/>
                  </a:cubicBezTo>
                  <a:lnTo>
                    <a:pt x="269" y="1244"/>
                  </a:lnTo>
                  <a:cubicBezTo>
                    <a:pt x="269" y="1137"/>
                    <a:pt x="269" y="1029"/>
                    <a:pt x="296" y="922"/>
                  </a:cubicBezTo>
                  <a:cubicBezTo>
                    <a:pt x="350" y="814"/>
                    <a:pt x="377" y="733"/>
                    <a:pt x="430" y="626"/>
                  </a:cubicBezTo>
                  <a:cubicBezTo>
                    <a:pt x="538" y="465"/>
                    <a:pt x="619" y="384"/>
                    <a:pt x="753" y="330"/>
                  </a:cubicBezTo>
                  <a:cubicBezTo>
                    <a:pt x="791" y="311"/>
                    <a:pt x="833" y="302"/>
                    <a:pt x="876" y="302"/>
                  </a:cubicBezTo>
                  <a:cubicBezTo>
                    <a:pt x="956" y="302"/>
                    <a:pt x="1043" y="332"/>
                    <a:pt x="1129" y="384"/>
                  </a:cubicBezTo>
                  <a:lnTo>
                    <a:pt x="1156" y="384"/>
                  </a:lnTo>
                  <a:lnTo>
                    <a:pt x="914" y="787"/>
                  </a:lnTo>
                  <a:cubicBezTo>
                    <a:pt x="780" y="1029"/>
                    <a:pt x="699" y="1244"/>
                    <a:pt x="726" y="1432"/>
                  </a:cubicBezTo>
                  <a:cubicBezTo>
                    <a:pt x="753" y="1621"/>
                    <a:pt x="861" y="1782"/>
                    <a:pt x="1049" y="1890"/>
                  </a:cubicBezTo>
                  <a:cubicBezTo>
                    <a:pt x="1153" y="1942"/>
                    <a:pt x="1257" y="1971"/>
                    <a:pt x="1361" y="1971"/>
                  </a:cubicBezTo>
                  <a:cubicBezTo>
                    <a:pt x="1418" y="1971"/>
                    <a:pt x="1476" y="1962"/>
                    <a:pt x="1533" y="1943"/>
                  </a:cubicBezTo>
                  <a:cubicBezTo>
                    <a:pt x="1694" y="1916"/>
                    <a:pt x="1828" y="1809"/>
                    <a:pt x="1909" y="1621"/>
                  </a:cubicBezTo>
                  <a:cubicBezTo>
                    <a:pt x="1990" y="1486"/>
                    <a:pt x="2044" y="1352"/>
                    <a:pt x="2044" y="1244"/>
                  </a:cubicBezTo>
                  <a:cubicBezTo>
                    <a:pt x="2044" y="1110"/>
                    <a:pt x="2017" y="975"/>
                    <a:pt x="1963" y="868"/>
                  </a:cubicBezTo>
                  <a:lnTo>
                    <a:pt x="1963" y="868"/>
                  </a:lnTo>
                  <a:lnTo>
                    <a:pt x="2205" y="1002"/>
                  </a:lnTo>
                  <a:lnTo>
                    <a:pt x="2366" y="733"/>
                  </a:lnTo>
                  <a:lnTo>
                    <a:pt x="1398" y="169"/>
                  </a:lnTo>
                  <a:cubicBezTo>
                    <a:pt x="1197" y="57"/>
                    <a:pt x="995" y="1"/>
                    <a:pt x="824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2960725" y="4201125"/>
              <a:ext cx="47075" cy="49750"/>
            </a:xfrm>
            <a:custGeom>
              <a:avLst/>
              <a:gdLst/>
              <a:ahLst/>
              <a:cxnLst/>
              <a:rect l="l" t="t" r="r" b="b"/>
              <a:pathLst>
                <a:path w="1883" h="1990" extrusionOk="0">
                  <a:moveTo>
                    <a:pt x="565" y="0"/>
                  </a:moveTo>
                  <a:cubicBezTo>
                    <a:pt x="538" y="27"/>
                    <a:pt x="511" y="54"/>
                    <a:pt x="511" y="81"/>
                  </a:cubicBezTo>
                  <a:cubicBezTo>
                    <a:pt x="484" y="81"/>
                    <a:pt x="484" y="108"/>
                    <a:pt x="457" y="135"/>
                  </a:cubicBezTo>
                  <a:cubicBezTo>
                    <a:pt x="376" y="269"/>
                    <a:pt x="350" y="404"/>
                    <a:pt x="350" y="511"/>
                  </a:cubicBezTo>
                  <a:cubicBezTo>
                    <a:pt x="323" y="646"/>
                    <a:pt x="376" y="753"/>
                    <a:pt x="430" y="887"/>
                  </a:cubicBezTo>
                  <a:lnTo>
                    <a:pt x="161" y="726"/>
                  </a:lnTo>
                  <a:lnTo>
                    <a:pt x="0" y="1022"/>
                  </a:lnTo>
                  <a:lnTo>
                    <a:pt x="1721" y="1990"/>
                  </a:lnTo>
                  <a:lnTo>
                    <a:pt x="1882" y="1721"/>
                  </a:lnTo>
                  <a:lnTo>
                    <a:pt x="968" y="1183"/>
                  </a:lnTo>
                  <a:cubicBezTo>
                    <a:pt x="780" y="1076"/>
                    <a:pt x="672" y="941"/>
                    <a:pt x="618" y="807"/>
                  </a:cubicBezTo>
                  <a:cubicBezTo>
                    <a:pt x="565" y="672"/>
                    <a:pt x="565" y="511"/>
                    <a:pt x="672" y="350"/>
                  </a:cubicBezTo>
                  <a:cubicBezTo>
                    <a:pt x="699" y="323"/>
                    <a:pt x="726" y="269"/>
                    <a:pt x="753" y="242"/>
                  </a:cubicBezTo>
                  <a:cubicBezTo>
                    <a:pt x="780" y="215"/>
                    <a:pt x="807" y="188"/>
                    <a:pt x="833" y="162"/>
                  </a:cubicBezTo>
                  <a:lnTo>
                    <a:pt x="565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2962725" y="4177600"/>
              <a:ext cx="63200" cy="41025"/>
            </a:xfrm>
            <a:custGeom>
              <a:avLst/>
              <a:gdLst/>
              <a:ahLst/>
              <a:cxnLst/>
              <a:rect l="l" t="t" r="r" b="b"/>
              <a:pathLst>
                <a:path w="2528" h="1641" extrusionOk="0">
                  <a:moveTo>
                    <a:pt x="162" y="0"/>
                  </a:moveTo>
                  <a:lnTo>
                    <a:pt x="1" y="269"/>
                  </a:lnTo>
                  <a:lnTo>
                    <a:pt x="377" y="484"/>
                  </a:lnTo>
                  <a:lnTo>
                    <a:pt x="538" y="215"/>
                  </a:lnTo>
                  <a:lnTo>
                    <a:pt x="162" y="0"/>
                  </a:lnTo>
                  <a:close/>
                  <a:moveTo>
                    <a:pt x="834" y="377"/>
                  </a:moveTo>
                  <a:lnTo>
                    <a:pt x="673" y="672"/>
                  </a:lnTo>
                  <a:lnTo>
                    <a:pt x="2367" y="1640"/>
                  </a:lnTo>
                  <a:lnTo>
                    <a:pt x="2528" y="1371"/>
                  </a:lnTo>
                  <a:lnTo>
                    <a:pt x="834" y="377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2994325" y="4145500"/>
              <a:ext cx="59175" cy="49600"/>
            </a:xfrm>
            <a:custGeom>
              <a:avLst/>
              <a:gdLst/>
              <a:ahLst/>
              <a:cxnLst/>
              <a:rect l="l" t="t" r="r" b="b"/>
              <a:pathLst>
                <a:path w="2367" h="1984" extrusionOk="0">
                  <a:moveTo>
                    <a:pt x="1345" y="531"/>
                  </a:moveTo>
                  <a:lnTo>
                    <a:pt x="1425" y="558"/>
                  </a:lnTo>
                  <a:cubicBezTo>
                    <a:pt x="1613" y="666"/>
                    <a:pt x="1721" y="800"/>
                    <a:pt x="1775" y="962"/>
                  </a:cubicBezTo>
                  <a:cubicBezTo>
                    <a:pt x="1829" y="1096"/>
                    <a:pt x="1829" y="1257"/>
                    <a:pt x="1721" y="1419"/>
                  </a:cubicBezTo>
                  <a:cubicBezTo>
                    <a:pt x="1667" y="1526"/>
                    <a:pt x="1587" y="1607"/>
                    <a:pt x="1479" y="1634"/>
                  </a:cubicBezTo>
                  <a:cubicBezTo>
                    <a:pt x="1446" y="1645"/>
                    <a:pt x="1408" y="1651"/>
                    <a:pt x="1367" y="1651"/>
                  </a:cubicBezTo>
                  <a:cubicBezTo>
                    <a:pt x="1309" y="1651"/>
                    <a:pt x="1246" y="1638"/>
                    <a:pt x="1183" y="1607"/>
                  </a:cubicBezTo>
                  <a:cubicBezTo>
                    <a:pt x="1076" y="1526"/>
                    <a:pt x="995" y="1419"/>
                    <a:pt x="995" y="1311"/>
                  </a:cubicBezTo>
                  <a:cubicBezTo>
                    <a:pt x="995" y="1204"/>
                    <a:pt x="1076" y="1015"/>
                    <a:pt x="1210" y="800"/>
                  </a:cubicBezTo>
                  <a:lnTo>
                    <a:pt x="1345" y="531"/>
                  </a:lnTo>
                  <a:close/>
                  <a:moveTo>
                    <a:pt x="877" y="0"/>
                  </a:moveTo>
                  <a:cubicBezTo>
                    <a:pt x="824" y="0"/>
                    <a:pt x="773" y="7"/>
                    <a:pt x="726" y="21"/>
                  </a:cubicBezTo>
                  <a:cubicBezTo>
                    <a:pt x="511" y="74"/>
                    <a:pt x="350" y="209"/>
                    <a:pt x="215" y="478"/>
                  </a:cubicBezTo>
                  <a:cubicBezTo>
                    <a:pt x="162" y="558"/>
                    <a:pt x="108" y="666"/>
                    <a:pt x="81" y="773"/>
                  </a:cubicBezTo>
                  <a:cubicBezTo>
                    <a:pt x="54" y="881"/>
                    <a:pt x="27" y="988"/>
                    <a:pt x="0" y="1123"/>
                  </a:cubicBezTo>
                  <a:lnTo>
                    <a:pt x="242" y="1257"/>
                  </a:lnTo>
                  <a:cubicBezTo>
                    <a:pt x="269" y="1150"/>
                    <a:pt x="269" y="1042"/>
                    <a:pt x="296" y="935"/>
                  </a:cubicBezTo>
                  <a:cubicBezTo>
                    <a:pt x="323" y="827"/>
                    <a:pt x="377" y="720"/>
                    <a:pt x="430" y="639"/>
                  </a:cubicBezTo>
                  <a:cubicBezTo>
                    <a:pt x="511" y="478"/>
                    <a:pt x="619" y="370"/>
                    <a:pt x="753" y="343"/>
                  </a:cubicBezTo>
                  <a:cubicBezTo>
                    <a:pt x="794" y="323"/>
                    <a:pt x="839" y="314"/>
                    <a:pt x="885" y="314"/>
                  </a:cubicBezTo>
                  <a:cubicBezTo>
                    <a:pt x="959" y="314"/>
                    <a:pt x="1036" y="337"/>
                    <a:pt x="1103" y="370"/>
                  </a:cubicBezTo>
                  <a:lnTo>
                    <a:pt x="1130" y="397"/>
                  </a:lnTo>
                  <a:lnTo>
                    <a:pt x="914" y="800"/>
                  </a:lnTo>
                  <a:cubicBezTo>
                    <a:pt x="780" y="1042"/>
                    <a:pt x="699" y="1257"/>
                    <a:pt x="726" y="1446"/>
                  </a:cubicBezTo>
                  <a:cubicBezTo>
                    <a:pt x="753" y="1634"/>
                    <a:pt x="861" y="1768"/>
                    <a:pt x="1049" y="1876"/>
                  </a:cubicBezTo>
                  <a:cubicBezTo>
                    <a:pt x="1156" y="1947"/>
                    <a:pt x="1264" y="1983"/>
                    <a:pt x="1371" y="1983"/>
                  </a:cubicBezTo>
                  <a:cubicBezTo>
                    <a:pt x="1425" y="1983"/>
                    <a:pt x="1479" y="1974"/>
                    <a:pt x="1533" y="1956"/>
                  </a:cubicBezTo>
                  <a:cubicBezTo>
                    <a:pt x="1694" y="1903"/>
                    <a:pt x="1829" y="1795"/>
                    <a:pt x="1909" y="1634"/>
                  </a:cubicBezTo>
                  <a:cubicBezTo>
                    <a:pt x="1990" y="1499"/>
                    <a:pt x="2044" y="1365"/>
                    <a:pt x="2044" y="1230"/>
                  </a:cubicBezTo>
                  <a:cubicBezTo>
                    <a:pt x="2044" y="1123"/>
                    <a:pt x="2017" y="988"/>
                    <a:pt x="1963" y="854"/>
                  </a:cubicBezTo>
                  <a:lnTo>
                    <a:pt x="1963" y="854"/>
                  </a:lnTo>
                  <a:lnTo>
                    <a:pt x="2205" y="1015"/>
                  </a:lnTo>
                  <a:lnTo>
                    <a:pt x="2366" y="747"/>
                  </a:lnTo>
                  <a:lnTo>
                    <a:pt x="1398" y="182"/>
                  </a:lnTo>
                  <a:cubicBezTo>
                    <a:pt x="1217" y="61"/>
                    <a:pt x="1035" y="0"/>
                    <a:pt x="877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3174450" y="4617850"/>
              <a:ext cx="72625" cy="56500"/>
            </a:xfrm>
            <a:custGeom>
              <a:avLst/>
              <a:gdLst/>
              <a:ahLst/>
              <a:cxnLst/>
              <a:rect l="l" t="t" r="r" b="b"/>
              <a:pathLst>
                <a:path w="2905" h="2260" extrusionOk="0">
                  <a:moveTo>
                    <a:pt x="1775" y="377"/>
                  </a:moveTo>
                  <a:lnTo>
                    <a:pt x="1479" y="1291"/>
                  </a:lnTo>
                  <a:lnTo>
                    <a:pt x="377" y="431"/>
                  </a:lnTo>
                  <a:lnTo>
                    <a:pt x="1775" y="377"/>
                  </a:lnTo>
                  <a:close/>
                  <a:moveTo>
                    <a:pt x="2904" y="1"/>
                  </a:moveTo>
                  <a:lnTo>
                    <a:pt x="108" y="135"/>
                  </a:lnTo>
                  <a:lnTo>
                    <a:pt x="1" y="511"/>
                  </a:lnTo>
                  <a:lnTo>
                    <a:pt x="2179" y="2259"/>
                  </a:lnTo>
                  <a:lnTo>
                    <a:pt x="2286" y="1910"/>
                  </a:lnTo>
                  <a:lnTo>
                    <a:pt x="1721" y="1479"/>
                  </a:lnTo>
                  <a:lnTo>
                    <a:pt x="2098" y="350"/>
                  </a:lnTo>
                  <a:lnTo>
                    <a:pt x="2797" y="350"/>
                  </a:lnTo>
                  <a:lnTo>
                    <a:pt x="2904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3185200" y="4580200"/>
              <a:ext cx="67250" cy="28950"/>
            </a:xfrm>
            <a:custGeom>
              <a:avLst/>
              <a:gdLst/>
              <a:ahLst/>
              <a:cxnLst/>
              <a:rect l="l" t="t" r="r" b="b"/>
              <a:pathLst>
                <a:path w="2690" h="1158" extrusionOk="0">
                  <a:moveTo>
                    <a:pt x="108" y="1"/>
                  </a:moveTo>
                  <a:lnTo>
                    <a:pt x="1" y="297"/>
                  </a:lnTo>
                  <a:lnTo>
                    <a:pt x="2582" y="1157"/>
                  </a:lnTo>
                  <a:lnTo>
                    <a:pt x="2690" y="83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3209400" y="4529800"/>
              <a:ext cx="55825" cy="45725"/>
            </a:xfrm>
            <a:custGeom>
              <a:avLst/>
              <a:gdLst/>
              <a:ahLst/>
              <a:cxnLst/>
              <a:rect l="l" t="t" r="r" b="b"/>
              <a:pathLst>
                <a:path w="2233" h="1829" extrusionOk="0">
                  <a:moveTo>
                    <a:pt x="592" y="1"/>
                  </a:moveTo>
                  <a:lnTo>
                    <a:pt x="485" y="350"/>
                  </a:lnTo>
                  <a:lnTo>
                    <a:pt x="1856" y="1426"/>
                  </a:lnTo>
                  <a:lnTo>
                    <a:pt x="108" y="1506"/>
                  </a:lnTo>
                  <a:lnTo>
                    <a:pt x="1" y="1829"/>
                  </a:lnTo>
                  <a:lnTo>
                    <a:pt x="2098" y="1721"/>
                  </a:lnTo>
                  <a:lnTo>
                    <a:pt x="2232" y="1318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3230250" y="4484775"/>
              <a:ext cx="54475" cy="47425"/>
            </a:xfrm>
            <a:custGeom>
              <a:avLst/>
              <a:gdLst/>
              <a:ahLst/>
              <a:cxnLst/>
              <a:rect l="l" t="t" r="r" b="b"/>
              <a:pathLst>
                <a:path w="2179" h="1897" extrusionOk="0">
                  <a:moveTo>
                    <a:pt x="837" y="309"/>
                  </a:moveTo>
                  <a:cubicBezTo>
                    <a:pt x="914" y="309"/>
                    <a:pt x="995" y="323"/>
                    <a:pt x="1076" y="350"/>
                  </a:cubicBezTo>
                  <a:lnTo>
                    <a:pt x="726" y="1452"/>
                  </a:lnTo>
                  <a:cubicBezTo>
                    <a:pt x="565" y="1371"/>
                    <a:pt x="430" y="1264"/>
                    <a:pt x="377" y="1129"/>
                  </a:cubicBezTo>
                  <a:cubicBezTo>
                    <a:pt x="296" y="995"/>
                    <a:pt x="296" y="861"/>
                    <a:pt x="350" y="672"/>
                  </a:cubicBezTo>
                  <a:cubicBezTo>
                    <a:pt x="404" y="538"/>
                    <a:pt x="511" y="430"/>
                    <a:pt x="619" y="350"/>
                  </a:cubicBezTo>
                  <a:cubicBezTo>
                    <a:pt x="686" y="323"/>
                    <a:pt x="760" y="309"/>
                    <a:pt x="837" y="309"/>
                  </a:cubicBezTo>
                  <a:close/>
                  <a:moveTo>
                    <a:pt x="881" y="0"/>
                  </a:moveTo>
                  <a:cubicBezTo>
                    <a:pt x="760" y="0"/>
                    <a:pt x="646" y="27"/>
                    <a:pt x="538" y="81"/>
                  </a:cubicBezTo>
                  <a:cubicBezTo>
                    <a:pt x="323" y="161"/>
                    <a:pt x="189" y="350"/>
                    <a:pt x="108" y="592"/>
                  </a:cubicBezTo>
                  <a:cubicBezTo>
                    <a:pt x="0" y="887"/>
                    <a:pt x="27" y="1129"/>
                    <a:pt x="162" y="1344"/>
                  </a:cubicBezTo>
                  <a:cubicBezTo>
                    <a:pt x="269" y="1586"/>
                    <a:pt x="484" y="1748"/>
                    <a:pt x="807" y="1828"/>
                  </a:cubicBezTo>
                  <a:cubicBezTo>
                    <a:pt x="937" y="1876"/>
                    <a:pt x="1056" y="1897"/>
                    <a:pt x="1169" y="1897"/>
                  </a:cubicBezTo>
                  <a:cubicBezTo>
                    <a:pt x="1315" y="1897"/>
                    <a:pt x="1451" y="1862"/>
                    <a:pt x="1587" y="1802"/>
                  </a:cubicBezTo>
                  <a:cubicBezTo>
                    <a:pt x="1829" y="1694"/>
                    <a:pt x="1990" y="1479"/>
                    <a:pt x="2071" y="1183"/>
                  </a:cubicBezTo>
                  <a:cubicBezTo>
                    <a:pt x="2124" y="1049"/>
                    <a:pt x="2151" y="941"/>
                    <a:pt x="2151" y="807"/>
                  </a:cubicBezTo>
                  <a:cubicBezTo>
                    <a:pt x="2178" y="699"/>
                    <a:pt x="2178" y="565"/>
                    <a:pt x="2151" y="430"/>
                  </a:cubicBezTo>
                  <a:lnTo>
                    <a:pt x="1855" y="350"/>
                  </a:lnTo>
                  <a:lnTo>
                    <a:pt x="1855" y="350"/>
                  </a:lnTo>
                  <a:cubicBezTo>
                    <a:pt x="1882" y="484"/>
                    <a:pt x="1909" y="592"/>
                    <a:pt x="1882" y="726"/>
                  </a:cubicBezTo>
                  <a:cubicBezTo>
                    <a:pt x="1882" y="834"/>
                    <a:pt x="1855" y="968"/>
                    <a:pt x="1829" y="1076"/>
                  </a:cubicBezTo>
                  <a:cubicBezTo>
                    <a:pt x="1748" y="1291"/>
                    <a:pt x="1640" y="1425"/>
                    <a:pt x="1506" y="1506"/>
                  </a:cubicBezTo>
                  <a:cubicBezTo>
                    <a:pt x="1417" y="1550"/>
                    <a:pt x="1328" y="1570"/>
                    <a:pt x="1231" y="1570"/>
                  </a:cubicBezTo>
                  <a:cubicBezTo>
                    <a:pt x="1151" y="1570"/>
                    <a:pt x="1065" y="1557"/>
                    <a:pt x="968" y="1533"/>
                  </a:cubicBezTo>
                  <a:lnTo>
                    <a:pt x="1425" y="135"/>
                  </a:lnTo>
                  <a:lnTo>
                    <a:pt x="1264" y="81"/>
                  </a:lnTo>
                  <a:cubicBezTo>
                    <a:pt x="1130" y="27"/>
                    <a:pt x="1002" y="0"/>
                    <a:pt x="881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3247050" y="4433525"/>
              <a:ext cx="53125" cy="46550"/>
            </a:xfrm>
            <a:custGeom>
              <a:avLst/>
              <a:gdLst/>
              <a:ahLst/>
              <a:cxnLst/>
              <a:rect l="l" t="t" r="r" b="b"/>
              <a:pathLst>
                <a:path w="2125" h="1862" extrusionOk="0">
                  <a:moveTo>
                    <a:pt x="869" y="327"/>
                  </a:moveTo>
                  <a:cubicBezTo>
                    <a:pt x="982" y="327"/>
                    <a:pt x="1104" y="350"/>
                    <a:pt x="1237" y="383"/>
                  </a:cubicBezTo>
                  <a:cubicBezTo>
                    <a:pt x="1452" y="464"/>
                    <a:pt x="1614" y="571"/>
                    <a:pt x="1721" y="706"/>
                  </a:cubicBezTo>
                  <a:cubicBezTo>
                    <a:pt x="1829" y="840"/>
                    <a:pt x="1829" y="1002"/>
                    <a:pt x="1802" y="1163"/>
                  </a:cubicBezTo>
                  <a:cubicBezTo>
                    <a:pt x="1748" y="1324"/>
                    <a:pt x="1641" y="1432"/>
                    <a:pt x="1479" y="1486"/>
                  </a:cubicBezTo>
                  <a:cubicBezTo>
                    <a:pt x="1407" y="1510"/>
                    <a:pt x="1329" y="1523"/>
                    <a:pt x="1243" y="1523"/>
                  </a:cubicBezTo>
                  <a:cubicBezTo>
                    <a:pt x="1138" y="1523"/>
                    <a:pt x="1021" y="1503"/>
                    <a:pt x="888" y="1459"/>
                  </a:cubicBezTo>
                  <a:cubicBezTo>
                    <a:pt x="673" y="1378"/>
                    <a:pt x="511" y="1270"/>
                    <a:pt x="431" y="1136"/>
                  </a:cubicBezTo>
                  <a:cubicBezTo>
                    <a:pt x="323" y="1002"/>
                    <a:pt x="296" y="867"/>
                    <a:pt x="350" y="679"/>
                  </a:cubicBezTo>
                  <a:cubicBezTo>
                    <a:pt x="404" y="518"/>
                    <a:pt x="511" y="410"/>
                    <a:pt x="673" y="356"/>
                  </a:cubicBezTo>
                  <a:cubicBezTo>
                    <a:pt x="734" y="336"/>
                    <a:pt x="800" y="327"/>
                    <a:pt x="869" y="327"/>
                  </a:cubicBezTo>
                  <a:close/>
                  <a:moveTo>
                    <a:pt x="925" y="0"/>
                  </a:moveTo>
                  <a:cubicBezTo>
                    <a:pt x="794" y="0"/>
                    <a:pt x="673" y="20"/>
                    <a:pt x="565" y="61"/>
                  </a:cubicBezTo>
                  <a:cubicBezTo>
                    <a:pt x="323" y="168"/>
                    <a:pt x="189" y="329"/>
                    <a:pt x="81" y="598"/>
                  </a:cubicBezTo>
                  <a:cubicBezTo>
                    <a:pt x="0" y="867"/>
                    <a:pt x="27" y="1109"/>
                    <a:pt x="135" y="1324"/>
                  </a:cubicBezTo>
                  <a:cubicBezTo>
                    <a:pt x="269" y="1539"/>
                    <a:pt x="484" y="1674"/>
                    <a:pt x="780" y="1781"/>
                  </a:cubicBezTo>
                  <a:cubicBezTo>
                    <a:pt x="941" y="1835"/>
                    <a:pt x="1089" y="1862"/>
                    <a:pt x="1224" y="1862"/>
                  </a:cubicBezTo>
                  <a:cubicBezTo>
                    <a:pt x="1358" y="1862"/>
                    <a:pt x="1479" y="1835"/>
                    <a:pt x="1587" y="1781"/>
                  </a:cubicBezTo>
                  <a:cubicBezTo>
                    <a:pt x="1802" y="1701"/>
                    <a:pt x="1963" y="1512"/>
                    <a:pt x="2044" y="1244"/>
                  </a:cubicBezTo>
                  <a:cubicBezTo>
                    <a:pt x="2124" y="975"/>
                    <a:pt x="2124" y="733"/>
                    <a:pt x="1990" y="518"/>
                  </a:cubicBezTo>
                  <a:cubicBezTo>
                    <a:pt x="1856" y="329"/>
                    <a:pt x="1641" y="168"/>
                    <a:pt x="1345" y="61"/>
                  </a:cubicBezTo>
                  <a:cubicBezTo>
                    <a:pt x="1197" y="20"/>
                    <a:pt x="1056" y="0"/>
                    <a:pt x="925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3243700" y="4401425"/>
              <a:ext cx="67225" cy="28925"/>
            </a:xfrm>
            <a:custGeom>
              <a:avLst/>
              <a:gdLst/>
              <a:ahLst/>
              <a:cxnLst/>
              <a:rect l="l" t="t" r="r" b="b"/>
              <a:pathLst>
                <a:path w="2689" h="1157" extrusionOk="0">
                  <a:moveTo>
                    <a:pt x="81" y="0"/>
                  </a:moveTo>
                  <a:lnTo>
                    <a:pt x="0" y="296"/>
                  </a:lnTo>
                  <a:lnTo>
                    <a:pt x="2581" y="1156"/>
                  </a:lnTo>
                  <a:lnTo>
                    <a:pt x="2689" y="834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3271250" y="4359575"/>
              <a:ext cx="56475" cy="46175"/>
            </a:xfrm>
            <a:custGeom>
              <a:avLst/>
              <a:gdLst/>
              <a:ahLst/>
              <a:cxnLst/>
              <a:rect l="l" t="t" r="r" b="b"/>
              <a:pathLst>
                <a:path w="2259" h="1847" extrusionOk="0">
                  <a:moveTo>
                    <a:pt x="1210" y="411"/>
                  </a:moveTo>
                  <a:lnTo>
                    <a:pt x="1291" y="438"/>
                  </a:lnTo>
                  <a:cubicBezTo>
                    <a:pt x="1479" y="518"/>
                    <a:pt x="1640" y="599"/>
                    <a:pt x="1721" y="760"/>
                  </a:cubicBezTo>
                  <a:cubicBezTo>
                    <a:pt x="1802" y="895"/>
                    <a:pt x="1829" y="1056"/>
                    <a:pt x="1775" y="1217"/>
                  </a:cubicBezTo>
                  <a:cubicBezTo>
                    <a:pt x="1721" y="1352"/>
                    <a:pt x="1667" y="1432"/>
                    <a:pt x="1587" y="1486"/>
                  </a:cubicBezTo>
                  <a:cubicBezTo>
                    <a:pt x="1524" y="1518"/>
                    <a:pt x="1470" y="1531"/>
                    <a:pt x="1415" y="1531"/>
                  </a:cubicBezTo>
                  <a:cubicBezTo>
                    <a:pt x="1375" y="1531"/>
                    <a:pt x="1335" y="1524"/>
                    <a:pt x="1291" y="1513"/>
                  </a:cubicBezTo>
                  <a:cubicBezTo>
                    <a:pt x="1156" y="1459"/>
                    <a:pt x="1076" y="1379"/>
                    <a:pt x="1049" y="1271"/>
                  </a:cubicBezTo>
                  <a:cubicBezTo>
                    <a:pt x="1022" y="1163"/>
                    <a:pt x="1049" y="975"/>
                    <a:pt x="1130" y="733"/>
                  </a:cubicBezTo>
                  <a:lnTo>
                    <a:pt x="1210" y="411"/>
                  </a:lnTo>
                  <a:close/>
                  <a:moveTo>
                    <a:pt x="804" y="1"/>
                  </a:moveTo>
                  <a:cubicBezTo>
                    <a:pt x="686" y="1"/>
                    <a:pt x="578" y="21"/>
                    <a:pt x="484" y="61"/>
                  </a:cubicBezTo>
                  <a:cubicBezTo>
                    <a:pt x="296" y="142"/>
                    <a:pt x="162" y="330"/>
                    <a:pt x="81" y="599"/>
                  </a:cubicBezTo>
                  <a:cubicBezTo>
                    <a:pt x="54" y="706"/>
                    <a:pt x="27" y="814"/>
                    <a:pt x="27" y="921"/>
                  </a:cubicBezTo>
                  <a:cubicBezTo>
                    <a:pt x="0" y="1029"/>
                    <a:pt x="0" y="1163"/>
                    <a:pt x="0" y="1271"/>
                  </a:cubicBezTo>
                  <a:lnTo>
                    <a:pt x="296" y="1379"/>
                  </a:lnTo>
                  <a:cubicBezTo>
                    <a:pt x="269" y="1271"/>
                    <a:pt x="269" y="1137"/>
                    <a:pt x="269" y="1029"/>
                  </a:cubicBezTo>
                  <a:cubicBezTo>
                    <a:pt x="269" y="921"/>
                    <a:pt x="296" y="814"/>
                    <a:pt x="323" y="706"/>
                  </a:cubicBezTo>
                  <a:cubicBezTo>
                    <a:pt x="404" y="545"/>
                    <a:pt x="484" y="438"/>
                    <a:pt x="592" y="357"/>
                  </a:cubicBezTo>
                  <a:cubicBezTo>
                    <a:pt x="642" y="324"/>
                    <a:pt x="712" y="301"/>
                    <a:pt x="790" y="301"/>
                  </a:cubicBezTo>
                  <a:cubicBezTo>
                    <a:pt x="839" y="301"/>
                    <a:pt x="890" y="309"/>
                    <a:pt x="941" y="330"/>
                  </a:cubicBezTo>
                  <a:lnTo>
                    <a:pt x="968" y="330"/>
                  </a:lnTo>
                  <a:lnTo>
                    <a:pt x="834" y="760"/>
                  </a:lnTo>
                  <a:cubicBezTo>
                    <a:pt x="753" y="1056"/>
                    <a:pt x="726" y="1271"/>
                    <a:pt x="807" y="1459"/>
                  </a:cubicBezTo>
                  <a:cubicBezTo>
                    <a:pt x="861" y="1621"/>
                    <a:pt x="995" y="1755"/>
                    <a:pt x="1210" y="1809"/>
                  </a:cubicBezTo>
                  <a:cubicBezTo>
                    <a:pt x="1283" y="1833"/>
                    <a:pt x="1355" y="1846"/>
                    <a:pt x="1428" y="1846"/>
                  </a:cubicBezTo>
                  <a:cubicBezTo>
                    <a:pt x="1517" y="1846"/>
                    <a:pt x="1605" y="1826"/>
                    <a:pt x="1694" y="1782"/>
                  </a:cubicBezTo>
                  <a:cubicBezTo>
                    <a:pt x="1829" y="1701"/>
                    <a:pt x="1936" y="1567"/>
                    <a:pt x="1990" y="1379"/>
                  </a:cubicBezTo>
                  <a:cubicBezTo>
                    <a:pt x="2044" y="1244"/>
                    <a:pt x="2071" y="1083"/>
                    <a:pt x="2044" y="975"/>
                  </a:cubicBezTo>
                  <a:cubicBezTo>
                    <a:pt x="2017" y="841"/>
                    <a:pt x="1963" y="733"/>
                    <a:pt x="1882" y="626"/>
                  </a:cubicBezTo>
                  <a:lnTo>
                    <a:pt x="1882" y="626"/>
                  </a:lnTo>
                  <a:lnTo>
                    <a:pt x="2151" y="733"/>
                  </a:lnTo>
                  <a:lnTo>
                    <a:pt x="2259" y="411"/>
                  </a:lnTo>
                  <a:lnTo>
                    <a:pt x="1183" y="61"/>
                  </a:lnTo>
                  <a:cubicBezTo>
                    <a:pt x="1049" y="21"/>
                    <a:pt x="921" y="1"/>
                    <a:pt x="804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3272600" y="4315375"/>
              <a:ext cx="67900" cy="35575"/>
            </a:xfrm>
            <a:custGeom>
              <a:avLst/>
              <a:gdLst/>
              <a:ahLst/>
              <a:cxnLst/>
              <a:rect l="l" t="t" r="r" b="b"/>
              <a:pathLst>
                <a:path w="2716" h="1423" extrusionOk="0">
                  <a:moveTo>
                    <a:pt x="860" y="1"/>
                  </a:moveTo>
                  <a:lnTo>
                    <a:pt x="645" y="646"/>
                  </a:lnTo>
                  <a:lnTo>
                    <a:pt x="108" y="485"/>
                  </a:lnTo>
                  <a:lnTo>
                    <a:pt x="0" y="781"/>
                  </a:lnTo>
                  <a:lnTo>
                    <a:pt x="538" y="942"/>
                  </a:lnTo>
                  <a:lnTo>
                    <a:pt x="457" y="1184"/>
                  </a:lnTo>
                  <a:lnTo>
                    <a:pt x="699" y="1265"/>
                  </a:lnTo>
                  <a:lnTo>
                    <a:pt x="780" y="1023"/>
                  </a:lnTo>
                  <a:lnTo>
                    <a:pt x="1801" y="1372"/>
                  </a:lnTo>
                  <a:cubicBezTo>
                    <a:pt x="1919" y="1402"/>
                    <a:pt x="2029" y="1423"/>
                    <a:pt x="2122" y="1423"/>
                  </a:cubicBezTo>
                  <a:cubicBezTo>
                    <a:pt x="2199" y="1423"/>
                    <a:pt x="2264" y="1408"/>
                    <a:pt x="2312" y="1372"/>
                  </a:cubicBezTo>
                  <a:cubicBezTo>
                    <a:pt x="2447" y="1318"/>
                    <a:pt x="2527" y="1184"/>
                    <a:pt x="2608" y="942"/>
                  </a:cubicBezTo>
                  <a:lnTo>
                    <a:pt x="2716" y="619"/>
                  </a:lnTo>
                  <a:lnTo>
                    <a:pt x="2447" y="539"/>
                  </a:lnTo>
                  <a:lnTo>
                    <a:pt x="2366" y="861"/>
                  </a:lnTo>
                  <a:cubicBezTo>
                    <a:pt x="2312" y="969"/>
                    <a:pt x="2259" y="1049"/>
                    <a:pt x="2205" y="1076"/>
                  </a:cubicBezTo>
                  <a:cubicBezTo>
                    <a:pt x="2183" y="1087"/>
                    <a:pt x="2151" y="1094"/>
                    <a:pt x="2110" y="1094"/>
                  </a:cubicBezTo>
                  <a:cubicBezTo>
                    <a:pt x="2053" y="1094"/>
                    <a:pt x="1977" y="1081"/>
                    <a:pt x="1882" y="1049"/>
                  </a:cubicBezTo>
                  <a:lnTo>
                    <a:pt x="887" y="727"/>
                  </a:lnTo>
                  <a:lnTo>
                    <a:pt x="1076" y="82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3299475" y="4273700"/>
              <a:ext cx="55825" cy="46675"/>
            </a:xfrm>
            <a:custGeom>
              <a:avLst/>
              <a:gdLst/>
              <a:ahLst/>
              <a:cxnLst/>
              <a:rect l="l" t="t" r="r" b="b"/>
              <a:pathLst>
                <a:path w="2233" h="1867" extrusionOk="0">
                  <a:moveTo>
                    <a:pt x="1210" y="431"/>
                  </a:moveTo>
                  <a:lnTo>
                    <a:pt x="1264" y="458"/>
                  </a:lnTo>
                  <a:cubicBezTo>
                    <a:pt x="1479" y="512"/>
                    <a:pt x="1614" y="619"/>
                    <a:pt x="1694" y="754"/>
                  </a:cubicBezTo>
                  <a:cubicBezTo>
                    <a:pt x="1802" y="888"/>
                    <a:pt x="1802" y="1050"/>
                    <a:pt x="1748" y="1238"/>
                  </a:cubicBezTo>
                  <a:cubicBezTo>
                    <a:pt x="1721" y="1345"/>
                    <a:pt x="1641" y="1426"/>
                    <a:pt x="1560" y="1480"/>
                  </a:cubicBezTo>
                  <a:cubicBezTo>
                    <a:pt x="1513" y="1511"/>
                    <a:pt x="1456" y="1524"/>
                    <a:pt x="1396" y="1524"/>
                  </a:cubicBezTo>
                  <a:cubicBezTo>
                    <a:pt x="1353" y="1524"/>
                    <a:pt x="1309" y="1518"/>
                    <a:pt x="1264" y="1507"/>
                  </a:cubicBezTo>
                  <a:cubicBezTo>
                    <a:pt x="1130" y="1480"/>
                    <a:pt x="1049" y="1399"/>
                    <a:pt x="1022" y="1265"/>
                  </a:cubicBezTo>
                  <a:cubicBezTo>
                    <a:pt x="995" y="1157"/>
                    <a:pt x="1022" y="969"/>
                    <a:pt x="1103" y="727"/>
                  </a:cubicBezTo>
                  <a:lnTo>
                    <a:pt x="1210" y="431"/>
                  </a:lnTo>
                  <a:close/>
                  <a:moveTo>
                    <a:pt x="794" y="1"/>
                  </a:moveTo>
                  <a:cubicBezTo>
                    <a:pt x="679" y="1"/>
                    <a:pt x="579" y="28"/>
                    <a:pt x="485" y="82"/>
                  </a:cubicBezTo>
                  <a:cubicBezTo>
                    <a:pt x="296" y="162"/>
                    <a:pt x="162" y="350"/>
                    <a:pt x="81" y="619"/>
                  </a:cubicBezTo>
                  <a:cubicBezTo>
                    <a:pt x="27" y="700"/>
                    <a:pt x="27" y="808"/>
                    <a:pt x="1" y="915"/>
                  </a:cubicBezTo>
                  <a:cubicBezTo>
                    <a:pt x="1" y="1050"/>
                    <a:pt x="1" y="1157"/>
                    <a:pt x="1" y="1291"/>
                  </a:cubicBezTo>
                  <a:lnTo>
                    <a:pt x="269" y="1372"/>
                  </a:lnTo>
                  <a:cubicBezTo>
                    <a:pt x="269" y="1265"/>
                    <a:pt x="243" y="1157"/>
                    <a:pt x="269" y="1050"/>
                  </a:cubicBezTo>
                  <a:cubicBezTo>
                    <a:pt x="269" y="942"/>
                    <a:pt x="296" y="834"/>
                    <a:pt x="323" y="727"/>
                  </a:cubicBezTo>
                  <a:cubicBezTo>
                    <a:pt x="377" y="566"/>
                    <a:pt x="458" y="431"/>
                    <a:pt x="565" y="377"/>
                  </a:cubicBezTo>
                  <a:cubicBezTo>
                    <a:pt x="624" y="333"/>
                    <a:pt x="692" y="313"/>
                    <a:pt x="763" y="313"/>
                  </a:cubicBezTo>
                  <a:cubicBezTo>
                    <a:pt x="821" y="313"/>
                    <a:pt x="881" y="326"/>
                    <a:pt x="942" y="350"/>
                  </a:cubicBezTo>
                  <a:lnTo>
                    <a:pt x="968" y="350"/>
                  </a:lnTo>
                  <a:lnTo>
                    <a:pt x="834" y="781"/>
                  </a:lnTo>
                  <a:cubicBezTo>
                    <a:pt x="726" y="1050"/>
                    <a:pt x="726" y="1291"/>
                    <a:pt x="780" y="1453"/>
                  </a:cubicBezTo>
                  <a:cubicBezTo>
                    <a:pt x="834" y="1641"/>
                    <a:pt x="968" y="1749"/>
                    <a:pt x="1184" y="1829"/>
                  </a:cubicBezTo>
                  <a:cubicBezTo>
                    <a:pt x="1268" y="1853"/>
                    <a:pt x="1347" y="1867"/>
                    <a:pt x="1421" y="1867"/>
                  </a:cubicBezTo>
                  <a:cubicBezTo>
                    <a:pt x="1511" y="1867"/>
                    <a:pt x="1593" y="1847"/>
                    <a:pt x="1668" y="1802"/>
                  </a:cubicBezTo>
                  <a:cubicBezTo>
                    <a:pt x="1829" y="1722"/>
                    <a:pt x="1909" y="1587"/>
                    <a:pt x="1990" y="1399"/>
                  </a:cubicBezTo>
                  <a:cubicBezTo>
                    <a:pt x="2017" y="1238"/>
                    <a:pt x="2044" y="1103"/>
                    <a:pt x="2017" y="996"/>
                  </a:cubicBezTo>
                  <a:cubicBezTo>
                    <a:pt x="2017" y="861"/>
                    <a:pt x="1936" y="754"/>
                    <a:pt x="1856" y="646"/>
                  </a:cubicBezTo>
                  <a:lnTo>
                    <a:pt x="1856" y="646"/>
                  </a:lnTo>
                  <a:lnTo>
                    <a:pt x="2151" y="727"/>
                  </a:lnTo>
                  <a:lnTo>
                    <a:pt x="2232" y="431"/>
                  </a:lnTo>
                  <a:lnTo>
                    <a:pt x="1184" y="82"/>
                  </a:lnTo>
                  <a:cubicBezTo>
                    <a:pt x="1036" y="28"/>
                    <a:pt x="908" y="1"/>
                    <a:pt x="794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3546150" y="4861175"/>
              <a:ext cx="69250" cy="47750"/>
            </a:xfrm>
            <a:custGeom>
              <a:avLst/>
              <a:gdLst/>
              <a:ahLst/>
              <a:cxnLst/>
              <a:rect l="l" t="t" r="r" b="b"/>
              <a:pathLst>
                <a:path w="2770" h="1910" extrusionOk="0">
                  <a:moveTo>
                    <a:pt x="243" y="0"/>
                  </a:moveTo>
                  <a:cubicBezTo>
                    <a:pt x="189" y="135"/>
                    <a:pt x="135" y="242"/>
                    <a:pt x="108" y="377"/>
                  </a:cubicBezTo>
                  <a:cubicBezTo>
                    <a:pt x="81" y="511"/>
                    <a:pt x="55" y="619"/>
                    <a:pt x="28" y="753"/>
                  </a:cubicBezTo>
                  <a:cubicBezTo>
                    <a:pt x="1" y="1022"/>
                    <a:pt x="55" y="1264"/>
                    <a:pt x="162" y="1425"/>
                  </a:cubicBezTo>
                  <a:cubicBezTo>
                    <a:pt x="270" y="1614"/>
                    <a:pt x="458" y="1721"/>
                    <a:pt x="673" y="1748"/>
                  </a:cubicBezTo>
                  <a:cubicBezTo>
                    <a:pt x="888" y="1748"/>
                    <a:pt x="1049" y="1721"/>
                    <a:pt x="1157" y="1614"/>
                  </a:cubicBezTo>
                  <a:cubicBezTo>
                    <a:pt x="1291" y="1506"/>
                    <a:pt x="1399" y="1318"/>
                    <a:pt x="1479" y="1076"/>
                  </a:cubicBezTo>
                  <a:lnTo>
                    <a:pt x="1533" y="861"/>
                  </a:lnTo>
                  <a:cubicBezTo>
                    <a:pt x="1587" y="673"/>
                    <a:pt x="1668" y="565"/>
                    <a:pt x="1748" y="484"/>
                  </a:cubicBezTo>
                  <a:cubicBezTo>
                    <a:pt x="1814" y="440"/>
                    <a:pt x="1880" y="397"/>
                    <a:pt x="1975" y="397"/>
                  </a:cubicBezTo>
                  <a:cubicBezTo>
                    <a:pt x="1997" y="397"/>
                    <a:pt x="2019" y="399"/>
                    <a:pt x="2044" y="404"/>
                  </a:cubicBezTo>
                  <a:cubicBezTo>
                    <a:pt x="2205" y="404"/>
                    <a:pt x="2313" y="484"/>
                    <a:pt x="2367" y="592"/>
                  </a:cubicBezTo>
                  <a:cubicBezTo>
                    <a:pt x="2447" y="726"/>
                    <a:pt x="2447" y="888"/>
                    <a:pt x="2447" y="1076"/>
                  </a:cubicBezTo>
                  <a:cubicBezTo>
                    <a:pt x="2420" y="1210"/>
                    <a:pt x="2394" y="1345"/>
                    <a:pt x="2340" y="1479"/>
                  </a:cubicBezTo>
                  <a:cubicBezTo>
                    <a:pt x="2286" y="1614"/>
                    <a:pt x="2205" y="1748"/>
                    <a:pt x="2098" y="1882"/>
                  </a:cubicBezTo>
                  <a:lnTo>
                    <a:pt x="2474" y="1909"/>
                  </a:lnTo>
                  <a:cubicBezTo>
                    <a:pt x="2555" y="1775"/>
                    <a:pt x="2609" y="1640"/>
                    <a:pt x="2636" y="1506"/>
                  </a:cubicBezTo>
                  <a:cubicBezTo>
                    <a:pt x="2689" y="1372"/>
                    <a:pt x="2716" y="1237"/>
                    <a:pt x="2716" y="1103"/>
                  </a:cubicBezTo>
                  <a:cubicBezTo>
                    <a:pt x="2770" y="780"/>
                    <a:pt x="2716" y="538"/>
                    <a:pt x="2609" y="350"/>
                  </a:cubicBezTo>
                  <a:cubicBezTo>
                    <a:pt x="2501" y="162"/>
                    <a:pt x="2313" y="54"/>
                    <a:pt x="2071" y="27"/>
                  </a:cubicBezTo>
                  <a:cubicBezTo>
                    <a:pt x="2034" y="23"/>
                    <a:pt x="1998" y="20"/>
                    <a:pt x="1963" y="20"/>
                  </a:cubicBezTo>
                  <a:cubicBezTo>
                    <a:pt x="1793" y="20"/>
                    <a:pt x="1645" y="73"/>
                    <a:pt x="1533" y="162"/>
                  </a:cubicBezTo>
                  <a:cubicBezTo>
                    <a:pt x="1399" y="269"/>
                    <a:pt x="1291" y="457"/>
                    <a:pt x="1211" y="726"/>
                  </a:cubicBezTo>
                  <a:lnTo>
                    <a:pt x="1157" y="914"/>
                  </a:lnTo>
                  <a:cubicBezTo>
                    <a:pt x="1076" y="1103"/>
                    <a:pt x="1022" y="1237"/>
                    <a:pt x="969" y="1318"/>
                  </a:cubicBezTo>
                  <a:cubicBezTo>
                    <a:pt x="910" y="1357"/>
                    <a:pt x="851" y="1382"/>
                    <a:pt x="781" y="1382"/>
                  </a:cubicBezTo>
                  <a:cubicBezTo>
                    <a:pt x="755" y="1382"/>
                    <a:pt x="729" y="1379"/>
                    <a:pt x="700" y="1372"/>
                  </a:cubicBezTo>
                  <a:cubicBezTo>
                    <a:pt x="565" y="1372"/>
                    <a:pt x="458" y="1291"/>
                    <a:pt x="377" y="1183"/>
                  </a:cubicBezTo>
                  <a:cubicBezTo>
                    <a:pt x="323" y="1076"/>
                    <a:pt x="296" y="914"/>
                    <a:pt x="323" y="726"/>
                  </a:cubicBezTo>
                  <a:cubicBezTo>
                    <a:pt x="350" y="619"/>
                    <a:pt x="377" y="511"/>
                    <a:pt x="404" y="404"/>
                  </a:cubicBezTo>
                  <a:cubicBezTo>
                    <a:pt x="458" y="296"/>
                    <a:pt x="512" y="162"/>
                    <a:pt x="592" y="27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3554225" y="4820850"/>
              <a:ext cx="65225" cy="30925"/>
            </a:xfrm>
            <a:custGeom>
              <a:avLst/>
              <a:gdLst/>
              <a:ahLst/>
              <a:cxnLst/>
              <a:rect l="l" t="t" r="r" b="b"/>
              <a:pathLst>
                <a:path w="2609" h="1237" extrusionOk="0">
                  <a:moveTo>
                    <a:pt x="673" y="0"/>
                  </a:moveTo>
                  <a:lnTo>
                    <a:pt x="592" y="672"/>
                  </a:lnTo>
                  <a:lnTo>
                    <a:pt x="54" y="619"/>
                  </a:lnTo>
                  <a:lnTo>
                    <a:pt x="0" y="914"/>
                  </a:lnTo>
                  <a:lnTo>
                    <a:pt x="565" y="995"/>
                  </a:lnTo>
                  <a:lnTo>
                    <a:pt x="538" y="1210"/>
                  </a:lnTo>
                  <a:lnTo>
                    <a:pt x="780" y="1237"/>
                  </a:lnTo>
                  <a:lnTo>
                    <a:pt x="807" y="1022"/>
                  </a:lnTo>
                  <a:lnTo>
                    <a:pt x="1856" y="1129"/>
                  </a:lnTo>
                  <a:cubicBezTo>
                    <a:pt x="1919" y="1136"/>
                    <a:pt x="1976" y="1139"/>
                    <a:pt x="2029" y="1139"/>
                  </a:cubicBezTo>
                  <a:cubicBezTo>
                    <a:pt x="2198" y="1139"/>
                    <a:pt x="2311" y="1104"/>
                    <a:pt x="2393" y="1022"/>
                  </a:cubicBezTo>
                  <a:cubicBezTo>
                    <a:pt x="2501" y="941"/>
                    <a:pt x="2555" y="780"/>
                    <a:pt x="2581" y="538"/>
                  </a:cubicBezTo>
                  <a:lnTo>
                    <a:pt x="2608" y="215"/>
                  </a:lnTo>
                  <a:lnTo>
                    <a:pt x="2339" y="188"/>
                  </a:lnTo>
                  <a:lnTo>
                    <a:pt x="2313" y="511"/>
                  </a:lnTo>
                  <a:cubicBezTo>
                    <a:pt x="2286" y="645"/>
                    <a:pt x="2259" y="726"/>
                    <a:pt x="2205" y="780"/>
                  </a:cubicBezTo>
                  <a:cubicBezTo>
                    <a:pt x="2178" y="807"/>
                    <a:pt x="2071" y="807"/>
                    <a:pt x="1909" y="807"/>
                  </a:cubicBezTo>
                  <a:lnTo>
                    <a:pt x="834" y="699"/>
                  </a:lnTo>
                  <a:lnTo>
                    <a:pt x="914" y="27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3571700" y="4781850"/>
              <a:ext cx="49750" cy="34300"/>
            </a:xfrm>
            <a:custGeom>
              <a:avLst/>
              <a:gdLst/>
              <a:ahLst/>
              <a:cxnLst/>
              <a:rect l="l" t="t" r="r" b="b"/>
              <a:pathLst>
                <a:path w="1990" h="1372" extrusionOk="0">
                  <a:moveTo>
                    <a:pt x="108" y="1"/>
                  </a:moveTo>
                  <a:cubicBezTo>
                    <a:pt x="81" y="55"/>
                    <a:pt x="81" y="81"/>
                    <a:pt x="81" y="108"/>
                  </a:cubicBezTo>
                  <a:cubicBezTo>
                    <a:pt x="81" y="135"/>
                    <a:pt x="54" y="162"/>
                    <a:pt x="54" y="162"/>
                  </a:cubicBezTo>
                  <a:cubicBezTo>
                    <a:pt x="54" y="323"/>
                    <a:pt x="54" y="458"/>
                    <a:pt x="108" y="565"/>
                  </a:cubicBezTo>
                  <a:cubicBezTo>
                    <a:pt x="162" y="700"/>
                    <a:pt x="242" y="781"/>
                    <a:pt x="350" y="861"/>
                  </a:cubicBezTo>
                  <a:lnTo>
                    <a:pt x="54" y="834"/>
                  </a:lnTo>
                  <a:lnTo>
                    <a:pt x="0" y="1157"/>
                  </a:lnTo>
                  <a:lnTo>
                    <a:pt x="1963" y="1372"/>
                  </a:lnTo>
                  <a:lnTo>
                    <a:pt x="1990" y="1049"/>
                  </a:lnTo>
                  <a:lnTo>
                    <a:pt x="968" y="942"/>
                  </a:lnTo>
                  <a:cubicBezTo>
                    <a:pt x="753" y="915"/>
                    <a:pt x="592" y="834"/>
                    <a:pt x="484" y="727"/>
                  </a:cubicBezTo>
                  <a:cubicBezTo>
                    <a:pt x="377" y="619"/>
                    <a:pt x="323" y="485"/>
                    <a:pt x="350" y="297"/>
                  </a:cubicBezTo>
                  <a:cubicBezTo>
                    <a:pt x="350" y="243"/>
                    <a:pt x="350" y="189"/>
                    <a:pt x="377" y="162"/>
                  </a:cubicBezTo>
                  <a:cubicBezTo>
                    <a:pt x="377" y="108"/>
                    <a:pt x="404" y="81"/>
                    <a:pt x="431" y="5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3576400" y="4737650"/>
              <a:ext cx="52450" cy="43050"/>
            </a:xfrm>
            <a:custGeom>
              <a:avLst/>
              <a:gdLst/>
              <a:ahLst/>
              <a:cxnLst/>
              <a:rect l="l" t="t" r="r" b="b"/>
              <a:pathLst>
                <a:path w="2098" h="1722" extrusionOk="0">
                  <a:moveTo>
                    <a:pt x="1157" y="344"/>
                  </a:moveTo>
                  <a:cubicBezTo>
                    <a:pt x="1345" y="371"/>
                    <a:pt x="1506" y="451"/>
                    <a:pt x="1641" y="559"/>
                  </a:cubicBezTo>
                  <a:cubicBezTo>
                    <a:pt x="1748" y="693"/>
                    <a:pt x="1802" y="828"/>
                    <a:pt x="1775" y="1016"/>
                  </a:cubicBezTo>
                  <a:cubicBezTo>
                    <a:pt x="1748" y="1150"/>
                    <a:pt x="1721" y="1231"/>
                    <a:pt x="1641" y="1312"/>
                  </a:cubicBezTo>
                  <a:cubicBezTo>
                    <a:pt x="1560" y="1366"/>
                    <a:pt x="1479" y="1392"/>
                    <a:pt x="1345" y="1392"/>
                  </a:cubicBezTo>
                  <a:cubicBezTo>
                    <a:pt x="1210" y="1366"/>
                    <a:pt x="1130" y="1312"/>
                    <a:pt x="1076" y="1204"/>
                  </a:cubicBezTo>
                  <a:cubicBezTo>
                    <a:pt x="1022" y="1097"/>
                    <a:pt x="1022" y="908"/>
                    <a:pt x="1049" y="666"/>
                  </a:cubicBezTo>
                  <a:lnTo>
                    <a:pt x="1076" y="344"/>
                  </a:lnTo>
                  <a:close/>
                  <a:moveTo>
                    <a:pt x="755" y="1"/>
                  </a:moveTo>
                  <a:cubicBezTo>
                    <a:pt x="565" y="1"/>
                    <a:pt x="416" y="56"/>
                    <a:pt x="296" y="156"/>
                  </a:cubicBezTo>
                  <a:cubicBezTo>
                    <a:pt x="135" y="263"/>
                    <a:pt x="27" y="478"/>
                    <a:pt x="1" y="747"/>
                  </a:cubicBezTo>
                  <a:cubicBezTo>
                    <a:pt x="1" y="855"/>
                    <a:pt x="1" y="962"/>
                    <a:pt x="1" y="1070"/>
                  </a:cubicBezTo>
                  <a:cubicBezTo>
                    <a:pt x="1" y="1204"/>
                    <a:pt x="27" y="1312"/>
                    <a:pt x="54" y="1446"/>
                  </a:cubicBezTo>
                  <a:lnTo>
                    <a:pt x="350" y="1473"/>
                  </a:lnTo>
                  <a:cubicBezTo>
                    <a:pt x="323" y="1366"/>
                    <a:pt x="296" y="1258"/>
                    <a:pt x="269" y="1150"/>
                  </a:cubicBezTo>
                  <a:cubicBezTo>
                    <a:pt x="269" y="1043"/>
                    <a:pt x="269" y="935"/>
                    <a:pt x="269" y="828"/>
                  </a:cubicBezTo>
                  <a:cubicBezTo>
                    <a:pt x="296" y="640"/>
                    <a:pt x="350" y="505"/>
                    <a:pt x="431" y="425"/>
                  </a:cubicBezTo>
                  <a:cubicBezTo>
                    <a:pt x="497" y="358"/>
                    <a:pt x="600" y="310"/>
                    <a:pt x="709" y="310"/>
                  </a:cubicBezTo>
                  <a:cubicBezTo>
                    <a:pt x="733" y="310"/>
                    <a:pt x="756" y="312"/>
                    <a:pt x="780" y="317"/>
                  </a:cubicBezTo>
                  <a:lnTo>
                    <a:pt x="834" y="317"/>
                  </a:lnTo>
                  <a:lnTo>
                    <a:pt x="780" y="774"/>
                  </a:lnTo>
                  <a:cubicBezTo>
                    <a:pt x="753" y="1043"/>
                    <a:pt x="780" y="1285"/>
                    <a:pt x="861" y="1446"/>
                  </a:cubicBezTo>
                  <a:cubicBezTo>
                    <a:pt x="969" y="1607"/>
                    <a:pt x="1130" y="1688"/>
                    <a:pt x="1345" y="1715"/>
                  </a:cubicBezTo>
                  <a:cubicBezTo>
                    <a:pt x="1377" y="1720"/>
                    <a:pt x="1409" y="1722"/>
                    <a:pt x="1439" y="1722"/>
                  </a:cubicBezTo>
                  <a:cubicBezTo>
                    <a:pt x="1587" y="1722"/>
                    <a:pt x="1713" y="1670"/>
                    <a:pt x="1802" y="1581"/>
                  </a:cubicBezTo>
                  <a:cubicBezTo>
                    <a:pt x="1936" y="1473"/>
                    <a:pt x="2017" y="1312"/>
                    <a:pt x="2044" y="1124"/>
                  </a:cubicBezTo>
                  <a:cubicBezTo>
                    <a:pt x="2044" y="962"/>
                    <a:pt x="2044" y="828"/>
                    <a:pt x="1990" y="720"/>
                  </a:cubicBezTo>
                  <a:cubicBezTo>
                    <a:pt x="1936" y="613"/>
                    <a:pt x="1856" y="505"/>
                    <a:pt x="1748" y="425"/>
                  </a:cubicBezTo>
                  <a:lnTo>
                    <a:pt x="1748" y="425"/>
                  </a:lnTo>
                  <a:lnTo>
                    <a:pt x="2044" y="451"/>
                  </a:lnTo>
                  <a:lnTo>
                    <a:pt x="2098" y="129"/>
                  </a:lnTo>
                  <a:lnTo>
                    <a:pt x="969" y="21"/>
                  </a:lnTo>
                  <a:cubicBezTo>
                    <a:pt x="892" y="7"/>
                    <a:pt x="821" y="1"/>
                    <a:pt x="755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3581775" y="4649950"/>
              <a:ext cx="55825" cy="74800"/>
            </a:xfrm>
            <a:custGeom>
              <a:avLst/>
              <a:gdLst/>
              <a:ahLst/>
              <a:cxnLst/>
              <a:rect l="l" t="t" r="r" b="b"/>
              <a:pathLst>
                <a:path w="2233" h="2992" extrusionOk="0">
                  <a:moveTo>
                    <a:pt x="923" y="0"/>
                  </a:moveTo>
                  <a:cubicBezTo>
                    <a:pt x="733" y="0"/>
                    <a:pt x="564" y="48"/>
                    <a:pt x="431" y="115"/>
                  </a:cubicBezTo>
                  <a:cubicBezTo>
                    <a:pt x="296" y="222"/>
                    <a:pt x="189" y="357"/>
                    <a:pt x="162" y="572"/>
                  </a:cubicBezTo>
                  <a:cubicBezTo>
                    <a:pt x="162" y="706"/>
                    <a:pt x="189" y="841"/>
                    <a:pt x="243" y="975"/>
                  </a:cubicBezTo>
                  <a:cubicBezTo>
                    <a:pt x="296" y="1083"/>
                    <a:pt x="377" y="1190"/>
                    <a:pt x="512" y="1298"/>
                  </a:cubicBezTo>
                  <a:cubicBezTo>
                    <a:pt x="377" y="1325"/>
                    <a:pt x="270" y="1378"/>
                    <a:pt x="189" y="1486"/>
                  </a:cubicBezTo>
                  <a:cubicBezTo>
                    <a:pt x="108" y="1567"/>
                    <a:pt x="54" y="1674"/>
                    <a:pt x="54" y="1835"/>
                  </a:cubicBezTo>
                  <a:cubicBezTo>
                    <a:pt x="28" y="1970"/>
                    <a:pt x="54" y="2104"/>
                    <a:pt x="81" y="2212"/>
                  </a:cubicBezTo>
                  <a:cubicBezTo>
                    <a:pt x="135" y="2319"/>
                    <a:pt x="216" y="2400"/>
                    <a:pt x="323" y="2481"/>
                  </a:cubicBezTo>
                  <a:lnTo>
                    <a:pt x="28" y="2454"/>
                  </a:lnTo>
                  <a:lnTo>
                    <a:pt x="1" y="2776"/>
                  </a:lnTo>
                  <a:lnTo>
                    <a:pt x="1936" y="2991"/>
                  </a:lnTo>
                  <a:lnTo>
                    <a:pt x="1963" y="2669"/>
                  </a:lnTo>
                  <a:lnTo>
                    <a:pt x="861" y="2534"/>
                  </a:lnTo>
                  <a:cubicBezTo>
                    <a:pt x="673" y="2534"/>
                    <a:pt x="538" y="2454"/>
                    <a:pt x="431" y="2346"/>
                  </a:cubicBezTo>
                  <a:cubicBezTo>
                    <a:pt x="323" y="2239"/>
                    <a:pt x="296" y="2104"/>
                    <a:pt x="323" y="1943"/>
                  </a:cubicBezTo>
                  <a:cubicBezTo>
                    <a:pt x="323" y="1809"/>
                    <a:pt x="377" y="1701"/>
                    <a:pt x="485" y="1647"/>
                  </a:cubicBezTo>
                  <a:cubicBezTo>
                    <a:pt x="565" y="1593"/>
                    <a:pt x="727" y="1593"/>
                    <a:pt x="915" y="1593"/>
                  </a:cubicBezTo>
                  <a:lnTo>
                    <a:pt x="2071" y="1728"/>
                  </a:lnTo>
                  <a:lnTo>
                    <a:pt x="2098" y="1405"/>
                  </a:lnTo>
                  <a:lnTo>
                    <a:pt x="995" y="1298"/>
                  </a:lnTo>
                  <a:cubicBezTo>
                    <a:pt x="807" y="1271"/>
                    <a:pt x="673" y="1190"/>
                    <a:pt x="565" y="1083"/>
                  </a:cubicBezTo>
                  <a:cubicBezTo>
                    <a:pt x="458" y="975"/>
                    <a:pt x="431" y="841"/>
                    <a:pt x="431" y="679"/>
                  </a:cubicBezTo>
                  <a:cubicBezTo>
                    <a:pt x="458" y="545"/>
                    <a:pt x="512" y="437"/>
                    <a:pt x="619" y="384"/>
                  </a:cubicBezTo>
                  <a:cubicBezTo>
                    <a:pt x="700" y="330"/>
                    <a:pt x="861" y="330"/>
                    <a:pt x="1049" y="330"/>
                  </a:cubicBezTo>
                  <a:lnTo>
                    <a:pt x="2205" y="464"/>
                  </a:lnTo>
                  <a:lnTo>
                    <a:pt x="2232" y="142"/>
                  </a:lnTo>
                  <a:lnTo>
                    <a:pt x="1049" y="7"/>
                  </a:lnTo>
                  <a:cubicBezTo>
                    <a:pt x="1006" y="2"/>
                    <a:pt x="964" y="0"/>
                    <a:pt x="923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3590525" y="4592825"/>
              <a:ext cx="52450" cy="46025"/>
            </a:xfrm>
            <a:custGeom>
              <a:avLst/>
              <a:gdLst/>
              <a:ahLst/>
              <a:cxnLst/>
              <a:rect l="l" t="t" r="r" b="b"/>
              <a:pathLst>
                <a:path w="2098" h="1841" extrusionOk="0">
                  <a:moveTo>
                    <a:pt x="821" y="319"/>
                  </a:moveTo>
                  <a:cubicBezTo>
                    <a:pt x="861" y="319"/>
                    <a:pt x="901" y="323"/>
                    <a:pt x="941" y="329"/>
                  </a:cubicBezTo>
                  <a:lnTo>
                    <a:pt x="834" y="1459"/>
                  </a:lnTo>
                  <a:cubicBezTo>
                    <a:pt x="645" y="1432"/>
                    <a:pt x="511" y="1351"/>
                    <a:pt x="430" y="1217"/>
                  </a:cubicBezTo>
                  <a:cubicBezTo>
                    <a:pt x="323" y="1109"/>
                    <a:pt x="296" y="975"/>
                    <a:pt x="323" y="787"/>
                  </a:cubicBezTo>
                  <a:cubicBezTo>
                    <a:pt x="323" y="625"/>
                    <a:pt x="404" y="518"/>
                    <a:pt x="511" y="410"/>
                  </a:cubicBezTo>
                  <a:cubicBezTo>
                    <a:pt x="592" y="350"/>
                    <a:pt x="703" y="319"/>
                    <a:pt x="821" y="319"/>
                  </a:cubicBezTo>
                  <a:close/>
                  <a:moveTo>
                    <a:pt x="932" y="0"/>
                  </a:moveTo>
                  <a:cubicBezTo>
                    <a:pt x="701" y="0"/>
                    <a:pt x="511" y="56"/>
                    <a:pt x="377" y="168"/>
                  </a:cubicBezTo>
                  <a:cubicBezTo>
                    <a:pt x="188" y="303"/>
                    <a:pt x="81" y="491"/>
                    <a:pt x="54" y="760"/>
                  </a:cubicBezTo>
                  <a:cubicBezTo>
                    <a:pt x="0" y="1055"/>
                    <a:pt x="81" y="1297"/>
                    <a:pt x="242" y="1486"/>
                  </a:cubicBezTo>
                  <a:cubicBezTo>
                    <a:pt x="430" y="1674"/>
                    <a:pt x="672" y="1781"/>
                    <a:pt x="995" y="1835"/>
                  </a:cubicBezTo>
                  <a:cubicBezTo>
                    <a:pt x="1033" y="1838"/>
                    <a:pt x="1070" y="1840"/>
                    <a:pt x="1106" y="1840"/>
                  </a:cubicBezTo>
                  <a:cubicBezTo>
                    <a:pt x="1358" y="1840"/>
                    <a:pt x="1584" y="1761"/>
                    <a:pt x="1748" y="1620"/>
                  </a:cubicBezTo>
                  <a:cubicBezTo>
                    <a:pt x="1936" y="1459"/>
                    <a:pt x="2070" y="1217"/>
                    <a:pt x="2097" y="921"/>
                  </a:cubicBezTo>
                  <a:cubicBezTo>
                    <a:pt x="2097" y="787"/>
                    <a:pt x="2097" y="679"/>
                    <a:pt x="2097" y="545"/>
                  </a:cubicBezTo>
                  <a:cubicBezTo>
                    <a:pt x="2097" y="437"/>
                    <a:pt x="2070" y="303"/>
                    <a:pt x="2017" y="195"/>
                  </a:cubicBezTo>
                  <a:lnTo>
                    <a:pt x="1721" y="141"/>
                  </a:lnTo>
                  <a:lnTo>
                    <a:pt x="1721" y="141"/>
                  </a:lnTo>
                  <a:cubicBezTo>
                    <a:pt x="1775" y="276"/>
                    <a:pt x="1802" y="383"/>
                    <a:pt x="1828" y="518"/>
                  </a:cubicBezTo>
                  <a:cubicBezTo>
                    <a:pt x="1828" y="625"/>
                    <a:pt x="1828" y="760"/>
                    <a:pt x="1828" y="867"/>
                  </a:cubicBezTo>
                  <a:cubicBezTo>
                    <a:pt x="1802" y="1082"/>
                    <a:pt x="1721" y="1244"/>
                    <a:pt x="1613" y="1351"/>
                  </a:cubicBezTo>
                  <a:cubicBezTo>
                    <a:pt x="1502" y="1440"/>
                    <a:pt x="1354" y="1492"/>
                    <a:pt x="1184" y="1492"/>
                  </a:cubicBezTo>
                  <a:cubicBezTo>
                    <a:pt x="1149" y="1492"/>
                    <a:pt x="1113" y="1490"/>
                    <a:pt x="1076" y="1486"/>
                  </a:cubicBezTo>
                  <a:lnTo>
                    <a:pt x="1237" y="34"/>
                  </a:lnTo>
                  <a:lnTo>
                    <a:pt x="1076" y="7"/>
                  </a:lnTo>
                  <a:cubicBezTo>
                    <a:pt x="1026" y="2"/>
                    <a:pt x="979" y="0"/>
                    <a:pt x="932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3596575" y="4538975"/>
              <a:ext cx="53125" cy="43950"/>
            </a:xfrm>
            <a:custGeom>
              <a:avLst/>
              <a:gdLst/>
              <a:ahLst/>
              <a:cxnLst/>
              <a:rect l="l" t="t" r="r" b="b"/>
              <a:pathLst>
                <a:path w="2125" h="1758" extrusionOk="0">
                  <a:moveTo>
                    <a:pt x="760" y="0"/>
                  </a:moveTo>
                  <a:cubicBezTo>
                    <a:pt x="574" y="0"/>
                    <a:pt x="419" y="35"/>
                    <a:pt x="296" y="117"/>
                  </a:cubicBezTo>
                  <a:cubicBezTo>
                    <a:pt x="162" y="198"/>
                    <a:pt x="81" y="359"/>
                    <a:pt x="54" y="601"/>
                  </a:cubicBezTo>
                  <a:cubicBezTo>
                    <a:pt x="27" y="736"/>
                    <a:pt x="54" y="843"/>
                    <a:pt x="108" y="978"/>
                  </a:cubicBezTo>
                  <a:cubicBezTo>
                    <a:pt x="135" y="1085"/>
                    <a:pt x="215" y="1166"/>
                    <a:pt x="323" y="1274"/>
                  </a:cubicBezTo>
                  <a:lnTo>
                    <a:pt x="27" y="1220"/>
                  </a:lnTo>
                  <a:lnTo>
                    <a:pt x="0" y="1542"/>
                  </a:lnTo>
                  <a:lnTo>
                    <a:pt x="1936" y="1758"/>
                  </a:lnTo>
                  <a:lnTo>
                    <a:pt x="1963" y="1435"/>
                  </a:lnTo>
                  <a:lnTo>
                    <a:pt x="887" y="1327"/>
                  </a:lnTo>
                  <a:cubicBezTo>
                    <a:pt x="672" y="1300"/>
                    <a:pt x="538" y="1247"/>
                    <a:pt x="430" y="1112"/>
                  </a:cubicBezTo>
                  <a:cubicBezTo>
                    <a:pt x="350" y="1005"/>
                    <a:pt x="296" y="870"/>
                    <a:pt x="323" y="709"/>
                  </a:cubicBezTo>
                  <a:cubicBezTo>
                    <a:pt x="323" y="548"/>
                    <a:pt x="377" y="440"/>
                    <a:pt x="484" y="386"/>
                  </a:cubicBezTo>
                  <a:cubicBezTo>
                    <a:pt x="563" y="347"/>
                    <a:pt x="656" y="322"/>
                    <a:pt x="774" y="322"/>
                  </a:cubicBezTo>
                  <a:cubicBezTo>
                    <a:pt x="817" y="322"/>
                    <a:pt x="864" y="325"/>
                    <a:pt x="914" y="333"/>
                  </a:cubicBezTo>
                  <a:lnTo>
                    <a:pt x="2070" y="440"/>
                  </a:lnTo>
                  <a:lnTo>
                    <a:pt x="2124" y="117"/>
                  </a:lnTo>
                  <a:lnTo>
                    <a:pt x="941" y="10"/>
                  </a:lnTo>
                  <a:cubicBezTo>
                    <a:pt x="878" y="4"/>
                    <a:pt x="817" y="0"/>
                    <a:pt x="760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3602625" y="4481900"/>
              <a:ext cx="52450" cy="45400"/>
            </a:xfrm>
            <a:custGeom>
              <a:avLst/>
              <a:gdLst/>
              <a:ahLst/>
              <a:cxnLst/>
              <a:rect l="l" t="t" r="r" b="b"/>
              <a:pathLst>
                <a:path w="2098" h="1816" extrusionOk="0">
                  <a:moveTo>
                    <a:pt x="931" y="347"/>
                  </a:moveTo>
                  <a:cubicBezTo>
                    <a:pt x="985" y="347"/>
                    <a:pt x="1042" y="350"/>
                    <a:pt x="1102" y="357"/>
                  </a:cubicBezTo>
                  <a:cubicBezTo>
                    <a:pt x="1344" y="384"/>
                    <a:pt x="1506" y="438"/>
                    <a:pt x="1640" y="572"/>
                  </a:cubicBezTo>
                  <a:cubicBezTo>
                    <a:pt x="1775" y="680"/>
                    <a:pt x="1828" y="814"/>
                    <a:pt x="1802" y="1002"/>
                  </a:cubicBezTo>
                  <a:cubicBezTo>
                    <a:pt x="1775" y="1164"/>
                    <a:pt x="1694" y="1298"/>
                    <a:pt x="1560" y="1379"/>
                  </a:cubicBezTo>
                  <a:cubicBezTo>
                    <a:pt x="1439" y="1439"/>
                    <a:pt x="1302" y="1470"/>
                    <a:pt x="1151" y="1470"/>
                  </a:cubicBezTo>
                  <a:cubicBezTo>
                    <a:pt x="1101" y="1470"/>
                    <a:pt x="1049" y="1466"/>
                    <a:pt x="995" y="1459"/>
                  </a:cubicBezTo>
                  <a:cubicBezTo>
                    <a:pt x="753" y="1433"/>
                    <a:pt x="565" y="1379"/>
                    <a:pt x="457" y="1271"/>
                  </a:cubicBezTo>
                  <a:cubicBezTo>
                    <a:pt x="323" y="1137"/>
                    <a:pt x="269" y="1002"/>
                    <a:pt x="296" y="841"/>
                  </a:cubicBezTo>
                  <a:cubicBezTo>
                    <a:pt x="323" y="653"/>
                    <a:pt x="403" y="545"/>
                    <a:pt x="538" y="438"/>
                  </a:cubicBezTo>
                  <a:cubicBezTo>
                    <a:pt x="639" y="377"/>
                    <a:pt x="770" y="347"/>
                    <a:pt x="931" y="347"/>
                  </a:cubicBezTo>
                  <a:close/>
                  <a:moveTo>
                    <a:pt x="975" y="1"/>
                  </a:moveTo>
                  <a:cubicBezTo>
                    <a:pt x="727" y="1"/>
                    <a:pt x="529" y="57"/>
                    <a:pt x="350" y="169"/>
                  </a:cubicBezTo>
                  <a:cubicBezTo>
                    <a:pt x="161" y="303"/>
                    <a:pt x="54" y="518"/>
                    <a:pt x="27" y="814"/>
                  </a:cubicBezTo>
                  <a:cubicBezTo>
                    <a:pt x="0" y="1083"/>
                    <a:pt x="54" y="1325"/>
                    <a:pt x="215" y="1486"/>
                  </a:cubicBezTo>
                  <a:cubicBezTo>
                    <a:pt x="377" y="1675"/>
                    <a:pt x="619" y="1782"/>
                    <a:pt x="941" y="1809"/>
                  </a:cubicBezTo>
                  <a:cubicBezTo>
                    <a:pt x="995" y="1813"/>
                    <a:pt x="1047" y="1816"/>
                    <a:pt x="1098" y="1816"/>
                  </a:cubicBezTo>
                  <a:cubicBezTo>
                    <a:pt x="1351" y="1816"/>
                    <a:pt x="1564" y="1760"/>
                    <a:pt x="1721" y="1648"/>
                  </a:cubicBezTo>
                  <a:cubicBezTo>
                    <a:pt x="1936" y="1513"/>
                    <a:pt x="2044" y="1298"/>
                    <a:pt x="2070" y="1029"/>
                  </a:cubicBezTo>
                  <a:cubicBezTo>
                    <a:pt x="2097" y="734"/>
                    <a:pt x="2044" y="518"/>
                    <a:pt x="1855" y="330"/>
                  </a:cubicBezTo>
                  <a:cubicBezTo>
                    <a:pt x="1694" y="169"/>
                    <a:pt x="1452" y="61"/>
                    <a:pt x="1129" y="8"/>
                  </a:cubicBezTo>
                  <a:cubicBezTo>
                    <a:pt x="1076" y="3"/>
                    <a:pt x="1024" y="1"/>
                    <a:pt x="975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3608000" y="4425450"/>
              <a:ext cx="67900" cy="48575"/>
            </a:xfrm>
            <a:custGeom>
              <a:avLst/>
              <a:gdLst/>
              <a:ahLst/>
              <a:cxnLst/>
              <a:rect l="l" t="t" r="r" b="b"/>
              <a:pathLst>
                <a:path w="2716" h="1943" extrusionOk="0">
                  <a:moveTo>
                    <a:pt x="958" y="347"/>
                  </a:moveTo>
                  <a:cubicBezTo>
                    <a:pt x="1012" y="347"/>
                    <a:pt x="1069" y="350"/>
                    <a:pt x="1129" y="357"/>
                  </a:cubicBezTo>
                  <a:cubicBezTo>
                    <a:pt x="1371" y="357"/>
                    <a:pt x="1533" y="437"/>
                    <a:pt x="1667" y="545"/>
                  </a:cubicBezTo>
                  <a:cubicBezTo>
                    <a:pt x="1802" y="652"/>
                    <a:pt x="1855" y="787"/>
                    <a:pt x="1829" y="975"/>
                  </a:cubicBezTo>
                  <a:cubicBezTo>
                    <a:pt x="1802" y="1136"/>
                    <a:pt x="1721" y="1271"/>
                    <a:pt x="1587" y="1352"/>
                  </a:cubicBezTo>
                  <a:cubicBezTo>
                    <a:pt x="1466" y="1412"/>
                    <a:pt x="1329" y="1442"/>
                    <a:pt x="1178" y="1442"/>
                  </a:cubicBezTo>
                  <a:cubicBezTo>
                    <a:pt x="1128" y="1442"/>
                    <a:pt x="1076" y="1439"/>
                    <a:pt x="1022" y="1432"/>
                  </a:cubicBezTo>
                  <a:cubicBezTo>
                    <a:pt x="780" y="1405"/>
                    <a:pt x="592" y="1352"/>
                    <a:pt x="484" y="1244"/>
                  </a:cubicBezTo>
                  <a:cubicBezTo>
                    <a:pt x="350" y="1110"/>
                    <a:pt x="296" y="975"/>
                    <a:pt x="323" y="814"/>
                  </a:cubicBezTo>
                  <a:cubicBezTo>
                    <a:pt x="323" y="652"/>
                    <a:pt x="404" y="518"/>
                    <a:pt x="565" y="437"/>
                  </a:cubicBezTo>
                  <a:cubicBezTo>
                    <a:pt x="666" y="377"/>
                    <a:pt x="797" y="347"/>
                    <a:pt x="958" y="347"/>
                  </a:cubicBezTo>
                  <a:close/>
                  <a:moveTo>
                    <a:pt x="1011" y="0"/>
                  </a:moveTo>
                  <a:cubicBezTo>
                    <a:pt x="773" y="0"/>
                    <a:pt x="560" y="56"/>
                    <a:pt x="404" y="169"/>
                  </a:cubicBezTo>
                  <a:cubicBezTo>
                    <a:pt x="188" y="276"/>
                    <a:pt x="81" y="464"/>
                    <a:pt x="54" y="706"/>
                  </a:cubicBezTo>
                  <a:cubicBezTo>
                    <a:pt x="27" y="841"/>
                    <a:pt x="54" y="975"/>
                    <a:pt x="108" y="1083"/>
                  </a:cubicBezTo>
                  <a:cubicBezTo>
                    <a:pt x="135" y="1190"/>
                    <a:pt x="215" y="1271"/>
                    <a:pt x="323" y="1352"/>
                  </a:cubicBezTo>
                  <a:lnTo>
                    <a:pt x="27" y="1325"/>
                  </a:lnTo>
                  <a:lnTo>
                    <a:pt x="0" y="1647"/>
                  </a:lnTo>
                  <a:lnTo>
                    <a:pt x="2689" y="1943"/>
                  </a:lnTo>
                  <a:lnTo>
                    <a:pt x="2716" y="1620"/>
                  </a:lnTo>
                  <a:lnTo>
                    <a:pt x="1694" y="1513"/>
                  </a:lnTo>
                  <a:cubicBezTo>
                    <a:pt x="1829" y="1459"/>
                    <a:pt x="1909" y="1378"/>
                    <a:pt x="1990" y="1271"/>
                  </a:cubicBezTo>
                  <a:cubicBezTo>
                    <a:pt x="2044" y="1190"/>
                    <a:pt x="2097" y="1056"/>
                    <a:pt x="2097" y="921"/>
                  </a:cubicBezTo>
                  <a:cubicBezTo>
                    <a:pt x="2124" y="679"/>
                    <a:pt x="2044" y="491"/>
                    <a:pt x="1882" y="303"/>
                  </a:cubicBezTo>
                  <a:cubicBezTo>
                    <a:pt x="1721" y="142"/>
                    <a:pt x="1479" y="34"/>
                    <a:pt x="1156" y="7"/>
                  </a:cubicBezTo>
                  <a:cubicBezTo>
                    <a:pt x="1107" y="3"/>
                    <a:pt x="1059" y="0"/>
                    <a:pt x="1011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3595225" y="4400075"/>
              <a:ext cx="68575" cy="14825"/>
            </a:xfrm>
            <a:custGeom>
              <a:avLst/>
              <a:gdLst/>
              <a:ahLst/>
              <a:cxnLst/>
              <a:rect l="l" t="t" r="r" b="b"/>
              <a:pathLst>
                <a:path w="2743" h="593" extrusionOk="0">
                  <a:moveTo>
                    <a:pt x="27" y="1"/>
                  </a:moveTo>
                  <a:lnTo>
                    <a:pt x="0" y="323"/>
                  </a:lnTo>
                  <a:lnTo>
                    <a:pt x="404" y="350"/>
                  </a:lnTo>
                  <a:lnTo>
                    <a:pt x="431" y="27"/>
                  </a:lnTo>
                  <a:lnTo>
                    <a:pt x="27" y="1"/>
                  </a:lnTo>
                  <a:close/>
                  <a:moveTo>
                    <a:pt x="780" y="81"/>
                  </a:moveTo>
                  <a:lnTo>
                    <a:pt x="753" y="404"/>
                  </a:lnTo>
                  <a:lnTo>
                    <a:pt x="2689" y="592"/>
                  </a:lnTo>
                  <a:lnTo>
                    <a:pt x="2743" y="269"/>
                  </a:lnTo>
                  <a:lnTo>
                    <a:pt x="780" y="8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3597900" y="4375200"/>
              <a:ext cx="68600" cy="14825"/>
            </a:xfrm>
            <a:custGeom>
              <a:avLst/>
              <a:gdLst/>
              <a:ahLst/>
              <a:cxnLst/>
              <a:rect l="l" t="t" r="r" b="b"/>
              <a:pathLst>
                <a:path w="2744" h="593" extrusionOk="0">
                  <a:moveTo>
                    <a:pt x="28" y="1"/>
                  </a:moveTo>
                  <a:lnTo>
                    <a:pt x="1" y="323"/>
                  </a:lnTo>
                  <a:lnTo>
                    <a:pt x="2690" y="592"/>
                  </a:lnTo>
                  <a:lnTo>
                    <a:pt x="2743" y="270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3619425" y="4323950"/>
              <a:ext cx="52450" cy="43375"/>
            </a:xfrm>
            <a:custGeom>
              <a:avLst/>
              <a:gdLst/>
              <a:ahLst/>
              <a:cxnLst/>
              <a:rect l="l" t="t" r="r" b="b"/>
              <a:pathLst>
                <a:path w="2098" h="1735" extrusionOk="0">
                  <a:moveTo>
                    <a:pt x="1156" y="357"/>
                  </a:moveTo>
                  <a:cubicBezTo>
                    <a:pt x="1372" y="384"/>
                    <a:pt x="1533" y="464"/>
                    <a:pt x="1640" y="572"/>
                  </a:cubicBezTo>
                  <a:cubicBezTo>
                    <a:pt x="1748" y="706"/>
                    <a:pt x="1802" y="841"/>
                    <a:pt x="1802" y="1029"/>
                  </a:cubicBezTo>
                  <a:cubicBezTo>
                    <a:pt x="1775" y="1164"/>
                    <a:pt x="1721" y="1244"/>
                    <a:pt x="1667" y="1325"/>
                  </a:cubicBezTo>
                  <a:cubicBezTo>
                    <a:pt x="1587" y="1379"/>
                    <a:pt x="1479" y="1405"/>
                    <a:pt x="1372" y="1405"/>
                  </a:cubicBezTo>
                  <a:cubicBezTo>
                    <a:pt x="1237" y="1379"/>
                    <a:pt x="1130" y="1325"/>
                    <a:pt x="1076" y="1217"/>
                  </a:cubicBezTo>
                  <a:cubicBezTo>
                    <a:pt x="1049" y="1110"/>
                    <a:pt x="1022" y="922"/>
                    <a:pt x="1049" y="680"/>
                  </a:cubicBezTo>
                  <a:lnTo>
                    <a:pt x="1076" y="357"/>
                  </a:lnTo>
                  <a:close/>
                  <a:moveTo>
                    <a:pt x="852" y="1"/>
                  </a:moveTo>
                  <a:cubicBezTo>
                    <a:pt x="621" y="1"/>
                    <a:pt x="430" y="57"/>
                    <a:pt x="296" y="169"/>
                  </a:cubicBezTo>
                  <a:cubicBezTo>
                    <a:pt x="135" y="276"/>
                    <a:pt x="54" y="491"/>
                    <a:pt x="27" y="760"/>
                  </a:cubicBezTo>
                  <a:cubicBezTo>
                    <a:pt x="0" y="868"/>
                    <a:pt x="0" y="975"/>
                    <a:pt x="27" y="1083"/>
                  </a:cubicBezTo>
                  <a:cubicBezTo>
                    <a:pt x="27" y="1217"/>
                    <a:pt x="54" y="1325"/>
                    <a:pt x="81" y="1432"/>
                  </a:cubicBezTo>
                  <a:lnTo>
                    <a:pt x="377" y="1486"/>
                  </a:lnTo>
                  <a:cubicBezTo>
                    <a:pt x="350" y="1379"/>
                    <a:pt x="296" y="1271"/>
                    <a:pt x="296" y="1164"/>
                  </a:cubicBezTo>
                  <a:cubicBezTo>
                    <a:pt x="269" y="1056"/>
                    <a:pt x="269" y="948"/>
                    <a:pt x="296" y="841"/>
                  </a:cubicBezTo>
                  <a:cubicBezTo>
                    <a:pt x="296" y="653"/>
                    <a:pt x="350" y="518"/>
                    <a:pt x="457" y="438"/>
                  </a:cubicBezTo>
                  <a:cubicBezTo>
                    <a:pt x="524" y="371"/>
                    <a:pt x="627" y="323"/>
                    <a:pt x="736" y="323"/>
                  </a:cubicBezTo>
                  <a:cubicBezTo>
                    <a:pt x="759" y="323"/>
                    <a:pt x="783" y="325"/>
                    <a:pt x="807" y="330"/>
                  </a:cubicBezTo>
                  <a:lnTo>
                    <a:pt x="834" y="330"/>
                  </a:lnTo>
                  <a:lnTo>
                    <a:pt x="780" y="787"/>
                  </a:lnTo>
                  <a:cubicBezTo>
                    <a:pt x="753" y="1056"/>
                    <a:pt x="780" y="1298"/>
                    <a:pt x="888" y="1459"/>
                  </a:cubicBezTo>
                  <a:cubicBezTo>
                    <a:pt x="995" y="1621"/>
                    <a:pt x="1130" y="1701"/>
                    <a:pt x="1372" y="1728"/>
                  </a:cubicBezTo>
                  <a:cubicBezTo>
                    <a:pt x="1404" y="1733"/>
                    <a:pt x="1435" y="1735"/>
                    <a:pt x="1464" y="1735"/>
                  </a:cubicBezTo>
                  <a:cubicBezTo>
                    <a:pt x="1606" y="1735"/>
                    <a:pt x="1717" y="1683"/>
                    <a:pt x="1829" y="1594"/>
                  </a:cubicBezTo>
                  <a:cubicBezTo>
                    <a:pt x="1963" y="1486"/>
                    <a:pt x="2017" y="1325"/>
                    <a:pt x="2044" y="1137"/>
                  </a:cubicBezTo>
                  <a:cubicBezTo>
                    <a:pt x="2071" y="975"/>
                    <a:pt x="2044" y="841"/>
                    <a:pt x="2017" y="733"/>
                  </a:cubicBezTo>
                  <a:cubicBezTo>
                    <a:pt x="1963" y="599"/>
                    <a:pt x="1882" y="518"/>
                    <a:pt x="1775" y="438"/>
                  </a:cubicBezTo>
                  <a:lnTo>
                    <a:pt x="1775" y="438"/>
                  </a:lnTo>
                  <a:lnTo>
                    <a:pt x="2071" y="464"/>
                  </a:lnTo>
                  <a:lnTo>
                    <a:pt x="2097" y="142"/>
                  </a:lnTo>
                  <a:lnTo>
                    <a:pt x="995" y="7"/>
                  </a:lnTo>
                  <a:cubicBezTo>
                    <a:pt x="946" y="3"/>
                    <a:pt x="898" y="1"/>
                    <a:pt x="852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1892000" y="4195075"/>
              <a:ext cx="153275" cy="151250"/>
            </a:xfrm>
            <a:custGeom>
              <a:avLst/>
              <a:gdLst/>
              <a:ahLst/>
              <a:cxnLst/>
              <a:rect l="l" t="t" r="r" b="b"/>
              <a:pathLst>
                <a:path w="6131" h="6050" extrusionOk="0">
                  <a:moveTo>
                    <a:pt x="3549" y="0"/>
                  </a:moveTo>
                  <a:lnTo>
                    <a:pt x="0" y="2850"/>
                  </a:lnTo>
                  <a:lnTo>
                    <a:pt x="726" y="3791"/>
                  </a:lnTo>
                  <a:lnTo>
                    <a:pt x="2097" y="2689"/>
                  </a:lnTo>
                  <a:lnTo>
                    <a:pt x="3173" y="4060"/>
                  </a:lnTo>
                  <a:lnTo>
                    <a:pt x="1802" y="5136"/>
                  </a:lnTo>
                  <a:lnTo>
                    <a:pt x="2554" y="6050"/>
                  </a:lnTo>
                  <a:lnTo>
                    <a:pt x="6130" y="3200"/>
                  </a:lnTo>
                  <a:lnTo>
                    <a:pt x="5377" y="2286"/>
                  </a:lnTo>
                  <a:lnTo>
                    <a:pt x="3872" y="3495"/>
                  </a:lnTo>
                  <a:lnTo>
                    <a:pt x="2796" y="2124"/>
                  </a:lnTo>
                  <a:lnTo>
                    <a:pt x="4302" y="914"/>
                  </a:lnTo>
                  <a:lnTo>
                    <a:pt x="3549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1833525" y="4085500"/>
              <a:ext cx="137800" cy="129750"/>
            </a:xfrm>
            <a:custGeom>
              <a:avLst/>
              <a:gdLst/>
              <a:ahLst/>
              <a:cxnLst/>
              <a:rect l="l" t="t" r="r" b="b"/>
              <a:pathLst>
                <a:path w="5512" h="5190" extrusionOk="0">
                  <a:moveTo>
                    <a:pt x="2393" y="2421"/>
                  </a:moveTo>
                  <a:lnTo>
                    <a:pt x="3119" y="3442"/>
                  </a:lnTo>
                  <a:lnTo>
                    <a:pt x="1291" y="3980"/>
                  </a:lnTo>
                  <a:lnTo>
                    <a:pt x="2393" y="2421"/>
                  </a:lnTo>
                  <a:close/>
                  <a:moveTo>
                    <a:pt x="2743" y="1"/>
                  </a:moveTo>
                  <a:lnTo>
                    <a:pt x="0" y="4034"/>
                  </a:lnTo>
                  <a:lnTo>
                    <a:pt x="807" y="5190"/>
                  </a:lnTo>
                  <a:lnTo>
                    <a:pt x="5512" y="3899"/>
                  </a:lnTo>
                  <a:lnTo>
                    <a:pt x="4840" y="2931"/>
                  </a:lnTo>
                  <a:lnTo>
                    <a:pt x="3979" y="3173"/>
                  </a:lnTo>
                  <a:lnTo>
                    <a:pt x="2904" y="1695"/>
                  </a:lnTo>
                  <a:lnTo>
                    <a:pt x="3415" y="969"/>
                  </a:lnTo>
                  <a:lnTo>
                    <a:pt x="2743" y="1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1760250" y="4028125"/>
              <a:ext cx="133775" cy="105800"/>
            </a:xfrm>
            <a:custGeom>
              <a:avLst/>
              <a:gdLst/>
              <a:ahLst/>
              <a:cxnLst/>
              <a:rect l="l" t="t" r="r" b="b"/>
              <a:pathLst>
                <a:path w="5351" h="4232" extrusionOk="0">
                  <a:moveTo>
                    <a:pt x="1752" y="1172"/>
                  </a:moveTo>
                  <a:cubicBezTo>
                    <a:pt x="1796" y="1172"/>
                    <a:pt x="1839" y="1179"/>
                    <a:pt x="1883" y="1194"/>
                  </a:cubicBezTo>
                  <a:cubicBezTo>
                    <a:pt x="2044" y="1247"/>
                    <a:pt x="2178" y="1355"/>
                    <a:pt x="2313" y="1543"/>
                  </a:cubicBezTo>
                  <a:lnTo>
                    <a:pt x="2662" y="2108"/>
                  </a:lnTo>
                  <a:lnTo>
                    <a:pt x="1587" y="2780"/>
                  </a:lnTo>
                  <a:lnTo>
                    <a:pt x="1237" y="2242"/>
                  </a:lnTo>
                  <a:cubicBezTo>
                    <a:pt x="1103" y="2054"/>
                    <a:pt x="1049" y="1866"/>
                    <a:pt x="1076" y="1704"/>
                  </a:cubicBezTo>
                  <a:cubicBezTo>
                    <a:pt x="1103" y="1543"/>
                    <a:pt x="1210" y="1409"/>
                    <a:pt x="1372" y="1301"/>
                  </a:cubicBezTo>
                  <a:cubicBezTo>
                    <a:pt x="1510" y="1222"/>
                    <a:pt x="1633" y="1172"/>
                    <a:pt x="1752" y="1172"/>
                  </a:cubicBezTo>
                  <a:close/>
                  <a:moveTo>
                    <a:pt x="1542" y="0"/>
                  </a:moveTo>
                  <a:cubicBezTo>
                    <a:pt x="1276" y="0"/>
                    <a:pt x="1001" y="96"/>
                    <a:pt x="726" y="279"/>
                  </a:cubicBezTo>
                  <a:cubicBezTo>
                    <a:pt x="323" y="521"/>
                    <a:pt x="108" y="844"/>
                    <a:pt x="54" y="1247"/>
                  </a:cubicBezTo>
                  <a:cubicBezTo>
                    <a:pt x="1" y="1651"/>
                    <a:pt x="135" y="2108"/>
                    <a:pt x="431" y="2592"/>
                  </a:cubicBezTo>
                  <a:lnTo>
                    <a:pt x="1479" y="4232"/>
                  </a:lnTo>
                  <a:lnTo>
                    <a:pt x="5351" y="1785"/>
                  </a:lnTo>
                  <a:lnTo>
                    <a:pt x="4706" y="790"/>
                  </a:lnTo>
                  <a:lnTo>
                    <a:pt x="3388" y="1651"/>
                  </a:lnTo>
                  <a:lnTo>
                    <a:pt x="2958" y="978"/>
                  </a:lnTo>
                  <a:cubicBezTo>
                    <a:pt x="2635" y="494"/>
                    <a:pt x="2286" y="199"/>
                    <a:pt x="1909" y="64"/>
                  </a:cubicBezTo>
                  <a:cubicBezTo>
                    <a:pt x="1789" y="21"/>
                    <a:pt x="1667" y="0"/>
                    <a:pt x="1542" y="0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1688325" y="3928900"/>
              <a:ext cx="132450" cy="114950"/>
            </a:xfrm>
            <a:custGeom>
              <a:avLst/>
              <a:gdLst/>
              <a:ahLst/>
              <a:cxnLst/>
              <a:rect l="l" t="t" r="r" b="b"/>
              <a:pathLst>
                <a:path w="5298" h="4598" extrusionOk="0">
                  <a:moveTo>
                    <a:pt x="4706" y="0"/>
                  </a:moveTo>
                  <a:lnTo>
                    <a:pt x="1506" y="1829"/>
                  </a:lnTo>
                  <a:lnTo>
                    <a:pt x="754" y="511"/>
                  </a:lnTo>
                  <a:lnTo>
                    <a:pt x="1" y="941"/>
                  </a:lnTo>
                  <a:lnTo>
                    <a:pt x="2071" y="4598"/>
                  </a:lnTo>
                  <a:lnTo>
                    <a:pt x="2851" y="4168"/>
                  </a:lnTo>
                  <a:lnTo>
                    <a:pt x="2098" y="2850"/>
                  </a:lnTo>
                  <a:lnTo>
                    <a:pt x="5297" y="1022"/>
                  </a:lnTo>
                  <a:lnTo>
                    <a:pt x="4706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1665475" y="3856300"/>
              <a:ext cx="114975" cy="78675"/>
            </a:xfrm>
            <a:custGeom>
              <a:avLst/>
              <a:gdLst/>
              <a:ahLst/>
              <a:cxnLst/>
              <a:rect l="l" t="t" r="r" b="b"/>
              <a:pathLst>
                <a:path w="4599" h="3147" extrusionOk="0">
                  <a:moveTo>
                    <a:pt x="4060" y="1"/>
                  </a:moveTo>
                  <a:lnTo>
                    <a:pt x="1" y="2125"/>
                  </a:lnTo>
                  <a:lnTo>
                    <a:pt x="565" y="3146"/>
                  </a:lnTo>
                  <a:lnTo>
                    <a:pt x="4598" y="1022"/>
                  </a:lnTo>
                  <a:lnTo>
                    <a:pt x="4060" y="1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1619100" y="3762300"/>
              <a:ext cx="129750" cy="109775"/>
            </a:xfrm>
            <a:custGeom>
              <a:avLst/>
              <a:gdLst/>
              <a:ahLst/>
              <a:cxnLst/>
              <a:rect l="l" t="t" r="r" b="b"/>
              <a:pathLst>
                <a:path w="5190" h="4391" extrusionOk="0">
                  <a:moveTo>
                    <a:pt x="3339" y="0"/>
                  </a:moveTo>
                  <a:cubicBezTo>
                    <a:pt x="3113" y="0"/>
                    <a:pt x="2870" y="62"/>
                    <a:pt x="2608" y="185"/>
                  </a:cubicBezTo>
                  <a:cubicBezTo>
                    <a:pt x="2259" y="346"/>
                    <a:pt x="2044" y="588"/>
                    <a:pt x="1936" y="857"/>
                  </a:cubicBezTo>
                  <a:cubicBezTo>
                    <a:pt x="1856" y="1153"/>
                    <a:pt x="1856" y="1529"/>
                    <a:pt x="1990" y="2040"/>
                  </a:cubicBezTo>
                  <a:lnTo>
                    <a:pt x="2124" y="2524"/>
                  </a:lnTo>
                  <a:cubicBezTo>
                    <a:pt x="2178" y="2766"/>
                    <a:pt x="2178" y="2954"/>
                    <a:pt x="2178" y="3062"/>
                  </a:cubicBezTo>
                  <a:cubicBezTo>
                    <a:pt x="2151" y="3169"/>
                    <a:pt x="2071" y="3250"/>
                    <a:pt x="1963" y="3304"/>
                  </a:cubicBezTo>
                  <a:cubicBezTo>
                    <a:pt x="1907" y="3337"/>
                    <a:pt x="1851" y="3352"/>
                    <a:pt x="1794" y="3352"/>
                  </a:cubicBezTo>
                  <a:cubicBezTo>
                    <a:pt x="1716" y="3352"/>
                    <a:pt x="1638" y="3324"/>
                    <a:pt x="1560" y="3277"/>
                  </a:cubicBezTo>
                  <a:cubicBezTo>
                    <a:pt x="1425" y="3196"/>
                    <a:pt x="1291" y="3008"/>
                    <a:pt x="1183" y="2766"/>
                  </a:cubicBezTo>
                  <a:cubicBezTo>
                    <a:pt x="1076" y="2578"/>
                    <a:pt x="1022" y="2363"/>
                    <a:pt x="968" y="2121"/>
                  </a:cubicBezTo>
                  <a:cubicBezTo>
                    <a:pt x="915" y="1879"/>
                    <a:pt x="888" y="1610"/>
                    <a:pt x="888" y="1341"/>
                  </a:cubicBezTo>
                  <a:lnTo>
                    <a:pt x="0" y="1771"/>
                  </a:lnTo>
                  <a:cubicBezTo>
                    <a:pt x="54" y="2040"/>
                    <a:pt x="135" y="2309"/>
                    <a:pt x="216" y="2578"/>
                  </a:cubicBezTo>
                  <a:cubicBezTo>
                    <a:pt x="296" y="2820"/>
                    <a:pt x="377" y="3062"/>
                    <a:pt x="484" y="3304"/>
                  </a:cubicBezTo>
                  <a:cubicBezTo>
                    <a:pt x="726" y="3788"/>
                    <a:pt x="1022" y="4137"/>
                    <a:pt x="1372" y="4298"/>
                  </a:cubicBezTo>
                  <a:cubicBezTo>
                    <a:pt x="1526" y="4358"/>
                    <a:pt x="1686" y="4391"/>
                    <a:pt x="1850" y="4391"/>
                  </a:cubicBezTo>
                  <a:cubicBezTo>
                    <a:pt x="2059" y="4391"/>
                    <a:pt x="2276" y="4338"/>
                    <a:pt x="2501" y="4218"/>
                  </a:cubicBezTo>
                  <a:cubicBezTo>
                    <a:pt x="2824" y="4083"/>
                    <a:pt x="3039" y="3841"/>
                    <a:pt x="3146" y="3572"/>
                  </a:cubicBezTo>
                  <a:cubicBezTo>
                    <a:pt x="3254" y="3277"/>
                    <a:pt x="3254" y="2927"/>
                    <a:pt x="3146" y="2470"/>
                  </a:cubicBezTo>
                  <a:lnTo>
                    <a:pt x="3039" y="2013"/>
                  </a:lnTo>
                  <a:cubicBezTo>
                    <a:pt x="2985" y="1744"/>
                    <a:pt x="2958" y="1529"/>
                    <a:pt x="2985" y="1422"/>
                  </a:cubicBezTo>
                  <a:cubicBezTo>
                    <a:pt x="3012" y="1287"/>
                    <a:pt x="3092" y="1207"/>
                    <a:pt x="3227" y="1153"/>
                  </a:cubicBezTo>
                  <a:cubicBezTo>
                    <a:pt x="3283" y="1119"/>
                    <a:pt x="3339" y="1104"/>
                    <a:pt x="3396" y="1104"/>
                  </a:cubicBezTo>
                  <a:cubicBezTo>
                    <a:pt x="3474" y="1104"/>
                    <a:pt x="3552" y="1133"/>
                    <a:pt x="3630" y="1180"/>
                  </a:cubicBezTo>
                  <a:cubicBezTo>
                    <a:pt x="3791" y="1260"/>
                    <a:pt x="3899" y="1422"/>
                    <a:pt x="4007" y="1664"/>
                  </a:cubicBezTo>
                  <a:cubicBezTo>
                    <a:pt x="4114" y="1879"/>
                    <a:pt x="4195" y="2148"/>
                    <a:pt x="4248" y="2416"/>
                  </a:cubicBezTo>
                  <a:cubicBezTo>
                    <a:pt x="4302" y="2685"/>
                    <a:pt x="4302" y="3008"/>
                    <a:pt x="4302" y="3331"/>
                  </a:cubicBezTo>
                  <a:lnTo>
                    <a:pt x="5189" y="2900"/>
                  </a:lnTo>
                  <a:cubicBezTo>
                    <a:pt x="5163" y="2605"/>
                    <a:pt x="5109" y="2282"/>
                    <a:pt x="5028" y="2013"/>
                  </a:cubicBezTo>
                  <a:cubicBezTo>
                    <a:pt x="4974" y="1717"/>
                    <a:pt x="4867" y="1449"/>
                    <a:pt x="4732" y="1180"/>
                  </a:cubicBezTo>
                  <a:cubicBezTo>
                    <a:pt x="4464" y="615"/>
                    <a:pt x="4168" y="266"/>
                    <a:pt x="3818" y="104"/>
                  </a:cubicBezTo>
                  <a:cubicBezTo>
                    <a:pt x="3669" y="35"/>
                    <a:pt x="3509" y="0"/>
                    <a:pt x="3339" y="0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1564650" y="3678175"/>
              <a:ext cx="131100" cy="106900"/>
            </a:xfrm>
            <a:custGeom>
              <a:avLst/>
              <a:gdLst/>
              <a:ahLst/>
              <a:cxnLst/>
              <a:rect l="l" t="t" r="r" b="b"/>
              <a:pathLst>
                <a:path w="5244" h="4276" extrusionOk="0">
                  <a:moveTo>
                    <a:pt x="4786" y="1"/>
                  </a:moveTo>
                  <a:lnTo>
                    <a:pt x="1399" y="1453"/>
                  </a:lnTo>
                  <a:lnTo>
                    <a:pt x="807" y="55"/>
                  </a:lnTo>
                  <a:lnTo>
                    <a:pt x="1" y="404"/>
                  </a:lnTo>
                  <a:lnTo>
                    <a:pt x="1641" y="4276"/>
                  </a:lnTo>
                  <a:lnTo>
                    <a:pt x="2447" y="3926"/>
                  </a:lnTo>
                  <a:lnTo>
                    <a:pt x="1856" y="2528"/>
                  </a:lnTo>
                  <a:lnTo>
                    <a:pt x="5243" y="1103"/>
                  </a:lnTo>
                  <a:lnTo>
                    <a:pt x="4786" y="1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1539775" y="3541075"/>
              <a:ext cx="133800" cy="112275"/>
            </a:xfrm>
            <a:custGeom>
              <a:avLst/>
              <a:gdLst/>
              <a:ahLst/>
              <a:cxnLst/>
              <a:rect l="l" t="t" r="r" b="b"/>
              <a:pathLst>
                <a:path w="5352" h="4491" extrusionOk="0">
                  <a:moveTo>
                    <a:pt x="2743" y="2232"/>
                  </a:moveTo>
                  <a:lnTo>
                    <a:pt x="3173" y="3415"/>
                  </a:lnTo>
                  <a:lnTo>
                    <a:pt x="1238" y="3468"/>
                  </a:lnTo>
                  <a:lnTo>
                    <a:pt x="1238" y="3468"/>
                  </a:lnTo>
                  <a:lnTo>
                    <a:pt x="2743" y="2232"/>
                  </a:lnTo>
                  <a:close/>
                  <a:moveTo>
                    <a:pt x="3684" y="0"/>
                  </a:moveTo>
                  <a:lnTo>
                    <a:pt x="1" y="3173"/>
                  </a:lnTo>
                  <a:lnTo>
                    <a:pt x="485" y="4490"/>
                  </a:lnTo>
                  <a:lnTo>
                    <a:pt x="5351" y="4490"/>
                  </a:lnTo>
                  <a:lnTo>
                    <a:pt x="4948" y="3388"/>
                  </a:lnTo>
                  <a:lnTo>
                    <a:pt x="4061" y="3388"/>
                  </a:lnTo>
                  <a:lnTo>
                    <a:pt x="3415" y="1667"/>
                  </a:lnTo>
                  <a:lnTo>
                    <a:pt x="4114" y="1102"/>
                  </a:lnTo>
                  <a:lnTo>
                    <a:pt x="3684" y="0"/>
                  </a:ln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1434925" y="3194900"/>
              <a:ext cx="121700" cy="106700"/>
            </a:xfrm>
            <a:custGeom>
              <a:avLst/>
              <a:gdLst/>
              <a:ahLst/>
              <a:cxnLst/>
              <a:rect l="l" t="t" r="r" b="b"/>
              <a:pathLst>
                <a:path w="4868" h="4268" extrusionOk="0">
                  <a:moveTo>
                    <a:pt x="4114" y="1"/>
                  </a:moveTo>
                  <a:lnTo>
                    <a:pt x="3200" y="189"/>
                  </a:lnTo>
                  <a:cubicBezTo>
                    <a:pt x="3388" y="377"/>
                    <a:pt x="3523" y="565"/>
                    <a:pt x="3630" y="754"/>
                  </a:cubicBezTo>
                  <a:cubicBezTo>
                    <a:pt x="3738" y="942"/>
                    <a:pt x="3819" y="1157"/>
                    <a:pt x="3872" y="1399"/>
                  </a:cubicBezTo>
                  <a:cubicBezTo>
                    <a:pt x="3953" y="1802"/>
                    <a:pt x="3872" y="2152"/>
                    <a:pt x="3657" y="2447"/>
                  </a:cubicBezTo>
                  <a:cubicBezTo>
                    <a:pt x="3442" y="2743"/>
                    <a:pt x="3093" y="2931"/>
                    <a:pt x="2636" y="3012"/>
                  </a:cubicBezTo>
                  <a:cubicBezTo>
                    <a:pt x="2494" y="3037"/>
                    <a:pt x="2358" y="3049"/>
                    <a:pt x="2228" y="3049"/>
                  </a:cubicBezTo>
                  <a:cubicBezTo>
                    <a:pt x="1939" y="3049"/>
                    <a:pt x="1684" y="2989"/>
                    <a:pt x="1479" y="2878"/>
                  </a:cubicBezTo>
                  <a:cubicBezTo>
                    <a:pt x="1157" y="2689"/>
                    <a:pt x="969" y="2394"/>
                    <a:pt x="888" y="1963"/>
                  </a:cubicBezTo>
                  <a:cubicBezTo>
                    <a:pt x="834" y="1748"/>
                    <a:pt x="834" y="1506"/>
                    <a:pt x="861" y="1291"/>
                  </a:cubicBezTo>
                  <a:cubicBezTo>
                    <a:pt x="888" y="1076"/>
                    <a:pt x="969" y="834"/>
                    <a:pt x="1076" y="592"/>
                  </a:cubicBezTo>
                  <a:lnTo>
                    <a:pt x="1076" y="592"/>
                  </a:lnTo>
                  <a:lnTo>
                    <a:pt x="135" y="781"/>
                  </a:lnTo>
                  <a:cubicBezTo>
                    <a:pt x="54" y="996"/>
                    <a:pt x="28" y="1238"/>
                    <a:pt x="28" y="1480"/>
                  </a:cubicBezTo>
                  <a:cubicBezTo>
                    <a:pt x="1" y="1722"/>
                    <a:pt x="28" y="1963"/>
                    <a:pt x="81" y="2232"/>
                  </a:cubicBezTo>
                  <a:cubicBezTo>
                    <a:pt x="216" y="2985"/>
                    <a:pt x="538" y="3523"/>
                    <a:pt x="1049" y="3872"/>
                  </a:cubicBezTo>
                  <a:cubicBezTo>
                    <a:pt x="1388" y="4136"/>
                    <a:pt x="1793" y="4268"/>
                    <a:pt x="2254" y="4268"/>
                  </a:cubicBezTo>
                  <a:cubicBezTo>
                    <a:pt x="2452" y="4268"/>
                    <a:pt x="2660" y="4243"/>
                    <a:pt x="2878" y="4195"/>
                  </a:cubicBezTo>
                  <a:cubicBezTo>
                    <a:pt x="3577" y="4061"/>
                    <a:pt x="4114" y="3738"/>
                    <a:pt x="4437" y="3227"/>
                  </a:cubicBezTo>
                  <a:cubicBezTo>
                    <a:pt x="4786" y="2716"/>
                    <a:pt x="4867" y="2071"/>
                    <a:pt x="4733" y="1318"/>
                  </a:cubicBezTo>
                  <a:cubicBezTo>
                    <a:pt x="4679" y="1076"/>
                    <a:pt x="4598" y="834"/>
                    <a:pt x="4518" y="619"/>
                  </a:cubicBezTo>
                  <a:cubicBezTo>
                    <a:pt x="4410" y="404"/>
                    <a:pt x="4276" y="189"/>
                    <a:pt x="4114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8"/>
            <p:cNvSpPr/>
            <p:nvPr/>
          </p:nvSpPr>
          <p:spPr>
            <a:xfrm>
              <a:off x="1418800" y="3067200"/>
              <a:ext cx="121675" cy="118325"/>
            </a:xfrm>
            <a:custGeom>
              <a:avLst/>
              <a:gdLst/>
              <a:ahLst/>
              <a:cxnLst/>
              <a:rect l="l" t="t" r="r" b="b"/>
              <a:pathLst>
                <a:path w="4867" h="4733" extrusionOk="0">
                  <a:moveTo>
                    <a:pt x="1532" y="2171"/>
                  </a:moveTo>
                  <a:cubicBezTo>
                    <a:pt x="1687" y="2171"/>
                    <a:pt x="1794" y="2219"/>
                    <a:pt x="1882" y="2286"/>
                  </a:cubicBezTo>
                  <a:cubicBezTo>
                    <a:pt x="1990" y="2393"/>
                    <a:pt x="2071" y="2555"/>
                    <a:pt x="2098" y="2797"/>
                  </a:cubicBezTo>
                  <a:lnTo>
                    <a:pt x="2178" y="3281"/>
                  </a:lnTo>
                  <a:lnTo>
                    <a:pt x="1022" y="3442"/>
                  </a:lnTo>
                  <a:lnTo>
                    <a:pt x="941" y="2958"/>
                  </a:lnTo>
                  <a:cubicBezTo>
                    <a:pt x="915" y="2716"/>
                    <a:pt x="915" y="2528"/>
                    <a:pt x="995" y="2420"/>
                  </a:cubicBezTo>
                  <a:cubicBezTo>
                    <a:pt x="1076" y="2286"/>
                    <a:pt x="1210" y="2232"/>
                    <a:pt x="1425" y="2178"/>
                  </a:cubicBezTo>
                  <a:cubicBezTo>
                    <a:pt x="1464" y="2173"/>
                    <a:pt x="1499" y="2171"/>
                    <a:pt x="1532" y="2171"/>
                  </a:cubicBezTo>
                  <a:close/>
                  <a:moveTo>
                    <a:pt x="4275" y="0"/>
                  </a:moveTo>
                  <a:lnTo>
                    <a:pt x="3092" y="834"/>
                  </a:lnTo>
                  <a:cubicBezTo>
                    <a:pt x="2850" y="995"/>
                    <a:pt x="2662" y="1157"/>
                    <a:pt x="2555" y="1291"/>
                  </a:cubicBezTo>
                  <a:cubicBezTo>
                    <a:pt x="2447" y="1425"/>
                    <a:pt x="2393" y="1587"/>
                    <a:pt x="2366" y="1748"/>
                  </a:cubicBezTo>
                  <a:cubicBezTo>
                    <a:pt x="2232" y="1479"/>
                    <a:pt x="2071" y="1291"/>
                    <a:pt x="1856" y="1157"/>
                  </a:cubicBezTo>
                  <a:cubicBezTo>
                    <a:pt x="1698" y="1078"/>
                    <a:pt x="1512" y="1028"/>
                    <a:pt x="1307" y="1028"/>
                  </a:cubicBezTo>
                  <a:cubicBezTo>
                    <a:pt x="1232" y="1028"/>
                    <a:pt x="1155" y="1035"/>
                    <a:pt x="1076" y="1049"/>
                  </a:cubicBezTo>
                  <a:cubicBezTo>
                    <a:pt x="646" y="1103"/>
                    <a:pt x="350" y="1291"/>
                    <a:pt x="189" y="1614"/>
                  </a:cubicBezTo>
                  <a:cubicBezTo>
                    <a:pt x="27" y="1909"/>
                    <a:pt x="0" y="2366"/>
                    <a:pt x="81" y="2958"/>
                  </a:cubicBezTo>
                  <a:lnTo>
                    <a:pt x="323" y="4732"/>
                  </a:lnTo>
                  <a:lnTo>
                    <a:pt x="4867" y="4087"/>
                  </a:lnTo>
                  <a:lnTo>
                    <a:pt x="4706" y="2931"/>
                  </a:lnTo>
                  <a:lnTo>
                    <a:pt x="2985" y="3173"/>
                  </a:lnTo>
                  <a:lnTo>
                    <a:pt x="2931" y="2850"/>
                  </a:lnTo>
                  <a:cubicBezTo>
                    <a:pt x="2904" y="2662"/>
                    <a:pt x="2931" y="2501"/>
                    <a:pt x="2985" y="2366"/>
                  </a:cubicBezTo>
                  <a:cubicBezTo>
                    <a:pt x="3065" y="2232"/>
                    <a:pt x="3200" y="2098"/>
                    <a:pt x="3415" y="1963"/>
                  </a:cubicBezTo>
                  <a:lnTo>
                    <a:pt x="4464" y="1237"/>
                  </a:lnTo>
                  <a:lnTo>
                    <a:pt x="4275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8"/>
            <p:cNvSpPr/>
            <p:nvPr/>
          </p:nvSpPr>
          <p:spPr>
            <a:xfrm>
              <a:off x="1402000" y="2968400"/>
              <a:ext cx="120325" cy="116300"/>
            </a:xfrm>
            <a:custGeom>
              <a:avLst/>
              <a:gdLst/>
              <a:ahLst/>
              <a:cxnLst/>
              <a:rect l="l" t="t" r="r" b="b"/>
              <a:pathLst>
                <a:path w="4813" h="4652" extrusionOk="0">
                  <a:moveTo>
                    <a:pt x="0" y="0"/>
                  </a:moveTo>
                  <a:lnTo>
                    <a:pt x="135" y="1291"/>
                  </a:lnTo>
                  <a:lnTo>
                    <a:pt x="1829" y="2178"/>
                  </a:lnTo>
                  <a:lnTo>
                    <a:pt x="323" y="3361"/>
                  </a:lnTo>
                  <a:lnTo>
                    <a:pt x="430" y="4651"/>
                  </a:lnTo>
                  <a:lnTo>
                    <a:pt x="2904" y="2689"/>
                  </a:lnTo>
                  <a:lnTo>
                    <a:pt x="4813" y="2501"/>
                  </a:lnTo>
                  <a:lnTo>
                    <a:pt x="4705" y="1318"/>
                  </a:lnTo>
                  <a:lnTo>
                    <a:pt x="2796" y="15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1398625" y="2854125"/>
              <a:ext cx="117000" cy="96150"/>
            </a:xfrm>
            <a:custGeom>
              <a:avLst/>
              <a:gdLst/>
              <a:ahLst/>
              <a:cxnLst/>
              <a:rect l="l" t="t" r="r" b="b"/>
              <a:pathLst>
                <a:path w="4680" h="3846" extrusionOk="0">
                  <a:moveTo>
                    <a:pt x="1583" y="1231"/>
                  </a:moveTo>
                  <a:cubicBezTo>
                    <a:pt x="1747" y="1231"/>
                    <a:pt x="1874" y="1287"/>
                    <a:pt x="1964" y="1399"/>
                  </a:cubicBezTo>
                  <a:cubicBezTo>
                    <a:pt x="2071" y="1506"/>
                    <a:pt x="2152" y="1694"/>
                    <a:pt x="2152" y="1909"/>
                  </a:cubicBezTo>
                  <a:lnTo>
                    <a:pt x="2179" y="2555"/>
                  </a:lnTo>
                  <a:lnTo>
                    <a:pt x="915" y="2635"/>
                  </a:lnTo>
                  <a:lnTo>
                    <a:pt x="888" y="1963"/>
                  </a:lnTo>
                  <a:cubicBezTo>
                    <a:pt x="861" y="1748"/>
                    <a:pt x="915" y="1560"/>
                    <a:pt x="1023" y="1426"/>
                  </a:cubicBezTo>
                  <a:cubicBezTo>
                    <a:pt x="1130" y="1318"/>
                    <a:pt x="1291" y="1237"/>
                    <a:pt x="1480" y="1237"/>
                  </a:cubicBezTo>
                  <a:cubicBezTo>
                    <a:pt x="1515" y="1233"/>
                    <a:pt x="1550" y="1231"/>
                    <a:pt x="1583" y="1231"/>
                  </a:cubicBezTo>
                  <a:close/>
                  <a:moveTo>
                    <a:pt x="1426" y="1"/>
                  </a:moveTo>
                  <a:cubicBezTo>
                    <a:pt x="969" y="27"/>
                    <a:pt x="592" y="216"/>
                    <a:pt x="350" y="538"/>
                  </a:cubicBezTo>
                  <a:cubicBezTo>
                    <a:pt x="108" y="861"/>
                    <a:pt x="1" y="1291"/>
                    <a:pt x="28" y="1883"/>
                  </a:cubicBezTo>
                  <a:lnTo>
                    <a:pt x="108" y="3845"/>
                  </a:lnTo>
                  <a:lnTo>
                    <a:pt x="4679" y="3630"/>
                  </a:lnTo>
                  <a:lnTo>
                    <a:pt x="4625" y="2474"/>
                  </a:lnTo>
                  <a:lnTo>
                    <a:pt x="3039" y="2528"/>
                  </a:lnTo>
                  <a:lnTo>
                    <a:pt x="3012" y="1748"/>
                  </a:lnTo>
                  <a:cubicBezTo>
                    <a:pt x="2985" y="1184"/>
                    <a:pt x="2824" y="726"/>
                    <a:pt x="2555" y="431"/>
                  </a:cubicBezTo>
                  <a:cubicBezTo>
                    <a:pt x="2286" y="135"/>
                    <a:pt x="1910" y="1"/>
                    <a:pt x="1426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8"/>
            <p:cNvSpPr/>
            <p:nvPr/>
          </p:nvSpPr>
          <p:spPr>
            <a:xfrm>
              <a:off x="1396625" y="2737850"/>
              <a:ext cx="114950" cy="105550"/>
            </a:xfrm>
            <a:custGeom>
              <a:avLst/>
              <a:gdLst/>
              <a:ahLst/>
              <a:cxnLst/>
              <a:rect l="l" t="t" r="r" b="b"/>
              <a:pathLst>
                <a:path w="4598" h="4222" extrusionOk="0">
                  <a:moveTo>
                    <a:pt x="27" y="0"/>
                  </a:moveTo>
                  <a:lnTo>
                    <a:pt x="0" y="4221"/>
                  </a:lnTo>
                  <a:lnTo>
                    <a:pt x="914" y="4221"/>
                  </a:lnTo>
                  <a:lnTo>
                    <a:pt x="914" y="2716"/>
                  </a:lnTo>
                  <a:lnTo>
                    <a:pt x="4598" y="2716"/>
                  </a:lnTo>
                  <a:lnTo>
                    <a:pt x="4598" y="1560"/>
                  </a:lnTo>
                  <a:lnTo>
                    <a:pt x="914" y="1533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8"/>
            <p:cNvSpPr/>
            <p:nvPr/>
          </p:nvSpPr>
          <p:spPr>
            <a:xfrm>
              <a:off x="1398625" y="2689450"/>
              <a:ext cx="115650" cy="34300"/>
            </a:xfrm>
            <a:custGeom>
              <a:avLst/>
              <a:gdLst/>
              <a:ahLst/>
              <a:cxnLst/>
              <a:rect l="l" t="t" r="r" b="b"/>
              <a:pathLst>
                <a:path w="4626" h="1372" extrusionOk="0">
                  <a:moveTo>
                    <a:pt x="55" y="0"/>
                  </a:moveTo>
                  <a:lnTo>
                    <a:pt x="1" y="1157"/>
                  </a:lnTo>
                  <a:lnTo>
                    <a:pt x="4571" y="1372"/>
                  </a:lnTo>
                  <a:lnTo>
                    <a:pt x="4625" y="189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8"/>
            <p:cNvSpPr/>
            <p:nvPr/>
          </p:nvSpPr>
          <p:spPr>
            <a:xfrm>
              <a:off x="1401325" y="2575050"/>
              <a:ext cx="121000" cy="91575"/>
            </a:xfrm>
            <a:custGeom>
              <a:avLst/>
              <a:gdLst/>
              <a:ahLst/>
              <a:cxnLst/>
              <a:rect l="l" t="t" r="r" b="b"/>
              <a:pathLst>
                <a:path w="4840" h="3663" extrusionOk="0">
                  <a:moveTo>
                    <a:pt x="3305" y="1"/>
                  </a:moveTo>
                  <a:cubicBezTo>
                    <a:pt x="2988" y="1"/>
                    <a:pt x="2716" y="86"/>
                    <a:pt x="2528" y="275"/>
                  </a:cubicBezTo>
                  <a:cubicBezTo>
                    <a:pt x="2313" y="463"/>
                    <a:pt x="2124" y="812"/>
                    <a:pt x="1990" y="1323"/>
                  </a:cubicBezTo>
                  <a:lnTo>
                    <a:pt x="1829" y="1807"/>
                  </a:lnTo>
                  <a:cubicBezTo>
                    <a:pt x="1775" y="2049"/>
                    <a:pt x="1694" y="2211"/>
                    <a:pt x="1614" y="2291"/>
                  </a:cubicBezTo>
                  <a:cubicBezTo>
                    <a:pt x="1560" y="2372"/>
                    <a:pt x="1452" y="2399"/>
                    <a:pt x="1318" y="2399"/>
                  </a:cubicBezTo>
                  <a:cubicBezTo>
                    <a:pt x="1157" y="2372"/>
                    <a:pt x="1049" y="2318"/>
                    <a:pt x="995" y="2157"/>
                  </a:cubicBezTo>
                  <a:cubicBezTo>
                    <a:pt x="915" y="2022"/>
                    <a:pt x="888" y="1807"/>
                    <a:pt x="915" y="1538"/>
                  </a:cubicBezTo>
                  <a:cubicBezTo>
                    <a:pt x="941" y="1323"/>
                    <a:pt x="968" y="1108"/>
                    <a:pt x="1049" y="866"/>
                  </a:cubicBezTo>
                  <a:cubicBezTo>
                    <a:pt x="1130" y="624"/>
                    <a:pt x="1237" y="382"/>
                    <a:pt x="1372" y="140"/>
                  </a:cubicBezTo>
                  <a:lnTo>
                    <a:pt x="404" y="87"/>
                  </a:lnTo>
                  <a:cubicBezTo>
                    <a:pt x="296" y="355"/>
                    <a:pt x="215" y="624"/>
                    <a:pt x="162" y="893"/>
                  </a:cubicBezTo>
                  <a:cubicBezTo>
                    <a:pt x="108" y="1135"/>
                    <a:pt x="81" y="1404"/>
                    <a:pt x="54" y="1646"/>
                  </a:cubicBezTo>
                  <a:cubicBezTo>
                    <a:pt x="0" y="2211"/>
                    <a:pt x="81" y="2641"/>
                    <a:pt x="323" y="2936"/>
                  </a:cubicBezTo>
                  <a:cubicBezTo>
                    <a:pt x="538" y="3259"/>
                    <a:pt x="861" y="3420"/>
                    <a:pt x="1318" y="3474"/>
                  </a:cubicBezTo>
                  <a:cubicBezTo>
                    <a:pt x="1365" y="3478"/>
                    <a:pt x="1411" y="3479"/>
                    <a:pt x="1455" y="3479"/>
                  </a:cubicBezTo>
                  <a:cubicBezTo>
                    <a:pt x="1767" y="3479"/>
                    <a:pt x="2017" y="3397"/>
                    <a:pt x="2205" y="3232"/>
                  </a:cubicBezTo>
                  <a:cubicBezTo>
                    <a:pt x="2447" y="3017"/>
                    <a:pt x="2635" y="2694"/>
                    <a:pt x="2770" y="2264"/>
                  </a:cubicBezTo>
                  <a:lnTo>
                    <a:pt x="2904" y="1807"/>
                  </a:lnTo>
                  <a:cubicBezTo>
                    <a:pt x="2985" y="1538"/>
                    <a:pt x="3065" y="1350"/>
                    <a:pt x="3146" y="1270"/>
                  </a:cubicBezTo>
                  <a:cubicBezTo>
                    <a:pt x="3227" y="1189"/>
                    <a:pt x="3361" y="1162"/>
                    <a:pt x="3496" y="1162"/>
                  </a:cubicBezTo>
                  <a:cubicBezTo>
                    <a:pt x="3657" y="1162"/>
                    <a:pt x="3764" y="1243"/>
                    <a:pt x="3845" y="1404"/>
                  </a:cubicBezTo>
                  <a:cubicBezTo>
                    <a:pt x="3926" y="1538"/>
                    <a:pt x="3953" y="1727"/>
                    <a:pt x="3926" y="1995"/>
                  </a:cubicBezTo>
                  <a:cubicBezTo>
                    <a:pt x="3899" y="2237"/>
                    <a:pt x="3845" y="2506"/>
                    <a:pt x="3738" y="2775"/>
                  </a:cubicBezTo>
                  <a:cubicBezTo>
                    <a:pt x="3657" y="3044"/>
                    <a:pt x="3496" y="3313"/>
                    <a:pt x="3334" y="3582"/>
                  </a:cubicBezTo>
                  <a:lnTo>
                    <a:pt x="4329" y="3662"/>
                  </a:lnTo>
                  <a:cubicBezTo>
                    <a:pt x="4463" y="3394"/>
                    <a:pt x="4544" y="3098"/>
                    <a:pt x="4625" y="2802"/>
                  </a:cubicBezTo>
                  <a:cubicBezTo>
                    <a:pt x="4705" y="2533"/>
                    <a:pt x="4759" y="2237"/>
                    <a:pt x="4786" y="1942"/>
                  </a:cubicBezTo>
                  <a:cubicBezTo>
                    <a:pt x="4840" y="1323"/>
                    <a:pt x="4759" y="866"/>
                    <a:pt x="4517" y="544"/>
                  </a:cubicBezTo>
                  <a:cubicBezTo>
                    <a:pt x="4302" y="248"/>
                    <a:pt x="3953" y="60"/>
                    <a:pt x="3442" y="6"/>
                  </a:cubicBezTo>
                  <a:cubicBezTo>
                    <a:pt x="3395" y="3"/>
                    <a:pt x="3350" y="1"/>
                    <a:pt x="3305" y="1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8"/>
            <p:cNvSpPr/>
            <p:nvPr/>
          </p:nvSpPr>
          <p:spPr>
            <a:xfrm>
              <a:off x="1410050" y="2447475"/>
              <a:ext cx="121700" cy="106900"/>
            </a:xfrm>
            <a:custGeom>
              <a:avLst/>
              <a:gdLst/>
              <a:ahLst/>
              <a:cxnLst/>
              <a:rect l="l" t="t" r="r" b="b"/>
              <a:pathLst>
                <a:path w="4868" h="4276" extrusionOk="0">
                  <a:moveTo>
                    <a:pt x="539" y="1"/>
                  </a:moveTo>
                  <a:lnTo>
                    <a:pt x="1" y="4168"/>
                  </a:lnTo>
                  <a:lnTo>
                    <a:pt x="888" y="4275"/>
                  </a:lnTo>
                  <a:lnTo>
                    <a:pt x="1076" y="2770"/>
                  </a:lnTo>
                  <a:lnTo>
                    <a:pt x="4733" y="3227"/>
                  </a:lnTo>
                  <a:lnTo>
                    <a:pt x="4867" y="2071"/>
                  </a:lnTo>
                  <a:lnTo>
                    <a:pt x="1238" y="1614"/>
                  </a:lnTo>
                  <a:lnTo>
                    <a:pt x="1426" y="108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8"/>
            <p:cNvSpPr/>
            <p:nvPr/>
          </p:nvSpPr>
          <p:spPr>
            <a:xfrm>
              <a:off x="1429550" y="2354050"/>
              <a:ext cx="126400" cy="117650"/>
            </a:xfrm>
            <a:custGeom>
              <a:avLst/>
              <a:gdLst/>
              <a:ahLst/>
              <a:cxnLst/>
              <a:rect l="l" t="t" r="r" b="b"/>
              <a:pathLst>
                <a:path w="5056" h="4706" extrusionOk="0">
                  <a:moveTo>
                    <a:pt x="3093" y="1452"/>
                  </a:moveTo>
                  <a:lnTo>
                    <a:pt x="2877" y="2689"/>
                  </a:lnTo>
                  <a:lnTo>
                    <a:pt x="1184" y="1748"/>
                  </a:lnTo>
                  <a:lnTo>
                    <a:pt x="3093" y="1452"/>
                  </a:lnTo>
                  <a:close/>
                  <a:moveTo>
                    <a:pt x="5055" y="0"/>
                  </a:moveTo>
                  <a:lnTo>
                    <a:pt x="243" y="888"/>
                  </a:lnTo>
                  <a:lnTo>
                    <a:pt x="1" y="2259"/>
                  </a:lnTo>
                  <a:lnTo>
                    <a:pt x="4222" y="4705"/>
                  </a:lnTo>
                  <a:lnTo>
                    <a:pt x="4437" y="3549"/>
                  </a:lnTo>
                  <a:lnTo>
                    <a:pt x="3657" y="3119"/>
                  </a:lnTo>
                  <a:lnTo>
                    <a:pt x="3980" y="1291"/>
                  </a:lnTo>
                  <a:lnTo>
                    <a:pt x="4840" y="1156"/>
                  </a:lnTo>
                  <a:lnTo>
                    <a:pt x="5055" y="0"/>
                  </a:ln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8"/>
            <p:cNvSpPr/>
            <p:nvPr/>
          </p:nvSpPr>
          <p:spPr>
            <a:xfrm>
              <a:off x="1503500" y="2058975"/>
              <a:ext cx="132425" cy="114275"/>
            </a:xfrm>
            <a:custGeom>
              <a:avLst/>
              <a:gdLst/>
              <a:ahLst/>
              <a:cxnLst/>
              <a:rect l="l" t="t" r="r" b="b"/>
              <a:pathLst>
                <a:path w="5297" h="4571" extrusionOk="0">
                  <a:moveTo>
                    <a:pt x="3146" y="1183"/>
                  </a:moveTo>
                  <a:lnTo>
                    <a:pt x="2769" y="2393"/>
                  </a:lnTo>
                  <a:lnTo>
                    <a:pt x="1237" y="1237"/>
                  </a:lnTo>
                  <a:lnTo>
                    <a:pt x="3146" y="1183"/>
                  </a:lnTo>
                  <a:close/>
                  <a:moveTo>
                    <a:pt x="5297" y="0"/>
                  </a:moveTo>
                  <a:lnTo>
                    <a:pt x="403" y="242"/>
                  </a:lnTo>
                  <a:lnTo>
                    <a:pt x="0" y="1587"/>
                  </a:lnTo>
                  <a:lnTo>
                    <a:pt x="3845" y="4571"/>
                  </a:lnTo>
                  <a:lnTo>
                    <a:pt x="4194" y="3442"/>
                  </a:lnTo>
                  <a:lnTo>
                    <a:pt x="3495" y="2904"/>
                  </a:lnTo>
                  <a:lnTo>
                    <a:pt x="4060" y="1156"/>
                  </a:lnTo>
                  <a:lnTo>
                    <a:pt x="4920" y="1130"/>
                  </a:lnTo>
                  <a:lnTo>
                    <a:pt x="529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8"/>
            <p:cNvSpPr/>
            <p:nvPr/>
          </p:nvSpPr>
          <p:spPr>
            <a:xfrm>
              <a:off x="1533725" y="1930300"/>
              <a:ext cx="143200" cy="114575"/>
            </a:xfrm>
            <a:custGeom>
              <a:avLst/>
              <a:gdLst/>
              <a:ahLst/>
              <a:cxnLst/>
              <a:rect l="l" t="t" r="r" b="b"/>
              <a:pathLst>
                <a:path w="5728" h="4583" extrusionOk="0">
                  <a:moveTo>
                    <a:pt x="1892" y="1211"/>
                  </a:moveTo>
                  <a:cubicBezTo>
                    <a:pt x="1980" y="1211"/>
                    <a:pt x="2075" y="1231"/>
                    <a:pt x="2179" y="1276"/>
                  </a:cubicBezTo>
                  <a:cubicBezTo>
                    <a:pt x="2367" y="1330"/>
                    <a:pt x="2501" y="1437"/>
                    <a:pt x="2555" y="1572"/>
                  </a:cubicBezTo>
                  <a:cubicBezTo>
                    <a:pt x="2609" y="1706"/>
                    <a:pt x="2582" y="1894"/>
                    <a:pt x="2501" y="2109"/>
                  </a:cubicBezTo>
                  <a:lnTo>
                    <a:pt x="2313" y="2593"/>
                  </a:lnTo>
                  <a:lnTo>
                    <a:pt x="1211" y="2163"/>
                  </a:lnTo>
                  <a:lnTo>
                    <a:pt x="1399" y="1706"/>
                  </a:lnTo>
                  <a:cubicBezTo>
                    <a:pt x="1480" y="1491"/>
                    <a:pt x="1587" y="1330"/>
                    <a:pt x="1695" y="1249"/>
                  </a:cubicBezTo>
                  <a:cubicBezTo>
                    <a:pt x="1755" y="1225"/>
                    <a:pt x="1821" y="1211"/>
                    <a:pt x="1892" y="1211"/>
                  </a:cubicBezTo>
                  <a:close/>
                  <a:moveTo>
                    <a:pt x="1918" y="0"/>
                  </a:moveTo>
                  <a:cubicBezTo>
                    <a:pt x="1719" y="0"/>
                    <a:pt x="1537" y="53"/>
                    <a:pt x="1372" y="173"/>
                  </a:cubicBezTo>
                  <a:cubicBezTo>
                    <a:pt x="1103" y="362"/>
                    <a:pt x="861" y="738"/>
                    <a:pt x="646" y="1303"/>
                  </a:cubicBezTo>
                  <a:lnTo>
                    <a:pt x="1" y="2970"/>
                  </a:lnTo>
                  <a:lnTo>
                    <a:pt x="4276" y="4583"/>
                  </a:lnTo>
                  <a:lnTo>
                    <a:pt x="4706" y="3480"/>
                  </a:lnTo>
                  <a:lnTo>
                    <a:pt x="3093" y="2862"/>
                  </a:lnTo>
                  <a:lnTo>
                    <a:pt x="3200" y="2566"/>
                  </a:lnTo>
                  <a:cubicBezTo>
                    <a:pt x="3254" y="2378"/>
                    <a:pt x="3362" y="2244"/>
                    <a:pt x="3469" y="2163"/>
                  </a:cubicBezTo>
                  <a:cubicBezTo>
                    <a:pt x="3604" y="2082"/>
                    <a:pt x="3792" y="2029"/>
                    <a:pt x="4034" y="2029"/>
                  </a:cubicBezTo>
                  <a:lnTo>
                    <a:pt x="5298" y="1894"/>
                  </a:lnTo>
                  <a:lnTo>
                    <a:pt x="5728" y="711"/>
                  </a:lnTo>
                  <a:lnTo>
                    <a:pt x="4303" y="872"/>
                  </a:lnTo>
                  <a:cubicBezTo>
                    <a:pt x="4007" y="899"/>
                    <a:pt x="3765" y="953"/>
                    <a:pt x="3604" y="1007"/>
                  </a:cubicBezTo>
                  <a:cubicBezTo>
                    <a:pt x="3442" y="1088"/>
                    <a:pt x="3308" y="1195"/>
                    <a:pt x="3227" y="1330"/>
                  </a:cubicBezTo>
                  <a:cubicBezTo>
                    <a:pt x="3227" y="1034"/>
                    <a:pt x="3174" y="765"/>
                    <a:pt x="3039" y="577"/>
                  </a:cubicBezTo>
                  <a:cubicBezTo>
                    <a:pt x="2932" y="362"/>
                    <a:pt x="2716" y="200"/>
                    <a:pt x="2421" y="93"/>
                  </a:cubicBezTo>
                  <a:cubicBezTo>
                    <a:pt x="2243" y="33"/>
                    <a:pt x="2075" y="0"/>
                    <a:pt x="1918" y="0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8"/>
            <p:cNvSpPr/>
            <p:nvPr/>
          </p:nvSpPr>
          <p:spPr>
            <a:xfrm>
              <a:off x="1590875" y="1806250"/>
              <a:ext cx="123700" cy="115000"/>
            </a:xfrm>
            <a:custGeom>
              <a:avLst/>
              <a:gdLst/>
              <a:ahLst/>
              <a:cxnLst/>
              <a:rect l="l" t="t" r="r" b="b"/>
              <a:pathLst>
                <a:path w="4948" h="4600" extrusionOk="0">
                  <a:moveTo>
                    <a:pt x="1210" y="0"/>
                  </a:moveTo>
                  <a:cubicBezTo>
                    <a:pt x="1022" y="135"/>
                    <a:pt x="861" y="323"/>
                    <a:pt x="699" y="511"/>
                  </a:cubicBezTo>
                  <a:cubicBezTo>
                    <a:pt x="565" y="699"/>
                    <a:pt x="430" y="914"/>
                    <a:pt x="350" y="1156"/>
                  </a:cubicBezTo>
                  <a:cubicBezTo>
                    <a:pt x="27" y="1855"/>
                    <a:pt x="0" y="2474"/>
                    <a:pt x="215" y="3065"/>
                  </a:cubicBezTo>
                  <a:cubicBezTo>
                    <a:pt x="404" y="3630"/>
                    <a:pt x="861" y="4087"/>
                    <a:pt x="1533" y="4356"/>
                  </a:cubicBezTo>
                  <a:cubicBezTo>
                    <a:pt x="1902" y="4518"/>
                    <a:pt x="2256" y="4600"/>
                    <a:pt x="2593" y="4600"/>
                  </a:cubicBezTo>
                  <a:cubicBezTo>
                    <a:pt x="2869" y="4600"/>
                    <a:pt x="3134" y="4545"/>
                    <a:pt x="3388" y="4436"/>
                  </a:cubicBezTo>
                  <a:cubicBezTo>
                    <a:pt x="3953" y="4221"/>
                    <a:pt x="4383" y="3737"/>
                    <a:pt x="4678" y="3038"/>
                  </a:cubicBezTo>
                  <a:cubicBezTo>
                    <a:pt x="4786" y="2796"/>
                    <a:pt x="4867" y="2581"/>
                    <a:pt x="4894" y="2339"/>
                  </a:cubicBezTo>
                  <a:cubicBezTo>
                    <a:pt x="4947" y="2097"/>
                    <a:pt x="4947" y="1855"/>
                    <a:pt x="4947" y="1613"/>
                  </a:cubicBezTo>
                  <a:lnTo>
                    <a:pt x="4060" y="1237"/>
                  </a:lnTo>
                  <a:lnTo>
                    <a:pt x="4060" y="1237"/>
                  </a:lnTo>
                  <a:cubicBezTo>
                    <a:pt x="4114" y="1506"/>
                    <a:pt x="4141" y="1721"/>
                    <a:pt x="4114" y="1963"/>
                  </a:cubicBezTo>
                  <a:cubicBezTo>
                    <a:pt x="4087" y="2178"/>
                    <a:pt x="4033" y="2393"/>
                    <a:pt x="3953" y="2608"/>
                  </a:cubicBezTo>
                  <a:cubicBezTo>
                    <a:pt x="3764" y="3011"/>
                    <a:pt x="3522" y="3253"/>
                    <a:pt x="3173" y="3361"/>
                  </a:cubicBezTo>
                  <a:cubicBezTo>
                    <a:pt x="3038" y="3402"/>
                    <a:pt x="2900" y="3424"/>
                    <a:pt x="2755" y="3424"/>
                  </a:cubicBezTo>
                  <a:cubicBezTo>
                    <a:pt x="2525" y="3424"/>
                    <a:pt x="2281" y="3369"/>
                    <a:pt x="2017" y="3253"/>
                  </a:cubicBezTo>
                  <a:cubicBezTo>
                    <a:pt x="1587" y="3065"/>
                    <a:pt x="1291" y="2796"/>
                    <a:pt x="1129" y="2474"/>
                  </a:cubicBezTo>
                  <a:cubicBezTo>
                    <a:pt x="995" y="2151"/>
                    <a:pt x="995" y="1802"/>
                    <a:pt x="1156" y="1398"/>
                  </a:cubicBezTo>
                  <a:cubicBezTo>
                    <a:pt x="1264" y="1183"/>
                    <a:pt x="1371" y="995"/>
                    <a:pt x="1533" y="834"/>
                  </a:cubicBezTo>
                  <a:cubicBezTo>
                    <a:pt x="1667" y="672"/>
                    <a:pt x="1855" y="511"/>
                    <a:pt x="2070" y="377"/>
                  </a:cubicBezTo>
                  <a:lnTo>
                    <a:pt x="1210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8"/>
            <p:cNvSpPr/>
            <p:nvPr/>
          </p:nvSpPr>
          <p:spPr>
            <a:xfrm>
              <a:off x="1628500" y="1683900"/>
              <a:ext cx="147900" cy="142525"/>
            </a:xfrm>
            <a:custGeom>
              <a:avLst/>
              <a:gdLst/>
              <a:ahLst/>
              <a:cxnLst/>
              <a:rect l="l" t="t" r="r" b="b"/>
              <a:pathLst>
                <a:path w="5916" h="5701" extrusionOk="0">
                  <a:moveTo>
                    <a:pt x="1829" y="1"/>
                  </a:moveTo>
                  <a:lnTo>
                    <a:pt x="1291" y="1049"/>
                  </a:lnTo>
                  <a:lnTo>
                    <a:pt x="2851" y="1829"/>
                  </a:lnTo>
                  <a:lnTo>
                    <a:pt x="2071" y="3389"/>
                  </a:lnTo>
                  <a:lnTo>
                    <a:pt x="512" y="2609"/>
                  </a:lnTo>
                  <a:lnTo>
                    <a:pt x="1" y="3657"/>
                  </a:lnTo>
                  <a:lnTo>
                    <a:pt x="4088" y="5701"/>
                  </a:lnTo>
                  <a:lnTo>
                    <a:pt x="4598" y="4652"/>
                  </a:lnTo>
                  <a:lnTo>
                    <a:pt x="2878" y="3792"/>
                  </a:lnTo>
                  <a:lnTo>
                    <a:pt x="3657" y="2232"/>
                  </a:lnTo>
                  <a:lnTo>
                    <a:pt x="5378" y="3093"/>
                  </a:lnTo>
                  <a:lnTo>
                    <a:pt x="5916" y="2044"/>
                  </a:lnTo>
                  <a:lnTo>
                    <a:pt x="1829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705125" y="1597200"/>
              <a:ext cx="137825" cy="124375"/>
            </a:xfrm>
            <a:custGeom>
              <a:avLst/>
              <a:gdLst/>
              <a:ahLst/>
              <a:cxnLst/>
              <a:rect l="l" t="t" r="r" b="b"/>
              <a:pathLst>
                <a:path w="5513" h="4975" extrusionOk="0">
                  <a:moveTo>
                    <a:pt x="1265" y="1157"/>
                  </a:moveTo>
                  <a:lnTo>
                    <a:pt x="3173" y="1506"/>
                  </a:lnTo>
                  <a:lnTo>
                    <a:pt x="2555" y="2609"/>
                  </a:lnTo>
                  <a:lnTo>
                    <a:pt x="1265" y="1157"/>
                  </a:lnTo>
                  <a:close/>
                  <a:moveTo>
                    <a:pt x="700" y="1"/>
                  </a:moveTo>
                  <a:lnTo>
                    <a:pt x="1" y="1237"/>
                  </a:lnTo>
                  <a:lnTo>
                    <a:pt x="3120" y="4975"/>
                  </a:lnTo>
                  <a:lnTo>
                    <a:pt x="3711" y="3953"/>
                  </a:lnTo>
                  <a:lnTo>
                    <a:pt x="3147" y="3281"/>
                  </a:lnTo>
                  <a:lnTo>
                    <a:pt x="4061" y="1668"/>
                  </a:lnTo>
                  <a:lnTo>
                    <a:pt x="4921" y="1829"/>
                  </a:lnTo>
                  <a:lnTo>
                    <a:pt x="5513" y="807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754875" y="1476225"/>
              <a:ext cx="139825" cy="128400"/>
            </a:xfrm>
            <a:custGeom>
              <a:avLst/>
              <a:gdLst/>
              <a:ahLst/>
              <a:cxnLst/>
              <a:rect l="l" t="t" r="r" b="b"/>
              <a:pathLst>
                <a:path w="5593" h="5136" extrusionOk="0">
                  <a:moveTo>
                    <a:pt x="1694" y="0"/>
                  </a:moveTo>
                  <a:lnTo>
                    <a:pt x="0" y="2689"/>
                  </a:lnTo>
                  <a:lnTo>
                    <a:pt x="3845" y="5135"/>
                  </a:lnTo>
                  <a:lnTo>
                    <a:pt x="5593" y="2393"/>
                  </a:lnTo>
                  <a:lnTo>
                    <a:pt x="4840" y="1909"/>
                  </a:lnTo>
                  <a:lnTo>
                    <a:pt x="3738" y="3657"/>
                  </a:lnTo>
                  <a:lnTo>
                    <a:pt x="2850" y="3092"/>
                  </a:lnTo>
                  <a:lnTo>
                    <a:pt x="3872" y="1506"/>
                  </a:lnTo>
                  <a:lnTo>
                    <a:pt x="3119" y="1022"/>
                  </a:lnTo>
                  <a:lnTo>
                    <a:pt x="2098" y="2635"/>
                  </a:lnTo>
                  <a:lnTo>
                    <a:pt x="1372" y="2151"/>
                  </a:lnTo>
                  <a:lnTo>
                    <a:pt x="2447" y="484"/>
                  </a:lnTo>
                  <a:lnTo>
                    <a:pt x="1694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816050" y="1385675"/>
              <a:ext cx="110250" cy="128875"/>
            </a:xfrm>
            <a:custGeom>
              <a:avLst/>
              <a:gdLst/>
              <a:ahLst/>
              <a:cxnLst/>
              <a:rect l="l" t="t" r="r" b="b"/>
              <a:pathLst>
                <a:path w="4410" h="5155" extrusionOk="0">
                  <a:moveTo>
                    <a:pt x="2314" y="1166"/>
                  </a:moveTo>
                  <a:cubicBezTo>
                    <a:pt x="2439" y="1166"/>
                    <a:pt x="2564" y="1206"/>
                    <a:pt x="2689" y="1310"/>
                  </a:cubicBezTo>
                  <a:cubicBezTo>
                    <a:pt x="2850" y="1417"/>
                    <a:pt x="2958" y="1552"/>
                    <a:pt x="2984" y="1740"/>
                  </a:cubicBezTo>
                  <a:cubicBezTo>
                    <a:pt x="2984" y="1901"/>
                    <a:pt x="2931" y="2063"/>
                    <a:pt x="2796" y="2251"/>
                  </a:cubicBezTo>
                  <a:lnTo>
                    <a:pt x="2420" y="2789"/>
                  </a:lnTo>
                  <a:lnTo>
                    <a:pt x="1371" y="2036"/>
                  </a:lnTo>
                  <a:lnTo>
                    <a:pt x="1748" y="1525"/>
                  </a:lnTo>
                  <a:cubicBezTo>
                    <a:pt x="1882" y="1337"/>
                    <a:pt x="2043" y="1229"/>
                    <a:pt x="2205" y="1176"/>
                  </a:cubicBezTo>
                  <a:cubicBezTo>
                    <a:pt x="2241" y="1169"/>
                    <a:pt x="2277" y="1166"/>
                    <a:pt x="2314" y="1166"/>
                  </a:cubicBezTo>
                  <a:close/>
                  <a:moveTo>
                    <a:pt x="2553" y="1"/>
                  </a:moveTo>
                  <a:cubicBezTo>
                    <a:pt x="2445" y="1"/>
                    <a:pt x="2337" y="16"/>
                    <a:pt x="2232" y="46"/>
                  </a:cubicBezTo>
                  <a:cubicBezTo>
                    <a:pt x="1828" y="154"/>
                    <a:pt x="1479" y="450"/>
                    <a:pt x="1129" y="907"/>
                  </a:cubicBezTo>
                  <a:lnTo>
                    <a:pt x="0" y="2520"/>
                  </a:lnTo>
                  <a:lnTo>
                    <a:pt x="3737" y="5155"/>
                  </a:lnTo>
                  <a:lnTo>
                    <a:pt x="4409" y="4214"/>
                  </a:lnTo>
                  <a:lnTo>
                    <a:pt x="3119" y="3273"/>
                  </a:lnTo>
                  <a:lnTo>
                    <a:pt x="3576" y="2654"/>
                  </a:lnTo>
                  <a:cubicBezTo>
                    <a:pt x="3899" y="2170"/>
                    <a:pt x="4060" y="1740"/>
                    <a:pt x="4033" y="1337"/>
                  </a:cubicBezTo>
                  <a:cubicBezTo>
                    <a:pt x="4006" y="934"/>
                    <a:pt x="3791" y="584"/>
                    <a:pt x="3388" y="315"/>
                  </a:cubicBezTo>
                  <a:cubicBezTo>
                    <a:pt x="3117" y="102"/>
                    <a:pt x="2832" y="1"/>
                    <a:pt x="2553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886625" y="1327675"/>
              <a:ext cx="139825" cy="94125"/>
            </a:xfrm>
            <a:custGeom>
              <a:avLst/>
              <a:gdLst/>
              <a:ahLst/>
              <a:cxnLst/>
              <a:rect l="l" t="t" r="r" b="b"/>
              <a:pathLst>
                <a:path w="5593" h="3765" extrusionOk="0">
                  <a:moveTo>
                    <a:pt x="726" y="0"/>
                  </a:moveTo>
                  <a:lnTo>
                    <a:pt x="0" y="941"/>
                  </a:lnTo>
                  <a:lnTo>
                    <a:pt x="3603" y="3764"/>
                  </a:lnTo>
                  <a:lnTo>
                    <a:pt x="5592" y="1183"/>
                  </a:lnTo>
                  <a:lnTo>
                    <a:pt x="4893" y="646"/>
                  </a:lnTo>
                  <a:lnTo>
                    <a:pt x="3630" y="2286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970625" y="1220125"/>
              <a:ext cx="137150" cy="133100"/>
            </a:xfrm>
            <a:custGeom>
              <a:avLst/>
              <a:gdLst/>
              <a:ahLst/>
              <a:cxnLst/>
              <a:rect l="l" t="t" r="r" b="b"/>
              <a:pathLst>
                <a:path w="5486" h="5324" extrusionOk="0">
                  <a:moveTo>
                    <a:pt x="1265" y="1237"/>
                  </a:moveTo>
                  <a:lnTo>
                    <a:pt x="3066" y="1936"/>
                  </a:lnTo>
                  <a:lnTo>
                    <a:pt x="2232" y="2904"/>
                  </a:lnTo>
                  <a:lnTo>
                    <a:pt x="1265" y="1237"/>
                  </a:lnTo>
                  <a:close/>
                  <a:moveTo>
                    <a:pt x="915" y="1"/>
                  </a:moveTo>
                  <a:lnTo>
                    <a:pt x="1" y="1076"/>
                  </a:lnTo>
                  <a:lnTo>
                    <a:pt x="2367" y="5324"/>
                  </a:lnTo>
                  <a:lnTo>
                    <a:pt x="3120" y="4437"/>
                  </a:lnTo>
                  <a:lnTo>
                    <a:pt x="2689" y="3684"/>
                  </a:lnTo>
                  <a:lnTo>
                    <a:pt x="3899" y="2286"/>
                  </a:lnTo>
                  <a:lnTo>
                    <a:pt x="4706" y="2608"/>
                  </a:lnTo>
                  <a:lnTo>
                    <a:pt x="5486" y="1694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2045925" y="1117950"/>
              <a:ext cx="120325" cy="131100"/>
            </a:xfrm>
            <a:custGeom>
              <a:avLst/>
              <a:gdLst/>
              <a:ahLst/>
              <a:cxnLst/>
              <a:rect l="l" t="t" r="r" b="b"/>
              <a:pathLst>
                <a:path w="4813" h="5244" extrusionOk="0">
                  <a:moveTo>
                    <a:pt x="1909" y="1"/>
                  </a:moveTo>
                  <a:cubicBezTo>
                    <a:pt x="1640" y="162"/>
                    <a:pt x="1425" y="323"/>
                    <a:pt x="1210" y="485"/>
                  </a:cubicBezTo>
                  <a:cubicBezTo>
                    <a:pt x="995" y="646"/>
                    <a:pt x="807" y="807"/>
                    <a:pt x="618" y="996"/>
                  </a:cubicBezTo>
                  <a:cubicBezTo>
                    <a:pt x="242" y="1399"/>
                    <a:pt x="54" y="1775"/>
                    <a:pt x="27" y="2179"/>
                  </a:cubicBezTo>
                  <a:cubicBezTo>
                    <a:pt x="0" y="2555"/>
                    <a:pt x="135" y="2905"/>
                    <a:pt x="484" y="3200"/>
                  </a:cubicBezTo>
                  <a:cubicBezTo>
                    <a:pt x="726" y="3469"/>
                    <a:pt x="1022" y="3577"/>
                    <a:pt x="1318" y="3577"/>
                  </a:cubicBezTo>
                  <a:cubicBezTo>
                    <a:pt x="1613" y="3577"/>
                    <a:pt x="1963" y="3442"/>
                    <a:pt x="2339" y="3173"/>
                  </a:cubicBezTo>
                  <a:lnTo>
                    <a:pt x="2742" y="2931"/>
                  </a:lnTo>
                  <a:cubicBezTo>
                    <a:pt x="2984" y="2770"/>
                    <a:pt x="3146" y="2689"/>
                    <a:pt x="3280" y="2663"/>
                  </a:cubicBezTo>
                  <a:cubicBezTo>
                    <a:pt x="3388" y="2663"/>
                    <a:pt x="3495" y="2689"/>
                    <a:pt x="3603" y="2797"/>
                  </a:cubicBezTo>
                  <a:cubicBezTo>
                    <a:pt x="3710" y="2905"/>
                    <a:pt x="3764" y="3039"/>
                    <a:pt x="3737" y="3200"/>
                  </a:cubicBezTo>
                  <a:cubicBezTo>
                    <a:pt x="3710" y="3362"/>
                    <a:pt x="3603" y="3523"/>
                    <a:pt x="3415" y="3711"/>
                  </a:cubicBezTo>
                  <a:cubicBezTo>
                    <a:pt x="3253" y="3899"/>
                    <a:pt x="3038" y="4061"/>
                    <a:pt x="2796" y="4195"/>
                  </a:cubicBezTo>
                  <a:cubicBezTo>
                    <a:pt x="2527" y="4330"/>
                    <a:pt x="2259" y="4464"/>
                    <a:pt x="1936" y="4571"/>
                  </a:cubicBezTo>
                  <a:lnTo>
                    <a:pt x="2662" y="5244"/>
                  </a:lnTo>
                  <a:cubicBezTo>
                    <a:pt x="2958" y="5109"/>
                    <a:pt x="3200" y="4975"/>
                    <a:pt x="3442" y="4787"/>
                  </a:cubicBezTo>
                  <a:cubicBezTo>
                    <a:pt x="3684" y="4625"/>
                    <a:pt x="3899" y="4437"/>
                    <a:pt x="4114" y="4222"/>
                  </a:cubicBezTo>
                  <a:cubicBezTo>
                    <a:pt x="4544" y="3765"/>
                    <a:pt x="4759" y="3362"/>
                    <a:pt x="4786" y="2985"/>
                  </a:cubicBezTo>
                  <a:cubicBezTo>
                    <a:pt x="4813" y="2582"/>
                    <a:pt x="4651" y="2232"/>
                    <a:pt x="4302" y="1883"/>
                  </a:cubicBezTo>
                  <a:cubicBezTo>
                    <a:pt x="4006" y="1614"/>
                    <a:pt x="3737" y="1480"/>
                    <a:pt x="3415" y="1480"/>
                  </a:cubicBezTo>
                  <a:cubicBezTo>
                    <a:pt x="3119" y="1506"/>
                    <a:pt x="2769" y="1668"/>
                    <a:pt x="2339" y="1964"/>
                  </a:cubicBezTo>
                  <a:lnTo>
                    <a:pt x="1909" y="2232"/>
                  </a:lnTo>
                  <a:cubicBezTo>
                    <a:pt x="1721" y="2394"/>
                    <a:pt x="1560" y="2474"/>
                    <a:pt x="1452" y="2474"/>
                  </a:cubicBezTo>
                  <a:cubicBezTo>
                    <a:pt x="1427" y="2481"/>
                    <a:pt x="1401" y="2484"/>
                    <a:pt x="1376" y="2484"/>
                  </a:cubicBezTo>
                  <a:cubicBezTo>
                    <a:pt x="1295" y="2484"/>
                    <a:pt x="1218" y="2449"/>
                    <a:pt x="1156" y="2367"/>
                  </a:cubicBezTo>
                  <a:cubicBezTo>
                    <a:pt x="1022" y="2259"/>
                    <a:pt x="995" y="2125"/>
                    <a:pt x="1022" y="1990"/>
                  </a:cubicBezTo>
                  <a:cubicBezTo>
                    <a:pt x="1076" y="1829"/>
                    <a:pt x="1183" y="1668"/>
                    <a:pt x="1371" y="1453"/>
                  </a:cubicBezTo>
                  <a:cubicBezTo>
                    <a:pt x="1533" y="1291"/>
                    <a:pt x="1694" y="1157"/>
                    <a:pt x="1909" y="1023"/>
                  </a:cubicBezTo>
                  <a:cubicBezTo>
                    <a:pt x="2124" y="888"/>
                    <a:pt x="2339" y="781"/>
                    <a:pt x="2608" y="673"/>
                  </a:cubicBezTo>
                  <a:lnTo>
                    <a:pt x="1909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2108425" y="1024525"/>
              <a:ext cx="127725" cy="129750"/>
            </a:xfrm>
            <a:custGeom>
              <a:avLst/>
              <a:gdLst/>
              <a:ahLst/>
              <a:cxnLst/>
              <a:rect l="l" t="t" r="r" b="b"/>
              <a:pathLst>
                <a:path w="5109" h="5190" extrusionOk="0">
                  <a:moveTo>
                    <a:pt x="3066" y="1"/>
                  </a:moveTo>
                  <a:lnTo>
                    <a:pt x="1" y="2904"/>
                  </a:lnTo>
                  <a:lnTo>
                    <a:pt x="619" y="3550"/>
                  </a:lnTo>
                  <a:lnTo>
                    <a:pt x="1721" y="2501"/>
                  </a:lnTo>
                  <a:lnTo>
                    <a:pt x="4249" y="5190"/>
                  </a:lnTo>
                  <a:lnTo>
                    <a:pt x="5109" y="4383"/>
                  </a:lnTo>
                  <a:lnTo>
                    <a:pt x="2582" y="1695"/>
                  </a:lnTo>
                  <a:lnTo>
                    <a:pt x="3684" y="646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2199850" y="992950"/>
              <a:ext cx="97475" cy="104875"/>
            </a:xfrm>
            <a:custGeom>
              <a:avLst/>
              <a:gdLst/>
              <a:ahLst/>
              <a:cxnLst/>
              <a:rect l="l" t="t" r="r" b="b"/>
              <a:pathLst>
                <a:path w="3899" h="4195" extrusionOk="0">
                  <a:moveTo>
                    <a:pt x="887" y="0"/>
                  </a:moveTo>
                  <a:lnTo>
                    <a:pt x="0" y="780"/>
                  </a:lnTo>
                  <a:lnTo>
                    <a:pt x="3011" y="4194"/>
                  </a:lnTo>
                  <a:lnTo>
                    <a:pt x="3898" y="3415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2246900" y="924875"/>
              <a:ext cx="133775" cy="133950"/>
            </a:xfrm>
            <a:custGeom>
              <a:avLst/>
              <a:gdLst/>
              <a:ahLst/>
              <a:cxnLst/>
              <a:rect l="l" t="t" r="r" b="b"/>
              <a:pathLst>
                <a:path w="5351" h="5358" extrusionOk="0">
                  <a:moveTo>
                    <a:pt x="2816" y="1080"/>
                  </a:moveTo>
                  <a:cubicBezTo>
                    <a:pt x="2846" y="1080"/>
                    <a:pt x="2875" y="1081"/>
                    <a:pt x="2904" y="1083"/>
                  </a:cubicBezTo>
                  <a:cubicBezTo>
                    <a:pt x="3226" y="1110"/>
                    <a:pt x="3549" y="1298"/>
                    <a:pt x="3845" y="1648"/>
                  </a:cubicBezTo>
                  <a:cubicBezTo>
                    <a:pt x="4114" y="1997"/>
                    <a:pt x="4248" y="2347"/>
                    <a:pt x="4194" y="2696"/>
                  </a:cubicBezTo>
                  <a:cubicBezTo>
                    <a:pt x="4140" y="3046"/>
                    <a:pt x="3952" y="3368"/>
                    <a:pt x="3576" y="3664"/>
                  </a:cubicBezTo>
                  <a:lnTo>
                    <a:pt x="3253" y="3933"/>
                  </a:lnTo>
                  <a:lnTo>
                    <a:pt x="1479" y="1755"/>
                  </a:lnTo>
                  <a:lnTo>
                    <a:pt x="1801" y="1513"/>
                  </a:lnTo>
                  <a:cubicBezTo>
                    <a:pt x="2147" y="1217"/>
                    <a:pt x="2492" y="1080"/>
                    <a:pt x="2816" y="1080"/>
                  </a:cubicBezTo>
                  <a:close/>
                  <a:moveTo>
                    <a:pt x="3092" y="1"/>
                  </a:moveTo>
                  <a:cubicBezTo>
                    <a:pt x="2822" y="1"/>
                    <a:pt x="2550" y="57"/>
                    <a:pt x="2258" y="169"/>
                  </a:cubicBezTo>
                  <a:cubicBezTo>
                    <a:pt x="1936" y="303"/>
                    <a:pt x="1506" y="599"/>
                    <a:pt x="968" y="1029"/>
                  </a:cubicBezTo>
                  <a:lnTo>
                    <a:pt x="0" y="1809"/>
                  </a:lnTo>
                  <a:lnTo>
                    <a:pt x="2877" y="5358"/>
                  </a:lnTo>
                  <a:lnTo>
                    <a:pt x="3845" y="4578"/>
                  </a:lnTo>
                  <a:cubicBezTo>
                    <a:pt x="4382" y="4148"/>
                    <a:pt x="4759" y="3798"/>
                    <a:pt x="4947" y="3503"/>
                  </a:cubicBezTo>
                  <a:cubicBezTo>
                    <a:pt x="5162" y="3207"/>
                    <a:pt x="5297" y="2884"/>
                    <a:pt x="5323" y="2562"/>
                  </a:cubicBezTo>
                  <a:cubicBezTo>
                    <a:pt x="5350" y="2266"/>
                    <a:pt x="5323" y="1970"/>
                    <a:pt x="5243" y="1701"/>
                  </a:cubicBezTo>
                  <a:cubicBezTo>
                    <a:pt x="5162" y="1433"/>
                    <a:pt x="5001" y="1137"/>
                    <a:pt x="4786" y="868"/>
                  </a:cubicBezTo>
                  <a:cubicBezTo>
                    <a:pt x="4571" y="626"/>
                    <a:pt x="4329" y="411"/>
                    <a:pt x="4087" y="276"/>
                  </a:cubicBezTo>
                  <a:cubicBezTo>
                    <a:pt x="3845" y="115"/>
                    <a:pt x="3549" y="34"/>
                    <a:pt x="3253" y="8"/>
                  </a:cubicBezTo>
                  <a:cubicBezTo>
                    <a:pt x="3199" y="3"/>
                    <a:pt x="3146" y="1"/>
                    <a:pt x="3092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8"/>
            <p:cNvSpPr/>
            <p:nvPr/>
          </p:nvSpPr>
          <p:spPr>
            <a:xfrm>
              <a:off x="2376625" y="847750"/>
              <a:ext cx="130400" cy="137825"/>
            </a:xfrm>
            <a:custGeom>
              <a:avLst/>
              <a:gdLst/>
              <a:ahLst/>
              <a:cxnLst/>
              <a:rect l="l" t="t" r="r" b="b"/>
              <a:pathLst>
                <a:path w="5216" h="5513" extrusionOk="0">
                  <a:moveTo>
                    <a:pt x="1210" y="1291"/>
                  </a:moveTo>
                  <a:lnTo>
                    <a:pt x="2796" y="2394"/>
                  </a:lnTo>
                  <a:lnTo>
                    <a:pt x="1775" y="3119"/>
                  </a:lnTo>
                  <a:lnTo>
                    <a:pt x="1210" y="1291"/>
                  </a:lnTo>
                  <a:close/>
                  <a:moveTo>
                    <a:pt x="1156" y="1"/>
                  </a:moveTo>
                  <a:lnTo>
                    <a:pt x="0" y="834"/>
                  </a:lnTo>
                  <a:lnTo>
                    <a:pt x="1317" y="5512"/>
                  </a:lnTo>
                  <a:lnTo>
                    <a:pt x="2285" y="4813"/>
                  </a:lnTo>
                  <a:lnTo>
                    <a:pt x="2016" y="3980"/>
                  </a:lnTo>
                  <a:lnTo>
                    <a:pt x="3522" y="2904"/>
                  </a:lnTo>
                  <a:lnTo>
                    <a:pt x="4248" y="3415"/>
                  </a:lnTo>
                  <a:lnTo>
                    <a:pt x="5216" y="2716"/>
                  </a:lnTo>
                  <a:lnTo>
                    <a:pt x="1156" y="1"/>
                  </a:ln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8"/>
            <p:cNvSpPr/>
            <p:nvPr/>
          </p:nvSpPr>
          <p:spPr>
            <a:xfrm>
              <a:off x="4887775" y="737275"/>
              <a:ext cx="71950" cy="69750"/>
            </a:xfrm>
            <a:custGeom>
              <a:avLst/>
              <a:gdLst/>
              <a:ahLst/>
              <a:cxnLst/>
              <a:rect l="l" t="t" r="r" b="b"/>
              <a:pathLst>
                <a:path w="2878" h="2790" extrusionOk="0">
                  <a:moveTo>
                    <a:pt x="1557" y="553"/>
                  </a:moveTo>
                  <a:cubicBezTo>
                    <a:pt x="1659" y="553"/>
                    <a:pt x="1762" y="582"/>
                    <a:pt x="1855" y="629"/>
                  </a:cubicBezTo>
                  <a:cubicBezTo>
                    <a:pt x="2044" y="736"/>
                    <a:pt x="2151" y="871"/>
                    <a:pt x="2178" y="1059"/>
                  </a:cubicBezTo>
                  <a:cubicBezTo>
                    <a:pt x="2205" y="1247"/>
                    <a:pt x="2151" y="1462"/>
                    <a:pt x="2017" y="1704"/>
                  </a:cubicBezTo>
                  <a:cubicBezTo>
                    <a:pt x="1882" y="1946"/>
                    <a:pt x="1721" y="2107"/>
                    <a:pt x="1560" y="2188"/>
                  </a:cubicBezTo>
                  <a:cubicBezTo>
                    <a:pt x="1485" y="2226"/>
                    <a:pt x="1404" y="2246"/>
                    <a:pt x="1320" y="2246"/>
                  </a:cubicBezTo>
                  <a:cubicBezTo>
                    <a:pt x="1224" y="2246"/>
                    <a:pt x="1123" y="2219"/>
                    <a:pt x="1022" y="2161"/>
                  </a:cubicBezTo>
                  <a:cubicBezTo>
                    <a:pt x="861" y="2054"/>
                    <a:pt x="753" y="1919"/>
                    <a:pt x="726" y="1731"/>
                  </a:cubicBezTo>
                  <a:cubicBezTo>
                    <a:pt x="699" y="1543"/>
                    <a:pt x="753" y="1328"/>
                    <a:pt x="887" y="1086"/>
                  </a:cubicBezTo>
                  <a:cubicBezTo>
                    <a:pt x="1022" y="844"/>
                    <a:pt x="1156" y="682"/>
                    <a:pt x="1345" y="602"/>
                  </a:cubicBezTo>
                  <a:cubicBezTo>
                    <a:pt x="1412" y="568"/>
                    <a:pt x="1484" y="553"/>
                    <a:pt x="1557" y="553"/>
                  </a:cubicBezTo>
                  <a:close/>
                  <a:moveTo>
                    <a:pt x="1373" y="1"/>
                  </a:moveTo>
                  <a:cubicBezTo>
                    <a:pt x="1272" y="1"/>
                    <a:pt x="1172" y="13"/>
                    <a:pt x="1076" y="37"/>
                  </a:cubicBezTo>
                  <a:cubicBezTo>
                    <a:pt x="753" y="145"/>
                    <a:pt x="484" y="387"/>
                    <a:pt x="269" y="736"/>
                  </a:cubicBezTo>
                  <a:cubicBezTo>
                    <a:pt x="54" y="1113"/>
                    <a:pt x="0" y="1462"/>
                    <a:pt x="108" y="1785"/>
                  </a:cubicBezTo>
                  <a:cubicBezTo>
                    <a:pt x="188" y="2107"/>
                    <a:pt x="430" y="2376"/>
                    <a:pt x="780" y="2591"/>
                  </a:cubicBezTo>
                  <a:cubicBezTo>
                    <a:pt x="1043" y="2723"/>
                    <a:pt x="1294" y="2789"/>
                    <a:pt x="1531" y="2789"/>
                  </a:cubicBezTo>
                  <a:cubicBezTo>
                    <a:pt x="1633" y="2789"/>
                    <a:pt x="1732" y="2777"/>
                    <a:pt x="1829" y="2753"/>
                  </a:cubicBezTo>
                  <a:cubicBezTo>
                    <a:pt x="2151" y="2645"/>
                    <a:pt x="2420" y="2430"/>
                    <a:pt x="2635" y="2054"/>
                  </a:cubicBezTo>
                  <a:cubicBezTo>
                    <a:pt x="2823" y="1677"/>
                    <a:pt x="2877" y="1328"/>
                    <a:pt x="2796" y="1005"/>
                  </a:cubicBezTo>
                  <a:cubicBezTo>
                    <a:pt x="2689" y="682"/>
                    <a:pt x="2474" y="414"/>
                    <a:pt x="2097" y="199"/>
                  </a:cubicBezTo>
                  <a:cubicBezTo>
                    <a:pt x="1853" y="67"/>
                    <a:pt x="1608" y="1"/>
                    <a:pt x="1373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4948275" y="767100"/>
              <a:ext cx="73275" cy="65225"/>
            </a:xfrm>
            <a:custGeom>
              <a:avLst/>
              <a:gdLst/>
              <a:ahLst/>
              <a:cxnLst/>
              <a:rect l="l" t="t" r="r" b="b"/>
              <a:pathLst>
                <a:path w="2931" h="2609" extrusionOk="0">
                  <a:moveTo>
                    <a:pt x="1667" y="780"/>
                  </a:moveTo>
                  <a:lnTo>
                    <a:pt x="1990" y="968"/>
                  </a:lnTo>
                  <a:cubicBezTo>
                    <a:pt x="2097" y="1022"/>
                    <a:pt x="2178" y="1103"/>
                    <a:pt x="2205" y="1210"/>
                  </a:cubicBezTo>
                  <a:cubicBezTo>
                    <a:pt x="2232" y="1291"/>
                    <a:pt x="2232" y="1372"/>
                    <a:pt x="2151" y="1479"/>
                  </a:cubicBezTo>
                  <a:cubicBezTo>
                    <a:pt x="2097" y="1587"/>
                    <a:pt x="2016" y="1640"/>
                    <a:pt x="1936" y="1667"/>
                  </a:cubicBezTo>
                  <a:cubicBezTo>
                    <a:pt x="1828" y="1667"/>
                    <a:pt x="1748" y="1667"/>
                    <a:pt x="1613" y="1587"/>
                  </a:cubicBezTo>
                  <a:lnTo>
                    <a:pt x="1291" y="1398"/>
                  </a:lnTo>
                  <a:lnTo>
                    <a:pt x="1667" y="780"/>
                  </a:lnTo>
                  <a:close/>
                  <a:moveTo>
                    <a:pt x="1344" y="0"/>
                  </a:moveTo>
                  <a:lnTo>
                    <a:pt x="0" y="2259"/>
                  </a:lnTo>
                  <a:lnTo>
                    <a:pt x="591" y="2608"/>
                  </a:lnTo>
                  <a:lnTo>
                    <a:pt x="1049" y="1829"/>
                  </a:lnTo>
                  <a:lnTo>
                    <a:pt x="1425" y="2044"/>
                  </a:lnTo>
                  <a:cubicBezTo>
                    <a:pt x="1683" y="2185"/>
                    <a:pt x="1921" y="2264"/>
                    <a:pt x="2120" y="2264"/>
                  </a:cubicBezTo>
                  <a:cubicBezTo>
                    <a:pt x="2149" y="2264"/>
                    <a:pt x="2177" y="2262"/>
                    <a:pt x="2205" y="2259"/>
                  </a:cubicBezTo>
                  <a:cubicBezTo>
                    <a:pt x="2447" y="2205"/>
                    <a:pt x="2608" y="2071"/>
                    <a:pt x="2769" y="1829"/>
                  </a:cubicBezTo>
                  <a:cubicBezTo>
                    <a:pt x="2904" y="1613"/>
                    <a:pt x="2931" y="1372"/>
                    <a:pt x="2850" y="1156"/>
                  </a:cubicBezTo>
                  <a:cubicBezTo>
                    <a:pt x="2769" y="941"/>
                    <a:pt x="2581" y="753"/>
                    <a:pt x="2312" y="565"/>
                  </a:cubicBezTo>
                  <a:lnTo>
                    <a:pt x="1344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5004725" y="802050"/>
              <a:ext cx="49100" cy="63875"/>
            </a:xfrm>
            <a:custGeom>
              <a:avLst/>
              <a:gdLst/>
              <a:ahLst/>
              <a:cxnLst/>
              <a:rect l="l" t="t" r="r" b="b"/>
              <a:pathLst>
                <a:path w="1964" h="2555" extrusionOk="0">
                  <a:moveTo>
                    <a:pt x="1399" y="0"/>
                  </a:moveTo>
                  <a:lnTo>
                    <a:pt x="0" y="2205"/>
                  </a:lnTo>
                  <a:lnTo>
                    <a:pt x="565" y="2555"/>
                  </a:lnTo>
                  <a:lnTo>
                    <a:pt x="1963" y="350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5034300" y="826125"/>
              <a:ext cx="71275" cy="69500"/>
            </a:xfrm>
            <a:custGeom>
              <a:avLst/>
              <a:gdLst/>
              <a:ahLst/>
              <a:cxnLst/>
              <a:rect l="l" t="t" r="r" b="b"/>
              <a:pathLst>
                <a:path w="2851" h="2780" extrusionOk="0">
                  <a:moveTo>
                    <a:pt x="1536" y="0"/>
                  </a:moveTo>
                  <a:cubicBezTo>
                    <a:pt x="1507" y="0"/>
                    <a:pt x="1480" y="2"/>
                    <a:pt x="1452" y="5"/>
                  </a:cubicBezTo>
                  <a:cubicBezTo>
                    <a:pt x="1237" y="32"/>
                    <a:pt x="1049" y="140"/>
                    <a:pt x="915" y="355"/>
                  </a:cubicBezTo>
                  <a:cubicBezTo>
                    <a:pt x="807" y="543"/>
                    <a:pt x="753" y="704"/>
                    <a:pt x="780" y="866"/>
                  </a:cubicBezTo>
                  <a:cubicBezTo>
                    <a:pt x="834" y="1054"/>
                    <a:pt x="941" y="1215"/>
                    <a:pt x="1130" y="1403"/>
                  </a:cubicBezTo>
                  <a:lnTo>
                    <a:pt x="1318" y="1618"/>
                  </a:lnTo>
                  <a:cubicBezTo>
                    <a:pt x="1425" y="1726"/>
                    <a:pt x="1479" y="1807"/>
                    <a:pt x="1506" y="1887"/>
                  </a:cubicBezTo>
                  <a:cubicBezTo>
                    <a:pt x="1533" y="1941"/>
                    <a:pt x="1506" y="2022"/>
                    <a:pt x="1479" y="2076"/>
                  </a:cubicBezTo>
                  <a:cubicBezTo>
                    <a:pt x="1425" y="2156"/>
                    <a:pt x="1345" y="2183"/>
                    <a:pt x="1264" y="2183"/>
                  </a:cubicBezTo>
                  <a:cubicBezTo>
                    <a:pt x="1157" y="2183"/>
                    <a:pt x="1049" y="2156"/>
                    <a:pt x="941" y="2076"/>
                  </a:cubicBezTo>
                  <a:cubicBezTo>
                    <a:pt x="807" y="1995"/>
                    <a:pt x="699" y="1887"/>
                    <a:pt x="592" y="1780"/>
                  </a:cubicBezTo>
                  <a:cubicBezTo>
                    <a:pt x="484" y="1645"/>
                    <a:pt x="404" y="1511"/>
                    <a:pt x="296" y="1323"/>
                  </a:cubicBezTo>
                  <a:lnTo>
                    <a:pt x="0" y="1807"/>
                  </a:lnTo>
                  <a:cubicBezTo>
                    <a:pt x="108" y="1968"/>
                    <a:pt x="216" y="2076"/>
                    <a:pt x="323" y="2210"/>
                  </a:cubicBezTo>
                  <a:cubicBezTo>
                    <a:pt x="457" y="2318"/>
                    <a:pt x="592" y="2425"/>
                    <a:pt x="726" y="2506"/>
                  </a:cubicBezTo>
                  <a:cubicBezTo>
                    <a:pt x="986" y="2694"/>
                    <a:pt x="1204" y="2780"/>
                    <a:pt x="1417" y="2780"/>
                  </a:cubicBezTo>
                  <a:cubicBezTo>
                    <a:pt x="1446" y="2780"/>
                    <a:pt x="1476" y="2778"/>
                    <a:pt x="1506" y="2775"/>
                  </a:cubicBezTo>
                  <a:cubicBezTo>
                    <a:pt x="1721" y="2748"/>
                    <a:pt x="1909" y="2613"/>
                    <a:pt x="2071" y="2371"/>
                  </a:cubicBezTo>
                  <a:cubicBezTo>
                    <a:pt x="2178" y="2183"/>
                    <a:pt x="2232" y="2022"/>
                    <a:pt x="2178" y="1834"/>
                  </a:cubicBezTo>
                  <a:cubicBezTo>
                    <a:pt x="2151" y="1672"/>
                    <a:pt x="2017" y="1484"/>
                    <a:pt x="1802" y="1269"/>
                  </a:cubicBezTo>
                  <a:lnTo>
                    <a:pt x="1614" y="1081"/>
                  </a:lnTo>
                  <a:cubicBezTo>
                    <a:pt x="1506" y="973"/>
                    <a:pt x="1452" y="893"/>
                    <a:pt x="1425" y="839"/>
                  </a:cubicBezTo>
                  <a:cubicBezTo>
                    <a:pt x="1398" y="785"/>
                    <a:pt x="1398" y="704"/>
                    <a:pt x="1452" y="651"/>
                  </a:cubicBezTo>
                  <a:cubicBezTo>
                    <a:pt x="1506" y="570"/>
                    <a:pt x="1560" y="543"/>
                    <a:pt x="1667" y="543"/>
                  </a:cubicBezTo>
                  <a:cubicBezTo>
                    <a:pt x="1748" y="543"/>
                    <a:pt x="1856" y="597"/>
                    <a:pt x="1990" y="677"/>
                  </a:cubicBezTo>
                  <a:cubicBezTo>
                    <a:pt x="2098" y="758"/>
                    <a:pt x="2205" y="839"/>
                    <a:pt x="2286" y="946"/>
                  </a:cubicBezTo>
                  <a:cubicBezTo>
                    <a:pt x="2393" y="1054"/>
                    <a:pt x="2474" y="1161"/>
                    <a:pt x="2555" y="1296"/>
                  </a:cubicBezTo>
                  <a:lnTo>
                    <a:pt x="2850" y="839"/>
                  </a:lnTo>
                  <a:cubicBezTo>
                    <a:pt x="2743" y="704"/>
                    <a:pt x="2635" y="597"/>
                    <a:pt x="2528" y="489"/>
                  </a:cubicBezTo>
                  <a:cubicBezTo>
                    <a:pt x="2420" y="382"/>
                    <a:pt x="2286" y="301"/>
                    <a:pt x="2178" y="220"/>
                  </a:cubicBezTo>
                  <a:cubicBezTo>
                    <a:pt x="1943" y="80"/>
                    <a:pt x="1729" y="0"/>
                    <a:pt x="1536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5098825" y="852450"/>
              <a:ext cx="68575" cy="75325"/>
            </a:xfrm>
            <a:custGeom>
              <a:avLst/>
              <a:gdLst/>
              <a:ahLst/>
              <a:cxnLst/>
              <a:rect l="l" t="t" r="r" b="b"/>
              <a:pathLst>
                <a:path w="2743" h="3013" extrusionOk="0">
                  <a:moveTo>
                    <a:pt x="753" y="1"/>
                  </a:moveTo>
                  <a:lnTo>
                    <a:pt x="484" y="404"/>
                  </a:lnTo>
                  <a:lnTo>
                    <a:pt x="1183" y="915"/>
                  </a:lnTo>
                  <a:lnTo>
                    <a:pt x="0" y="2636"/>
                  </a:lnTo>
                  <a:lnTo>
                    <a:pt x="538" y="3012"/>
                  </a:lnTo>
                  <a:lnTo>
                    <a:pt x="1748" y="1291"/>
                  </a:lnTo>
                  <a:lnTo>
                    <a:pt x="2447" y="1775"/>
                  </a:lnTo>
                  <a:lnTo>
                    <a:pt x="2743" y="137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5137125" y="892800"/>
              <a:ext cx="86075" cy="87400"/>
            </a:xfrm>
            <a:custGeom>
              <a:avLst/>
              <a:gdLst/>
              <a:ahLst/>
              <a:cxnLst/>
              <a:rect l="l" t="t" r="r" b="b"/>
              <a:pathLst>
                <a:path w="3443" h="3496" extrusionOk="0">
                  <a:moveTo>
                    <a:pt x="1560" y="0"/>
                  </a:moveTo>
                  <a:lnTo>
                    <a:pt x="1" y="2097"/>
                  </a:lnTo>
                  <a:lnTo>
                    <a:pt x="539" y="2500"/>
                  </a:lnTo>
                  <a:lnTo>
                    <a:pt x="1211" y="1613"/>
                  </a:lnTo>
                  <a:lnTo>
                    <a:pt x="2017" y="2205"/>
                  </a:lnTo>
                  <a:lnTo>
                    <a:pt x="1345" y="3092"/>
                  </a:lnTo>
                  <a:lnTo>
                    <a:pt x="1883" y="3495"/>
                  </a:lnTo>
                  <a:lnTo>
                    <a:pt x="3442" y="1398"/>
                  </a:lnTo>
                  <a:lnTo>
                    <a:pt x="2905" y="995"/>
                  </a:lnTo>
                  <a:lnTo>
                    <a:pt x="2313" y="1801"/>
                  </a:lnTo>
                  <a:lnTo>
                    <a:pt x="1507" y="1210"/>
                  </a:lnTo>
                  <a:lnTo>
                    <a:pt x="2098" y="40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5205700" y="948250"/>
              <a:ext cx="71275" cy="69925"/>
            </a:xfrm>
            <a:custGeom>
              <a:avLst/>
              <a:gdLst/>
              <a:ahLst/>
              <a:cxnLst/>
              <a:rect l="l" t="t" r="r" b="b"/>
              <a:pathLst>
                <a:path w="2851" h="2797" extrusionOk="0">
                  <a:moveTo>
                    <a:pt x="1612" y="579"/>
                  </a:moveTo>
                  <a:cubicBezTo>
                    <a:pt x="1730" y="579"/>
                    <a:pt x="1853" y="621"/>
                    <a:pt x="1963" y="713"/>
                  </a:cubicBezTo>
                  <a:cubicBezTo>
                    <a:pt x="2124" y="847"/>
                    <a:pt x="2205" y="1008"/>
                    <a:pt x="2205" y="1197"/>
                  </a:cubicBezTo>
                  <a:cubicBezTo>
                    <a:pt x="2178" y="1385"/>
                    <a:pt x="2097" y="1573"/>
                    <a:pt x="1936" y="1788"/>
                  </a:cubicBezTo>
                  <a:cubicBezTo>
                    <a:pt x="1748" y="2003"/>
                    <a:pt x="1587" y="2138"/>
                    <a:pt x="1398" y="2191"/>
                  </a:cubicBezTo>
                  <a:cubicBezTo>
                    <a:pt x="1348" y="2206"/>
                    <a:pt x="1299" y="2212"/>
                    <a:pt x="1252" y="2212"/>
                  </a:cubicBezTo>
                  <a:cubicBezTo>
                    <a:pt x="1124" y="2212"/>
                    <a:pt x="1006" y="2163"/>
                    <a:pt x="888" y="2084"/>
                  </a:cubicBezTo>
                  <a:cubicBezTo>
                    <a:pt x="726" y="1949"/>
                    <a:pt x="646" y="1788"/>
                    <a:pt x="646" y="1600"/>
                  </a:cubicBezTo>
                  <a:cubicBezTo>
                    <a:pt x="646" y="1412"/>
                    <a:pt x="753" y="1197"/>
                    <a:pt x="914" y="981"/>
                  </a:cubicBezTo>
                  <a:cubicBezTo>
                    <a:pt x="1076" y="766"/>
                    <a:pt x="1264" y="632"/>
                    <a:pt x="1452" y="605"/>
                  </a:cubicBezTo>
                  <a:cubicBezTo>
                    <a:pt x="1503" y="588"/>
                    <a:pt x="1557" y="579"/>
                    <a:pt x="1612" y="579"/>
                  </a:cubicBezTo>
                  <a:close/>
                  <a:moveTo>
                    <a:pt x="1427" y="0"/>
                  </a:moveTo>
                  <a:cubicBezTo>
                    <a:pt x="1372" y="0"/>
                    <a:pt x="1318" y="5"/>
                    <a:pt x="1264" y="14"/>
                  </a:cubicBezTo>
                  <a:cubicBezTo>
                    <a:pt x="914" y="40"/>
                    <a:pt x="619" y="229"/>
                    <a:pt x="377" y="551"/>
                  </a:cubicBezTo>
                  <a:cubicBezTo>
                    <a:pt x="108" y="901"/>
                    <a:pt x="0" y="1223"/>
                    <a:pt x="27" y="1573"/>
                  </a:cubicBezTo>
                  <a:cubicBezTo>
                    <a:pt x="54" y="1896"/>
                    <a:pt x="242" y="2191"/>
                    <a:pt x="592" y="2460"/>
                  </a:cubicBezTo>
                  <a:cubicBezTo>
                    <a:pt x="861" y="2684"/>
                    <a:pt x="1130" y="2796"/>
                    <a:pt x="1414" y="2796"/>
                  </a:cubicBezTo>
                  <a:cubicBezTo>
                    <a:pt x="1471" y="2796"/>
                    <a:pt x="1528" y="2792"/>
                    <a:pt x="1587" y="2783"/>
                  </a:cubicBezTo>
                  <a:cubicBezTo>
                    <a:pt x="1909" y="2756"/>
                    <a:pt x="2205" y="2568"/>
                    <a:pt x="2474" y="2218"/>
                  </a:cubicBezTo>
                  <a:cubicBezTo>
                    <a:pt x="2743" y="1896"/>
                    <a:pt x="2850" y="1573"/>
                    <a:pt x="2823" y="1223"/>
                  </a:cubicBezTo>
                  <a:cubicBezTo>
                    <a:pt x="2770" y="901"/>
                    <a:pt x="2581" y="578"/>
                    <a:pt x="2259" y="336"/>
                  </a:cubicBezTo>
                  <a:cubicBezTo>
                    <a:pt x="1990" y="112"/>
                    <a:pt x="1702" y="0"/>
                    <a:pt x="1427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5256775" y="987550"/>
              <a:ext cx="88750" cy="91450"/>
            </a:xfrm>
            <a:custGeom>
              <a:avLst/>
              <a:gdLst/>
              <a:ahLst/>
              <a:cxnLst/>
              <a:rect l="l" t="t" r="r" b="b"/>
              <a:pathLst>
                <a:path w="3550" h="3658" extrusionOk="0">
                  <a:moveTo>
                    <a:pt x="1695" y="1"/>
                  </a:moveTo>
                  <a:lnTo>
                    <a:pt x="1" y="2017"/>
                  </a:lnTo>
                  <a:lnTo>
                    <a:pt x="538" y="2448"/>
                  </a:lnTo>
                  <a:lnTo>
                    <a:pt x="1184" y="1641"/>
                  </a:lnTo>
                  <a:lnTo>
                    <a:pt x="1318" y="3120"/>
                  </a:lnTo>
                  <a:lnTo>
                    <a:pt x="1963" y="3657"/>
                  </a:lnTo>
                  <a:lnTo>
                    <a:pt x="1802" y="1695"/>
                  </a:lnTo>
                  <a:lnTo>
                    <a:pt x="3550" y="1560"/>
                  </a:lnTo>
                  <a:lnTo>
                    <a:pt x="2958" y="1076"/>
                  </a:lnTo>
                  <a:lnTo>
                    <a:pt x="1587" y="1157"/>
                  </a:lnTo>
                  <a:lnTo>
                    <a:pt x="2205" y="431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5315925" y="1040575"/>
              <a:ext cx="70600" cy="70100"/>
            </a:xfrm>
            <a:custGeom>
              <a:avLst/>
              <a:gdLst/>
              <a:ahLst/>
              <a:cxnLst/>
              <a:rect l="l" t="t" r="r" b="b"/>
              <a:pathLst>
                <a:path w="2824" h="2804" extrusionOk="0">
                  <a:moveTo>
                    <a:pt x="1571" y="589"/>
                  </a:moveTo>
                  <a:cubicBezTo>
                    <a:pt x="1721" y="589"/>
                    <a:pt x="1856" y="645"/>
                    <a:pt x="1990" y="757"/>
                  </a:cubicBezTo>
                  <a:cubicBezTo>
                    <a:pt x="2152" y="891"/>
                    <a:pt x="2205" y="1053"/>
                    <a:pt x="2178" y="1241"/>
                  </a:cubicBezTo>
                  <a:cubicBezTo>
                    <a:pt x="2178" y="1429"/>
                    <a:pt x="2071" y="1617"/>
                    <a:pt x="1883" y="1832"/>
                  </a:cubicBezTo>
                  <a:cubicBezTo>
                    <a:pt x="1694" y="2047"/>
                    <a:pt x="1533" y="2155"/>
                    <a:pt x="1345" y="2209"/>
                  </a:cubicBezTo>
                  <a:cubicBezTo>
                    <a:pt x="1314" y="2213"/>
                    <a:pt x="1282" y="2215"/>
                    <a:pt x="1251" y="2215"/>
                  </a:cubicBezTo>
                  <a:cubicBezTo>
                    <a:pt x="1096" y="2215"/>
                    <a:pt x="946" y="2159"/>
                    <a:pt x="834" y="2047"/>
                  </a:cubicBezTo>
                  <a:cubicBezTo>
                    <a:pt x="673" y="1913"/>
                    <a:pt x="619" y="1752"/>
                    <a:pt x="619" y="1563"/>
                  </a:cubicBezTo>
                  <a:cubicBezTo>
                    <a:pt x="646" y="1375"/>
                    <a:pt x="727" y="1160"/>
                    <a:pt x="915" y="972"/>
                  </a:cubicBezTo>
                  <a:cubicBezTo>
                    <a:pt x="1103" y="757"/>
                    <a:pt x="1291" y="649"/>
                    <a:pt x="1479" y="595"/>
                  </a:cubicBezTo>
                  <a:cubicBezTo>
                    <a:pt x="1511" y="591"/>
                    <a:pt x="1541" y="589"/>
                    <a:pt x="1571" y="589"/>
                  </a:cubicBezTo>
                  <a:close/>
                  <a:moveTo>
                    <a:pt x="1426" y="1"/>
                  </a:moveTo>
                  <a:cubicBezTo>
                    <a:pt x="1399" y="1"/>
                    <a:pt x="1372" y="2"/>
                    <a:pt x="1345" y="4"/>
                  </a:cubicBezTo>
                  <a:cubicBezTo>
                    <a:pt x="995" y="31"/>
                    <a:pt x="700" y="192"/>
                    <a:pt x="404" y="515"/>
                  </a:cubicBezTo>
                  <a:cubicBezTo>
                    <a:pt x="135" y="811"/>
                    <a:pt x="1" y="1133"/>
                    <a:pt x="1" y="1483"/>
                  </a:cubicBezTo>
                  <a:cubicBezTo>
                    <a:pt x="28" y="1832"/>
                    <a:pt x="189" y="2128"/>
                    <a:pt x="511" y="2424"/>
                  </a:cubicBezTo>
                  <a:cubicBezTo>
                    <a:pt x="782" y="2670"/>
                    <a:pt x="1076" y="2803"/>
                    <a:pt x="1392" y="2803"/>
                  </a:cubicBezTo>
                  <a:cubicBezTo>
                    <a:pt x="1421" y="2803"/>
                    <a:pt x="1450" y="2802"/>
                    <a:pt x="1479" y="2800"/>
                  </a:cubicBezTo>
                  <a:cubicBezTo>
                    <a:pt x="1802" y="2773"/>
                    <a:pt x="2125" y="2612"/>
                    <a:pt x="2394" y="2289"/>
                  </a:cubicBezTo>
                  <a:cubicBezTo>
                    <a:pt x="2689" y="1994"/>
                    <a:pt x="2824" y="1644"/>
                    <a:pt x="2797" y="1321"/>
                  </a:cubicBezTo>
                  <a:cubicBezTo>
                    <a:pt x="2797" y="972"/>
                    <a:pt x="2635" y="676"/>
                    <a:pt x="2313" y="380"/>
                  </a:cubicBezTo>
                  <a:cubicBezTo>
                    <a:pt x="2017" y="134"/>
                    <a:pt x="1722" y="1"/>
                    <a:pt x="1426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8"/>
            <p:cNvSpPr/>
            <p:nvPr/>
          </p:nvSpPr>
          <p:spPr>
            <a:xfrm>
              <a:off x="5363650" y="1083675"/>
              <a:ext cx="87400" cy="88075"/>
            </a:xfrm>
            <a:custGeom>
              <a:avLst/>
              <a:gdLst/>
              <a:ahLst/>
              <a:cxnLst/>
              <a:rect l="l" t="t" r="r" b="b"/>
              <a:pathLst>
                <a:path w="3496" h="3523" extrusionOk="0">
                  <a:moveTo>
                    <a:pt x="1802" y="1"/>
                  </a:moveTo>
                  <a:lnTo>
                    <a:pt x="1" y="1883"/>
                  </a:lnTo>
                  <a:lnTo>
                    <a:pt x="458" y="2340"/>
                  </a:lnTo>
                  <a:lnTo>
                    <a:pt x="1694" y="1049"/>
                  </a:lnTo>
                  <a:lnTo>
                    <a:pt x="1157" y="2985"/>
                  </a:lnTo>
                  <a:lnTo>
                    <a:pt x="1694" y="3523"/>
                  </a:lnTo>
                  <a:lnTo>
                    <a:pt x="3496" y="1614"/>
                  </a:lnTo>
                  <a:lnTo>
                    <a:pt x="3039" y="1184"/>
                  </a:lnTo>
                  <a:lnTo>
                    <a:pt x="1802" y="2474"/>
                  </a:lnTo>
                  <a:lnTo>
                    <a:pt x="2340" y="538"/>
                  </a:lnTo>
                  <a:lnTo>
                    <a:pt x="1802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8"/>
            <p:cNvSpPr/>
            <p:nvPr/>
          </p:nvSpPr>
          <p:spPr>
            <a:xfrm>
              <a:off x="5427500" y="1132075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1237" y="0"/>
                  </a:moveTo>
                  <a:lnTo>
                    <a:pt x="888" y="350"/>
                  </a:lnTo>
                  <a:lnTo>
                    <a:pt x="1479" y="968"/>
                  </a:lnTo>
                  <a:lnTo>
                    <a:pt x="1" y="2447"/>
                  </a:lnTo>
                  <a:lnTo>
                    <a:pt x="458" y="2931"/>
                  </a:lnTo>
                  <a:lnTo>
                    <a:pt x="1963" y="1452"/>
                  </a:lnTo>
                  <a:lnTo>
                    <a:pt x="2582" y="2071"/>
                  </a:lnTo>
                  <a:lnTo>
                    <a:pt x="2931" y="1694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8"/>
            <p:cNvSpPr/>
            <p:nvPr/>
          </p:nvSpPr>
          <p:spPr>
            <a:xfrm>
              <a:off x="5450350" y="1189200"/>
              <a:ext cx="78000" cy="76650"/>
            </a:xfrm>
            <a:custGeom>
              <a:avLst/>
              <a:gdLst/>
              <a:ahLst/>
              <a:cxnLst/>
              <a:rect l="l" t="t" r="r" b="b"/>
              <a:pathLst>
                <a:path w="3120" h="3066" extrusionOk="0">
                  <a:moveTo>
                    <a:pt x="2394" y="700"/>
                  </a:moveTo>
                  <a:lnTo>
                    <a:pt x="1883" y="1668"/>
                  </a:lnTo>
                  <a:lnTo>
                    <a:pt x="1372" y="1157"/>
                  </a:lnTo>
                  <a:lnTo>
                    <a:pt x="2394" y="700"/>
                  </a:lnTo>
                  <a:close/>
                  <a:moveTo>
                    <a:pt x="2555" y="1"/>
                  </a:moveTo>
                  <a:lnTo>
                    <a:pt x="1" y="1076"/>
                  </a:lnTo>
                  <a:lnTo>
                    <a:pt x="458" y="1560"/>
                  </a:lnTo>
                  <a:lnTo>
                    <a:pt x="915" y="1372"/>
                  </a:lnTo>
                  <a:lnTo>
                    <a:pt x="1641" y="2125"/>
                  </a:lnTo>
                  <a:lnTo>
                    <a:pt x="1399" y="2582"/>
                  </a:lnTo>
                  <a:lnTo>
                    <a:pt x="1856" y="3066"/>
                  </a:lnTo>
                  <a:lnTo>
                    <a:pt x="3120" y="592"/>
                  </a:lnTo>
                  <a:lnTo>
                    <a:pt x="2555" y="1"/>
                  </a:ln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8"/>
            <p:cNvSpPr/>
            <p:nvPr/>
          </p:nvSpPr>
          <p:spPr>
            <a:xfrm>
              <a:off x="5872475" y="1823725"/>
              <a:ext cx="78000" cy="67225"/>
            </a:xfrm>
            <a:custGeom>
              <a:avLst/>
              <a:gdLst/>
              <a:ahLst/>
              <a:cxnLst/>
              <a:rect l="l" t="t" r="r" b="b"/>
              <a:pathLst>
                <a:path w="3120" h="2689" extrusionOk="0">
                  <a:moveTo>
                    <a:pt x="2393" y="619"/>
                  </a:moveTo>
                  <a:lnTo>
                    <a:pt x="1587" y="1371"/>
                  </a:lnTo>
                  <a:lnTo>
                    <a:pt x="1291" y="726"/>
                  </a:lnTo>
                  <a:lnTo>
                    <a:pt x="2393" y="619"/>
                  </a:lnTo>
                  <a:close/>
                  <a:moveTo>
                    <a:pt x="2796" y="0"/>
                  </a:moveTo>
                  <a:lnTo>
                    <a:pt x="0" y="215"/>
                  </a:lnTo>
                  <a:lnTo>
                    <a:pt x="296" y="834"/>
                  </a:lnTo>
                  <a:lnTo>
                    <a:pt x="780" y="780"/>
                  </a:lnTo>
                  <a:lnTo>
                    <a:pt x="1237" y="1748"/>
                  </a:lnTo>
                  <a:lnTo>
                    <a:pt x="861" y="2097"/>
                  </a:lnTo>
                  <a:lnTo>
                    <a:pt x="1130" y="2689"/>
                  </a:lnTo>
                  <a:lnTo>
                    <a:pt x="3119" y="753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5904725" y="1874125"/>
              <a:ext cx="88075" cy="92125"/>
            </a:xfrm>
            <a:custGeom>
              <a:avLst/>
              <a:gdLst/>
              <a:ahLst/>
              <a:cxnLst/>
              <a:rect l="l" t="t" r="r" b="b"/>
              <a:pathLst>
                <a:path w="3523" h="3685" extrusionOk="0">
                  <a:moveTo>
                    <a:pt x="2394" y="1"/>
                  </a:moveTo>
                  <a:lnTo>
                    <a:pt x="1" y="995"/>
                  </a:lnTo>
                  <a:lnTo>
                    <a:pt x="243" y="1587"/>
                  </a:lnTo>
                  <a:lnTo>
                    <a:pt x="1990" y="861"/>
                  </a:lnTo>
                  <a:lnTo>
                    <a:pt x="1990" y="861"/>
                  </a:lnTo>
                  <a:lnTo>
                    <a:pt x="915" y="1963"/>
                  </a:lnTo>
                  <a:lnTo>
                    <a:pt x="1076" y="2340"/>
                  </a:lnTo>
                  <a:lnTo>
                    <a:pt x="2609" y="2367"/>
                  </a:lnTo>
                  <a:lnTo>
                    <a:pt x="861" y="3093"/>
                  </a:lnTo>
                  <a:lnTo>
                    <a:pt x="1103" y="3684"/>
                  </a:lnTo>
                  <a:lnTo>
                    <a:pt x="3523" y="2689"/>
                  </a:lnTo>
                  <a:lnTo>
                    <a:pt x="3173" y="1910"/>
                  </a:lnTo>
                  <a:lnTo>
                    <a:pt x="1668" y="1883"/>
                  </a:lnTo>
                  <a:lnTo>
                    <a:pt x="2743" y="807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8"/>
            <p:cNvSpPr/>
            <p:nvPr/>
          </p:nvSpPr>
          <p:spPr>
            <a:xfrm>
              <a:off x="5943725" y="1964375"/>
              <a:ext cx="70600" cy="68500"/>
            </a:xfrm>
            <a:custGeom>
              <a:avLst/>
              <a:gdLst/>
              <a:ahLst/>
              <a:cxnLst/>
              <a:rect l="l" t="t" r="r" b="b"/>
              <a:pathLst>
                <a:path w="2824" h="2740" extrusionOk="0">
                  <a:moveTo>
                    <a:pt x="1644" y="664"/>
                  </a:moveTo>
                  <a:cubicBezTo>
                    <a:pt x="1719" y="664"/>
                    <a:pt x="1789" y="673"/>
                    <a:pt x="1855" y="692"/>
                  </a:cubicBezTo>
                  <a:cubicBezTo>
                    <a:pt x="2017" y="746"/>
                    <a:pt x="2151" y="881"/>
                    <a:pt x="2232" y="1069"/>
                  </a:cubicBezTo>
                  <a:cubicBezTo>
                    <a:pt x="2286" y="1257"/>
                    <a:pt x="2286" y="1445"/>
                    <a:pt x="2178" y="1607"/>
                  </a:cubicBezTo>
                  <a:cubicBezTo>
                    <a:pt x="2070" y="1741"/>
                    <a:pt x="1882" y="1875"/>
                    <a:pt x="1640" y="1983"/>
                  </a:cubicBezTo>
                  <a:cubicBezTo>
                    <a:pt x="1467" y="2035"/>
                    <a:pt x="1315" y="2065"/>
                    <a:pt x="1179" y="2065"/>
                  </a:cubicBezTo>
                  <a:cubicBezTo>
                    <a:pt x="1105" y="2065"/>
                    <a:pt x="1035" y="2056"/>
                    <a:pt x="968" y="2037"/>
                  </a:cubicBezTo>
                  <a:cubicBezTo>
                    <a:pt x="807" y="1983"/>
                    <a:pt x="672" y="1849"/>
                    <a:pt x="592" y="1660"/>
                  </a:cubicBezTo>
                  <a:cubicBezTo>
                    <a:pt x="538" y="1472"/>
                    <a:pt x="538" y="1311"/>
                    <a:pt x="645" y="1150"/>
                  </a:cubicBezTo>
                  <a:cubicBezTo>
                    <a:pt x="753" y="988"/>
                    <a:pt x="941" y="854"/>
                    <a:pt x="1183" y="746"/>
                  </a:cubicBezTo>
                  <a:cubicBezTo>
                    <a:pt x="1357" y="694"/>
                    <a:pt x="1508" y="664"/>
                    <a:pt x="1644" y="664"/>
                  </a:cubicBezTo>
                  <a:close/>
                  <a:moveTo>
                    <a:pt x="1506" y="0"/>
                  </a:moveTo>
                  <a:cubicBezTo>
                    <a:pt x="1331" y="0"/>
                    <a:pt x="1143" y="34"/>
                    <a:pt x="941" y="101"/>
                  </a:cubicBezTo>
                  <a:cubicBezTo>
                    <a:pt x="538" y="262"/>
                    <a:pt x="269" y="477"/>
                    <a:pt x="135" y="773"/>
                  </a:cubicBezTo>
                  <a:cubicBezTo>
                    <a:pt x="0" y="1096"/>
                    <a:pt x="0" y="1445"/>
                    <a:pt x="135" y="1849"/>
                  </a:cubicBezTo>
                  <a:cubicBezTo>
                    <a:pt x="296" y="2225"/>
                    <a:pt x="511" y="2494"/>
                    <a:pt x="834" y="2628"/>
                  </a:cubicBezTo>
                  <a:cubicBezTo>
                    <a:pt x="975" y="2705"/>
                    <a:pt x="1128" y="2739"/>
                    <a:pt x="1294" y="2739"/>
                  </a:cubicBezTo>
                  <a:cubicBezTo>
                    <a:pt x="1475" y="2739"/>
                    <a:pt x="1671" y="2699"/>
                    <a:pt x="1882" y="2628"/>
                  </a:cubicBezTo>
                  <a:cubicBezTo>
                    <a:pt x="2286" y="2467"/>
                    <a:pt x="2554" y="2252"/>
                    <a:pt x="2689" y="1956"/>
                  </a:cubicBezTo>
                  <a:cubicBezTo>
                    <a:pt x="2823" y="1633"/>
                    <a:pt x="2823" y="1284"/>
                    <a:pt x="2689" y="908"/>
                  </a:cubicBezTo>
                  <a:cubicBezTo>
                    <a:pt x="2527" y="504"/>
                    <a:pt x="2312" y="235"/>
                    <a:pt x="1990" y="101"/>
                  </a:cubicBezTo>
                  <a:cubicBezTo>
                    <a:pt x="1842" y="34"/>
                    <a:pt x="1681" y="0"/>
                    <a:pt x="1506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8"/>
            <p:cNvSpPr/>
            <p:nvPr/>
          </p:nvSpPr>
          <p:spPr>
            <a:xfrm>
              <a:off x="5963875" y="2032750"/>
              <a:ext cx="76650" cy="64550"/>
            </a:xfrm>
            <a:custGeom>
              <a:avLst/>
              <a:gdLst/>
              <a:ahLst/>
              <a:cxnLst/>
              <a:rect l="l" t="t" r="r" b="b"/>
              <a:pathLst>
                <a:path w="3066" h="2582" extrusionOk="0">
                  <a:moveTo>
                    <a:pt x="2501" y="1"/>
                  </a:moveTo>
                  <a:lnTo>
                    <a:pt x="1" y="834"/>
                  </a:lnTo>
                  <a:lnTo>
                    <a:pt x="592" y="2582"/>
                  </a:lnTo>
                  <a:lnTo>
                    <a:pt x="1076" y="2421"/>
                  </a:lnTo>
                  <a:lnTo>
                    <a:pt x="700" y="1291"/>
                  </a:lnTo>
                  <a:lnTo>
                    <a:pt x="1264" y="1103"/>
                  </a:lnTo>
                  <a:lnTo>
                    <a:pt x="1614" y="2125"/>
                  </a:lnTo>
                  <a:lnTo>
                    <a:pt x="2098" y="1963"/>
                  </a:lnTo>
                  <a:lnTo>
                    <a:pt x="1748" y="942"/>
                  </a:lnTo>
                  <a:lnTo>
                    <a:pt x="2232" y="780"/>
                  </a:lnTo>
                  <a:lnTo>
                    <a:pt x="2582" y="1883"/>
                  </a:lnTo>
                  <a:lnTo>
                    <a:pt x="3066" y="1722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5983375" y="2092575"/>
              <a:ext cx="73300" cy="65900"/>
            </a:xfrm>
            <a:custGeom>
              <a:avLst/>
              <a:gdLst/>
              <a:ahLst/>
              <a:cxnLst/>
              <a:rect l="l" t="t" r="r" b="b"/>
              <a:pathLst>
                <a:path w="2932" h="2636" extrusionOk="0">
                  <a:moveTo>
                    <a:pt x="2259" y="780"/>
                  </a:moveTo>
                  <a:lnTo>
                    <a:pt x="2366" y="1130"/>
                  </a:lnTo>
                  <a:cubicBezTo>
                    <a:pt x="2393" y="1237"/>
                    <a:pt x="2393" y="1318"/>
                    <a:pt x="2366" y="1372"/>
                  </a:cubicBezTo>
                  <a:cubicBezTo>
                    <a:pt x="2340" y="1453"/>
                    <a:pt x="2286" y="1506"/>
                    <a:pt x="2205" y="1533"/>
                  </a:cubicBezTo>
                  <a:cubicBezTo>
                    <a:pt x="2124" y="1533"/>
                    <a:pt x="2044" y="1533"/>
                    <a:pt x="1990" y="1506"/>
                  </a:cubicBezTo>
                  <a:cubicBezTo>
                    <a:pt x="1909" y="1453"/>
                    <a:pt x="1883" y="1399"/>
                    <a:pt x="1856" y="1291"/>
                  </a:cubicBezTo>
                  <a:lnTo>
                    <a:pt x="1721" y="942"/>
                  </a:lnTo>
                  <a:lnTo>
                    <a:pt x="2259" y="780"/>
                  </a:lnTo>
                  <a:close/>
                  <a:moveTo>
                    <a:pt x="1291" y="1076"/>
                  </a:moveTo>
                  <a:lnTo>
                    <a:pt x="1399" y="1453"/>
                  </a:lnTo>
                  <a:cubicBezTo>
                    <a:pt x="1452" y="1587"/>
                    <a:pt x="1452" y="1694"/>
                    <a:pt x="1425" y="1775"/>
                  </a:cubicBezTo>
                  <a:cubicBezTo>
                    <a:pt x="1399" y="1856"/>
                    <a:pt x="1318" y="1910"/>
                    <a:pt x="1210" y="1936"/>
                  </a:cubicBezTo>
                  <a:cubicBezTo>
                    <a:pt x="1166" y="1948"/>
                    <a:pt x="1121" y="1954"/>
                    <a:pt x="1079" y="1954"/>
                  </a:cubicBezTo>
                  <a:cubicBezTo>
                    <a:pt x="1018" y="1954"/>
                    <a:pt x="962" y="1941"/>
                    <a:pt x="915" y="1910"/>
                  </a:cubicBezTo>
                  <a:cubicBezTo>
                    <a:pt x="861" y="1856"/>
                    <a:pt x="807" y="1775"/>
                    <a:pt x="753" y="1641"/>
                  </a:cubicBezTo>
                  <a:lnTo>
                    <a:pt x="646" y="1264"/>
                  </a:lnTo>
                  <a:lnTo>
                    <a:pt x="1291" y="1076"/>
                  </a:lnTo>
                  <a:close/>
                  <a:moveTo>
                    <a:pt x="2501" y="1"/>
                  </a:moveTo>
                  <a:lnTo>
                    <a:pt x="0" y="753"/>
                  </a:lnTo>
                  <a:lnTo>
                    <a:pt x="323" y="1829"/>
                  </a:lnTo>
                  <a:cubicBezTo>
                    <a:pt x="431" y="2152"/>
                    <a:pt x="565" y="2394"/>
                    <a:pt x="726" y="2528"/>
                  </a:cubicBezTo>
                  <a:cubicBezTo>
                    <a:pt x="852" y="2600"/>
                    <a:pt x="977" y="2635"/>
                    <a:pt x="1119" y="2635"/>
                  </a:cubicBezTo>
                  <a:cubicBezTo>
                    <a:pt x="1189" y="2635"/>
                    <a:pt x="1264" y="2627"/>
                    <a:pt x="1345" y="2609"/>
                  </a:cubicBezTo>
                  <a:cubicBezTo>
                    <a:pt x="1506" y="2555"/>
                    <a:pt x="1641" y="2474"/>
                    <a:pt x="1721" y="2367"/>
                  </a:cubicBezTo>
                  <a:cubicBezTo>
                    <a:pt x="1802" y="2259"/>
                    <a:pt x="1829" y="2125"/>
                    <a:pt x="1829" y="1963"/>
                  </a:cubicBezTo>
                  <a:cubicBezTo>
                    <a:pt x="1909" y="2071"/>
                    <a:pt x="1990" y="2125"/>
                    <a:pt x="2098" y="2152"/>
                  </a:cubicBezTo>
                  <a:cubicBezTo>
                    <a:pt x="2143" y="2174"/>
                    <a:pt x="2189" y="2183"/>
                    <a:pt x="2236" y="2183"/>
                  </a:cubicBezTo>
                  <a:cubicBezTo>
                    <a:pt x="2301" y="2183"/>
                    <a:pt x="2370" y="2167"/>
                    <a:pt x="2447" y="2152"/>
                  </a:cubicBezTo>
                  <a:cubicBezTo>
                    <a:pt x="2662" y="2071"/>
                    <a:pt x="2824" y="1963"/>
                    <a:pt x="2877" y="1775"/>
                  </a:cubicBezTo>
                  <a:cubicBezTo>
                    <a:pt x="2931" y="1587"/>
                    <a:pt x="2904" y="1318"/>
                    <a:pt x="2797" y="969"/>
                  </a:cubicBezTo>
                  <a:lnTo>
                    <a:pt x="2501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6006900" y="2162875"/>
              <a:ext cx="71275" cy="68450"/>
            </a:xfrm>
            <a:custGeom>
              <a:avLst/>
              <a:gdLst/>
              <a:ahLst/>
              <a:cxnLst/>
              <a:rect l="l" t="t" r="r" b="b"/>
              <a:pathLst>
                <a:path w="2851" h="2738" extrusionOk="0">
                  <a:moveTo>
                    <a:pt x="1627" y="697"/>
                  </a:moveTo>
                  <a:cubicBezTo>
                    <a:pt x="1735" y="697"/>
                    <a:pt x="1829" y="711"/>
                    <a:pt x="1909" y="738"/>
                  </a:cubicBezTo>
                  <a:cubicBezTo>
                    <a:pt x="2098" y="818"/>
                    <a:pt x="2205" y="953"/>
                    <a:pt x="2259" y="1141"/>
                  </a:cubicBezTo>
                  <a:cubicBezTo>
                    <a:pt x="2313" y="1329"/>
                    <a:pt x="2286" y="1517"/>
                    <a:pt x="2178" y="1652"/>
                  </a:cubicBezTo>
                  <a:cubicBezTo>
                    <a:pt x="2044" y="1813"/>
                    <a:pt x="1856" y="1921"/>
                    <a:pt x="1587" y="2001"/>
                  </a:cubicBezTo>
                  <a:cubicBezTo>
                    <a:pt x="1466" y="2042"/>
                    <a:pt x="1345" y="2062"/>
                    <a:pt x="1234" y="2062"/>
                  </a:cubicBezTo>
                  <a:cubicBezTo>
                    <a:pt x="1123" y="2062"/>
                    <a:pt x="1022" y="2042"/>
                    <a:pt x="942" y="2001"/>
                  </a:cubicBezTo>
                  <a:cubicBezTo>
                    <a:pt x="753" y="1921"/>
                    <a:pt x="646" y="1786"/>
                    <a:pt x="592" y="1598"/>
                  </a:cubicBezTo>
                  <a:cubicBezTo>
                    <a:pt x="538" y="1410"/>
                    <a:pt x="565" y="1222"/>
                    <a:pt x="673" y="1087"/>
                  </a:cubicBezTo>
                  <a:cubicBezTo>
                    <a:pt x="807" y="926"/>
                    <a:pt x="995" y="818"/>
                    <a:pt x="1264" y="738"/>
                  </a:cubicBezTo>
                  <a:cubicBezTo>
                    <a:pt x="1399" y="711"/>
                    <a:pt x="1520" y="697"/>
                    <a:pt x="1627" y="697"/>
                  </a:cubicBezTo>
                  <a:close/>
                  <a:moveTo>
                    <a:pt x="1534" y="1"/>
                  </a:moveTo>
                  <a:cubicBezTo>
                    <a:pt x="1390" y="1"/>
                    <a:pt x="1237" y="22"/>
                    <a:pt x="1076" y="65"/>
                  </a:cubicBezTo>
                  <a:cubicBezTo>
                    <a:pt x="673" y="173"/>
                    <a:pt x="377" y="388"/>
                    <a:pt x="216" y="684"/>
                  </a:cubicBezTo>
                  <a:cubicBezTo>
                    <a:pt x="27" y="980"/>
                    <a:pt x="0" y="1329"/>
                    <a:pt x="108" y="1732"/>
                  </a:cubicBezTo>
                  <a:cubicBezTo>
                    <a:pt x="216" y="2136"/>
                    <a:pt x="431" y="2405"/>
                    <a:pt x="726" y="2593"/>
                  </a:cubicBezTo>
                  <a:cubicBezTo>
                    <a:pt x="904" y="2690"/>
                    <a:pt x="1101" y="2738"/>
                    <a:pt x="1317" y="2738"/>
                  </a:cubicBezTo>
                  <a:cubicBezTo>
                    <a:pt x="1461" y="2738"/>
                    <a:pt x="1614" y="2716"/>
                    <a:pt x="1775" y="2673"/>
                  </a:cubicBezTo>
                  <a:cubicBezTo>
                    <a:pt x="2178" y="2566"/>
                    <a:pt x="2474" y="2351"/>
                    <a:pt x="2635" y="2055"/>
                  </a:cubicBezTo>
                  <a:cubicBezTo>
                    <a:pt x="2824" y="1759"/>
                    <a:pt x="2850" y="1410"/>
                    <a:pt x="2743" y="1006"/>
                  </a:cubicBezTo>
                  <a:cubicBezTo>
                    <a:pt x="2635" y="603"/>
                    <a:pt x="2420" y="334"/>
                    <a:pt x="2124" y="146"/>
                  </a:cubicBezTo>
                  <a:cubicBezTo>
                    <a:pt x="1947" y="49"/>
                    <a:pt x="1750" y="1"/>
                    <a:pt x="1534" y="1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6021675" y="2232375"/>
              <a:ext cx="76650" cy="69275"/>
            </a:xfrm>
            <a:custGeom>
              <a:avLst/>
              <a:gdLst/>
              <a:ahLst/>
              <a:cxnLst/>
              <a:rect l="l" t="t" r="r" b="b"/>
              <a:pathLst>
                <a:path w="3066" h="2771" extrusionOk="0">
                  <a:moveTo>
                    <a:pt x="2555" y="1"/>
                  </a:moveTo>
                  <a:lnTo>
                    <a:pt x="2071" y="109"/>
                  </a:lnTo>
                  <a:lnTo>
                    <a:pt x="2394" y="1426"/>
                  </a:lnTo>
                  <a:lnTo>
                    <a:pt x="404" y="458"/>
                  </a:lnTo>
                  <a:lnTo>
                    <a:pt x="1" y="566"/>
                  </a:lnTo>
                  <a:lnTo>
                    <a:pt x="539" y="2770"/>
                  </a:lnTo>
                  <a:lnTo>
                    <a:pt x="1023" y="2663"/>
                  </a:lnTo>
                  <a:lnTo>
                    <a:pt x="700" y="1265"/>
                  </a:lnTo>
                  <a:lnTo>
                    <a:pt x="2663" y="2233"/>
                  </a:lnTo>
                  <a:lnTo>
                    <a:pt x="3066" y="2125"/>
                  </a:lnTo>
                  <a:lnTo>
                    <a:pt x="2555" y="1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040500" y="2302275"/>
              <a:ext cx="70600" cy="68175"/>
            </a:xfrm>
            <a:custGeom>
              <a:avLst/>
              <a:gdLst/>
              <a:ahLst/>
              <a:cxnLst/>
              <a:rect l="l" t="t" r="r" b="b"/>
              <a:pathLst>
                <a:path w="2824" h="2727" extrusionOk="0">
                  <a:moveTo>
                    <a:pt x="1621" y="690"/>
                  </a:moveTo>
                  <a:cubicBezTo>
                    <a:pt x="1743" y="690"/>
                    <a:pt x="1848" y="710"/>
                    <a:pt x="1937" y="754"/>
                  </a:cubicBezTo>
                  <a:cubicBezTo>
                    <a:pt x="2125" y="835"/>
                    <a:pt x="2205" y="996"/>
                    <a:pt x="2259" y="1184"/>
                  </a:cubicBezTo>
                  <a:cubicBezTo>
                    <a:pt x="2313" y="1399"/>
                    <a:pt x="2259" y="1561"/>
                    <a:pt x="2125" y="1695"/>
                  </a:cubicBezTo>
                  <a:cubicBezTo>
                    <a:pt x="2017" y="1829"/>
                    <a:pt x="1802" y="1937"/>
                    <a:pt x="1533" y="1991"/>
                  </a:cubicBezTo>
                  <a:cubicBezTo>
                    <a:pt x="1412" y="2015"/>
                    <a:pt x="1302" y="2028"/>
                    <a:pt x="1203" y="2028"/>
                  </a:cubicBezTo>
                  <a:cubicBezTo>
                    <a:pt x="1082" y="2028"/>
                    <a:pt x="977" y="2008"/>
                    <a:pt x="888" y="1964"/>
                  </a:cubicBezTo>
                  <a:cubicBezTo>
                    <a:pt x="700" y="1883"/>
                    <a:pt x="592" y="1749"/>
                    <a:pt x="565" y="1534"/>
                  </a:cubicBezTo>
                  <a:cubicBezTo>
                    <a:pt x="512" y="1345"/>
                    <a:pt x="565" y="1157"/>
                    <a:pt x="700" y="1023"/>
                  </a:cubicBezTo>
                  <a:cubicBezTo>
                    <a:pt x="807" y="888"/>
                    <a:pt x="1022" y="781"/>
                    <a:pt x="1291" y="727"/>
                  </a:cubicBezTo>
                  <a:cubicBezTo>
                    <a:pt x="1412" y="703"/>
                    <a:pt x="1522" y="690"/>
                    <a:pt x="1621" y="690"/>
                  </a:cubicBezTo>
                  <a:close/>
                  <a:moveTo>
                    <a:pt x="1544" y="0"/>
                  </a:moveTo>
                  <a:cubicBezTo>
                    <a:pt x="1416" y="0"/>
                    <a:pt x="1278" y="18"/>
                    <a:pt x="1130" y="55"/>
                  </a:cubicBezTo>
                  <a:cubicBezTo>
                    <a:pt x="727" y="136"/>
                    <a:pt x="431" y="324"/>
                    <a:pt x="243" y="593"/>
                  </a:cubicBezTo>
                  <a:cubicBezTo>
                    <a:pt x="55" y="888"/>
                    <a:pt x="1" y="1211"/>
                    <a:pt x="81" y="1641"/>
                  </a:cubicBezTo>
                  <a:cubicBezTo>
                    <a:pt x="162" y="2044"/>
                    <a:pt x="350" y="2340"/>
                    <a:pt x="646" y="2528"/>
                  </a:cubicBezTo>
                  <a:cubicBezTo>
                    <a:pt x="834" y="2660"/>
                    <a:pt x="1062" y="2726"/>
                    <a:pt x="1329" y="2726"/>
                  </a:cubicBezTo>
                  <a:cubicBezTo>
                    <a:pt x="1444" y="2726"/>
                    <a:pt x="1566" y="2714"/>
                    <a:pt x="1695" y="2690"/>
                  </a:cubicBezTo>
                  <a:cubicBezTo>
                    <a:pt x="2098" y="2582"/>
                    <a:pt x="2394" y="2394"/>
                    <a:pt x="2582" y="2125"/>
                  </a:cubicBezTo>
                  <a:cubicBezTo>
                    <a:pt x="2770" y="1856"/>
                    <a:pt x="2824" y="1507"/>
                    <a:pt x="2743" y="1077"/>
                  </a:cubicBezTo>
                  <a:cubicBezTo>
                    <a:pt x="2663" y="673"/>
                    <a:pt x="2474" y="378"/>
                    <a:pt x="2179" y="189"/>
                  </a:cubicBezTo>
                  <a:cubicBezTo>
                    <a:pt x="2002" y="66"/>
                    <a:pt x="1791" y="0"/>
                    <a:pt x="1544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051250" y="2378250"/>
              <a:ext cx="71950" cy="67225"/>
            </a:xfrm>
            <a:custGeom>
              <a:avLst/>
              <a:gdLst/>
              <a:ahLst/>
              <a:cxnLst/>
              <a:rect l="l" t="t" r="r" b="b"/>
              <a:pathLst>
                <a:path w="2878" h="2689" extrusionOk="0">
                  <a:moveTo>
                    <a:pt x="1103" y="834"/>
                  </a:moveTo>
                  <a:lnTo>
                    <a:pt x="2206" y="995"/>
                  </a:lnTo>
                  <a:lnTo>
                    <a:pt x="1238" y="1533"/>
                  </a:lnTo>
                  <a:lnTo>
                    <a:pt x="1103" y="834"/>
                  </a:lnTo>
                  <a:close/>
                  <a:moveTo>
                    <a:pt x="1" y="0"/>
                  </a:moveTo>
                  <a:lnTo>
                    <a:pt x="109" y="672"/>
                  </a:lnTo>
                  <a:lnTo>
                    <a:pt x="619" y="753"/>
                  </a:lnTo>
                  <a:lnTo>
                    <a:pt x="781" y="1775"/>
                  </a:lnTo>
                  <a:lnTo>
                    <a:pt x="350" y="2017"/>
                  </a:lnTo>
                  <a:lnTo>
                    <a:pt x="458" y="2689"/>
                  </a:lnTo>
                  <a:lnTo>
                    <a:pt x="2878" y="1291"/>
                  </a:lnTo>
                  <a:lnTo>
                    <a:pt x="2743" y="51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078150" y="2961875"/>
              <a:ext cx="120350" cy="101325"/>
            </a:xfrm>
            <a:custGeom>
              <a:avLst/>
              <a:gdLst/>
              <a:ahLst/>
              <a:cxnLst/>
              <a:rect l="l" t="t" r="r" b="b"/>
              <a:pathLst>
                <a:path w="4814" h="4053" extrusionOk="0">
                  <a:moveTo>
                    <a:pt x="2286" y="1"/>
                  </a:moveTo>
                  <a:cubicBezTo>
                    <a:pt x="1705" y="1"/>
                    <a:pt x="1217" y="188"/>
                    <a:pt x="807" y="530"/>
                  </a:cubicBezTo>
                  <a:cubicBezTo>
                    <a:pt x="350" y="933"/>
                    <a:pt x="81" y="1498"/>
                    <a:pt x="27" y="2278"/>
                  </a:cubicBezTo>
                  <a:cubicBezTo>
                    <a:pt x="0" y="2520"/>
                    <a:pt x="0" y="2762"/>
                    <a:pt x="54" y="3004"/>
                  </a:cubicBezTo>
                  <a:cubicBezTo>
                    <a:pt x="81" y="3246"/>
                    <a:pt x="135" y="3488"/>
                    <a:pt x="242" y="3703"/>
                  </a:cubicBezTo>
                  <a:lnTo>
                    <a:pt x="1183" y="3783"/>
                  </a:lnTo>
                  <a:cubicBezTo>
                    <a:pt x="1049" y="3568"/>
                    <a:pt x="968" y="3326"/>
                    <a:pt x="915" y="3111"/>
                  </a:cubicBezTo>
                  <a:cubicBezTo>
                    <a:pt x="861" y="2896"/>
                    <a:pt x="861" y="2681"/>
                    <a:pt x="861" y="2439"/>
                  </a:cubicBezTo>
                  <a:cubicBezTo>
                    <a:pt x="915" y="2009"/>
                    <a:pt x="1076" y="1713"/>
                    <a:pt x="1372" y="1498"/>
                  </a:cubicBezTo>
                  <a:cubicBezTo>
                    <a:pt x="1588" y="1303"/>
                    <a:pt x="1873" y="1213"/>
                    <a:pt x="2228" y="1213"/>
                  </a:cubicBezTo>
                  <a:cubicBezTo>
                    <a:pt x="2315" y="1213"/>
                    <a:pt x="2406" y="1219"/>
                    <a:pt x="2501" y="1229"/>
                  </a:cubicBezTo>
                  <a:cubicBezTo>
                    <a:pt x="2958" y="1256"/>
                    <a:pt x="3334" y="1417"/>
                    <a:pt x="3576" y="1686"/>
                  </a:cubicBezTo>
                  <a:cubicBezTo>
                    <a:pt x="3818" y="1955"/>
                    <a:pt x="3926" y="2278"/>
                    <a:pt x="3899" y="2708"/>
                  </a:cubicBezTo>
                  <a:cubicBezTo>
                    <a:pt x="3872" y="2950"/>
                    <a:pt x="3818" y="3165"/>
                    <a:pt x="3738" y="3353"/>
                  </a:cubicBezTo>
                  <a:cubicBezTo>
                    <a:pt x="3630" y="3568"/>
                    <a:pt x="3522" y="3783"/>
                    <a:pt x="3334" y="3971"/>
                  </a:cubicBezTo>
                  <a:lnTo>
                    <a:pt x="4302" y="4052"/>
                  </a:lnTo>
                  <a:cubicBezTo>
                    <a:pt x="4410" y="3864"/>
                    <a:pt x="4517" y="3649"/>
                    <a:pt x="4598" y="3407"/>
                  </a:cubicBezTo>
                  <a:cubicBezTo>
                    <a:pt x="4679" y="3192"/>
                    <a:pt x="4732" y="2950"/>
                    <a:pt x="4759" y="2681"/>
                  </a:cubicBezTo>
                  <a:cubicBezTo>
                    <a:pt x="4813" y="1928"/>
                    <a:pt x="4652" y="1310"/>
                    <a:pt x="4275" y="826"/>
                  </a:cubicBezTo>
                  <a:cubicBezTo>
                    <a:pt x="3899" y="342"/>
                    <a:pt x="3334" y="73"/>
                    <a:pt x="2608" y="19"/>
                  </a:cubicBezTo>
                  <a:cubicBezTo>
                    <a:pt x="2498" y="7"/>
                    <a:pt x="2390" y="1"/>
                    <a:pt x="2286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060675" y="3077950"/>
              <a:ext cx="127725" cy="102875"/>
            </a:xfrm>
            <a:custGeom>
              <a:avLst/>
              <a:gdLst/>
              <a:ahLst/>
              <a:cxnLst/>
              <a:rect l="l" t="t" r="r" b="b"/>
              <a:pathLst>
                <a:path w="5109" h="4115" extrusionOk="0">
                  <a:moveTo>
                    <a:pt x="2931" y="1533"/>
                  </a:moveTo>
                  <a:lnTo>
                    <a:pt x="4087" y="1694"/>
                  </a:lnTo>
                  <a:lnTo>
                    <a:pt x="4033" y="2178"/>
                  </a:lnTo>
                  <a:cubicBezTo>
                    <a:pt x="3980" y="2447"/>
                    <a:pt x="3926" y="2609"/>
                    <a:pt x="3818" y="2689"/>
                  </a:cubicBezTo>
                  <a:cubicBezTo>
                    <a:pt x="3736" y="2771"/>
                    <a:pt x="3623" y="2806"/>
                    <a:pt x="3490" y="2806"/>
                  </a:cubicBezTo>
                  <a:cubicBezTo>
                    <a:pt x="3448" y="2806"/>
                    <a:pt x="3406" y="2803"/>
                    <a:pt x="3361" y="2797"/>
                  </a:cubicBezTo>
                  <a:cubicBezTo>
                    <a:pt x="3146" y="2770"/>
                    <a:pt x="3012" y="2689"/>
                    <a:pt x="2931" y="2582"/>
                  </a:cubicBezTo>
                  <a:cubicBezTo>
                    <a:pt x="2850" y="2447"/>
                    <a:pt x="2823" y="2259"/>
                    <a:pt x="2850" y="2017"/>
                  </a:cubicBezTo>
                  <a:lnTo>
                    <a:pt x="2931" y="1533"/>
                  </a:lnTo>
                  <a:close/>
                  <a:moveTo>
                    <a:pt x="565" y="1"/>
                  </a:moveTo>
                  <a:lnTo>
                    <a:pt x="404" y="1184"/>
                  </a:lnTo>
                  <a:lnTo>
                    <a:pt x="2124" y="1426"/>
                  </a:lnTo>
                  <a:lnTo>
                    <a:pt x="2071" y="1748"/>
                  </a:lnTo>
                  <a:cubicBezTo>
                    <a:pt x="2044" y="1936"/>
                    <a:pt x="1990" y="2098"/>
                    <a:pt x="1882" y="2178"/>
                  </a:cubicBezTo>
                  <a:cubicBezTo>
                    <a:pt x="1802" y="2286"/>
                    <a:pt x="1614" y="2393"/>
                    <a:pt x="1372" y="2474"/>
                  </a:cubicBezTo>
                  <a:lnTo>
                    <a:pt x="189" y="2851"/>
                  </a:lnTo>
                  <a:lnTo>
                    <a:pt x="0" y="4114"/>
                  </a:lnTo>
                  <a:lnTo>
                    <a:pt x="0" y="4114"/>
                  </a:lnTo>
                  <a:lnTo>
                    <a:pt x="1372" y="3657"/>
                  </a:lnTo>
                  <a:cubicBezTo>
                    <a:pt x="1667" y="3550"/>
                    <a:pt x="1856" y="3469"/>
                    <a:pt x="2017" y="3335"/>
                  </a:cubicBezTo>
                  <a:cubicBezTo>
                    <a:pt x="2151" y="3227"/>
                    <a:pt x="2259" y="3119"/>
                    <a:pt x="2313" y="2958"/>
                  </a:cubicBezTo>
                  <a:cubicBezTo>
                    <a:pt x="2366" y="3254"/>
                    <a:pt x="2474" y="3496"/>
                    <a:pt x="2662" y="3657"/>
                  </a:cubicBezTo>
                  <a:cubicBezTo>
                    <a:pt x="2823" y="3845"/>
                    <a:pt x="3065" y="3953"/>
                    <a:pt x="3361" y="3980"/>
                  </a:cubicBezTo>
                  <a:cubicBezTo>
                    <a:pt x="3456" y="3998"/>
                    <a:pt x="3548" y="4006"/>
                    <a:pt x="3634" y="4006"/>
                  </a:cubicBezTo>
                  <a:cubicBezTo>
                    <a:pt x="3939" y="4006"/>
                    <a:pt x="4188" y="3899"/>
                    <a:pt x="4356" y="3711"/>
                  </a:cubicBezTo>
                  <a:cubicBezTo>
                    <a:pt x="4598" y="3442"/>
                    <a:pt x="4759" y="3039"/>
                    <a:pt x="4867" y="2447"/>
                  </a:cubicBezTo>
                  <a:lnTo>
                    <a:pt x="5109" y="646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041175" y="3200525"/>
              <a:ext cx="100850" cy="95900"/>
            </a:xfrm>
            <a:custGeom>
              <a:avLst/>
              <a:gdLst/>
              <a:ahLst/>
              <a:cxnLst/>
              <a:rect l="l" t="t" r="r" b="b"/>
              <a:pathLst>
                <a:path w="4034" h="3836" extrusionOk="0">
                  <a:moveTo>
                    <a:pt x="1531" y="1"/>
                  </a:moveTo>
                  <a:cubicBezTo>
                    <a:pt x="1277" y="1"/>
                    <a:pt x="1060" y="49"/>
                    <a:pt x="888" y="152"/>
                  </a:cubicBezTo>
                  <a:cubicBezTo>
                    <a:pt x="592" y="314"/>
                    <a:pt x="431" y="582"/>
                    <a:pt x="350" y="986"/>
                  </a:cubicBezTo>
                  <a:cubicBezTo>
                    <a:pt x="296" y="1201"/>
                    <a:pt x="323" y="1416"/>
                    <a:pt x="377" y="1604"/>
                  </a:cubicBezTo>
                  <a:cubicBezTo>
                    <a:pt x="431" y="1819"/>
                    <a:pt x="538" y="2007"/>
                    <a:pt x="700" y="2196"/>
                  </a:cubicBezTo>
                  <a:lnTo>
                    <a:pt x="216" y="2115"/>
                  </a:lnTo>
                  <a:lnTo>
                    <a:pt x="1" y="3190"/>
                  </a:lnTo>
                  <a:lnTo>
                    <a:pt x="3388" y="3836"/>
                  </a:lnTo>
                  <a:lnTo>
                    <a:pt x="3603" y="2760"/>
                  </a:lnTo>
                  <a:lnTo>
                    <a:pt x="1936" y="2438"/>
                  </a:lnTo>
                  <a:cubicBezTo>
                    <a:pt x="1614" y="2384"/>
                    <a:pt x="1399" y="2276"/>
                    <a:pt x="1237" y="2115"/>
                  </a:cubicBezTo>
                  <a:cubicBezTo>
                    <a:pt x="1103" y="1954"/>
                    <a:pt x="1049" y="1765"/>
                    <a:pt x="1076" y="1523"/>
                  </a:cubicBezTo>
                  <a:cubicBezTo>
                    <a:pt x="1103" y="1443"/>
                    <a:pt x="1130" y="1362"/>
                    <a:pt x="1184" y="1308"/>
                  </a:cubicBezTo>
                  <a:cubicBezTo>
                    <a:pt x="1237" y="1228"/>
                    <a:pt x="1318" y="1174"/>
                    <a:pt x="1399" y="1147"/>
                  </a:cubicBezTo>
                  <a:cubicBezTo>
                    <a:pt x="1453" y="1120"/>
                    <a:pt x="1533" y="1120"/>
                    <a:pt x="1668" y="1120"/>
                  </a:cubicBezTo>
                  <a:cubicBezTo>
                    <a:pt x="1775" y="1147"/>
                    <a:pt x="1990" y="1174"/>
                    <a:pt x="2259" y="1228"/>
                  </a:cubicBezTo>
                  <a:cubicBezTo>
                    <a:pt x="2340" y="1255"/>
                    <a:pt x="2528" y="1281"/>
                    <a:pt x="2797" y="1335"/>
                  </a:cubicBezTo>
                  <a:cubicBezTo>
                    <a:pt x="3066" y="1389"/>
                    <a:pt x="3308" y="1443"/>
                    <a:pt x="3496" y="1470"/>
                  </a:cubicBezTo>
                  <a:lnTo>
                    <a:pt x="3819" y="1523"/>
                  </a:lnTo>
                  <a:lnTo>
                    <a:pt x="4034" y="448"/>
                  </a:lnTo>
                  <a:lnTo>
                    <a:pt x="1990" y="45"/>
                  </a:lnTo>
                  <a:cubicBezTo>
                    <a:pt x="1826" y="16"/>
                    <a:pt x="1673" y="1"/>
                    <a:pt x="1531" y="1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004875" y="3307150"/>
              <a:ext cx="141850" cy="151950"/>
            </a:xfrm>
            <a:custGeom>
              <a:avLst/>
              <a:gdLst/>
              <a:ahLst/>
              <a:cxnLst/>
              <a:rect l="l" t="t" r="r" b="b"/>
              <a:pathLst>
                <a:path w="5674" h="6078" extrusionOk="0">
                  <a:moveTo>
                    <a:pt x="1238" y="1"/>
                  </a:moveTo>
                  <a:lnTo>
                    <a:pt x="969" y="1103"/>
                  </a:lnTo>
                  <a:lnTo>
                    <a:pt x="4222" y="1910"/>
                  </a:lnTo>
                  <a:lnTo>
                    <a:pt x="1560" y="2340"/>
                  </a:lnTo>
                  <a:lnTo>
                    <a:pt x="1372" y="3066"/>
                  </a:lnTo>
                  <a:lnTo>
                    <a:pt x="3523" y="4679"/>
                  </a:lnTo>
                  <a:lnTo>
                    <a:pt x="270" y="3872"/>
                  </a:lnTo>
                  <a:lnTo>
                    <a:pt x="1" y="4948"/>
                  </a:lnTo>
                  <a:lnTo>
                    <a:pt x="4437" y="6077"/>
                  </a:lnTo>
                  <a:lnTo>
                    <a:pt x="4787" y="4625"/>
                  </a:lnTo>
                  <a:lnTo>
                    <a:pt x="2689" y="3012"/>
                  </a:lnTo>
                  <a:lnTo>
                    <a:pt x="5297" y="2582"/>
                  </a:lnTo>
                  <a:lnTo>
                    <a:pt x="5674" y="1130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5980025" y="3454350"/>
              <a:ext cx="94775" cy="91450"/>
            </a:xfrm>
            <a:custGeom>
              <a:avLst/>
              <a:gdLst/>
              <a:ahLst/>
              <a:cxnLst/>
              <a:rect l="l" t="t" r="r" b="b"/>
              <a:pathLst>
                <a:path w="3791" h="3658" extrusionOk="0">
                  <a:moveTo>
                    <a:pt x="807" y="1"/>
                  </a:moveTo>
                  <a:cubicBezTo>
                    <a:pt x="672" y="243"/>
                    <a:pt x="538" y="458"/>
                    <a:pt x="457" y="673"/>
                  </a:cubicBezTo>
                  <a:cubicBezTo>
                    <a:pt x="350" y="888"/>
                    <a:pt x="242" y="1103"/>
                    <a:pt x="188" y="1318"/>
                  </a:cubicBezTo>
                  <a:cubicBezTo>
                    <a:pt x="27" y="1829"/>
                    <a:pt x="0" y="2259"/>
                    <a:pt x="81" y="2555"/>
                  </a:cubicBezTo>
                  <a:cubicBezTo>
                    <a:pt x="188" y="2878"/>
                    <a:pt x="403" y="3093"/>
                    <a:pt x="753" y="3200"/>
                  </a:cubicBezTo>
                  <a:cubicBezTo>
                    <a:pt x="888" y="3245"/>
                    <a:pt x="1013" y="3267"/>
                    <a:pt x="1129" y="3267"/>
                  </a:cubicBezTo>
                  <a:cubicBezTo>
                    <a:pt x="1291" y="3267"/>
                    <a:pt x="1434" y="3225"/>
                    <a:pt x="1559" y="3147"/>
                  </a:cubicBezTo>
                  <a:cubicBezTo>
                    <a:pt x="1775" y="3012"/>
                    <a:pt x="2017" y="2689"/>
                    <a:pt x="2232" y="2179"/>
                  </a:cubicBezTo>
                  <a:lnTo>
                    <a:pt x="2339" y="1990"/>
                  </a:lnTo>
                  <a:cubicBezTo>
                    <a:pt x="2420" y="1802"/>
                    <a:pt x="2474" y="1695"/>
                    <a:pt x="2554" y="1641"/>
                  </a:cubicBezTo>
                  <a:cubicBezTo>
                    <a:pt x="2594" y="1602"/>
                    <a:pt x="2647" y="1577"/>
                    <a:pt x="2705" y="1577"/>
                  </a:cubicBezTo>
                  <a:cubicBezTo>
                    <a:pt x="2726" y="1577"/>
                    <a:pt x="2748" y="1580"/>
                    <a:pt x="2769" y="1587"/>
                  </a:cubicBezTo>
                  <a:cubicBezTo>
                    <a:pt x="2877" y="1614"/>
                    <a:pt x="2931" y="1695"/>
                    <a:pt x="2958" y="1802"/>
                  </a:cubicBezTo>
                  <a:cubicBezTo>
                    <a:pt x="2984" y="1910"/>
                    <a:pt x="2958" y="2071"/>
                    <a:pt x="2904" y="2259"/>
                  </a:cubicBezTo>
                  <a:cubicBezTo>
                    <a:pt x="2850" y="2447"/>
                    <a:pt x="2742" y="2636"/>
                    <a:pt x="2635" y="2824"/>
                  </a:cubicBezTo>
                  <a:cubicBezTo>
                    <a:pt x="2527" y="3039"/>
                    <a:pt x="2393" y="3227"/>
                    <a:pt x="2232" y="3415"/>
                  </a:cubicBezTo>
                  <a:lnTo>
                    <a:pt x="3011" y="3657"/>
                  </a:lnTo>
                  <a:cubicBezTo>
                    <a:pt x="3173" y="3442"/>
                    <a:pt x="3280" y="3227"/>
                    <a:pt x="3388" y="3012"/>
                  </a:cubicBezTo>
                  <a:cubicBezTo>
                    <a:pt x="3468" y="2824"/>
                    <a:pt x="3549" y="2609"/>
                    <a:pt x="3603" y="2421"/>
                  </a:cubicBezTo>
                  <a:cubicBezTo>
                    <a:pt x="3764" y="1937"/>
                    <a:pt x="3791" y="1533"/>
                    <a:pt x="3710" y="1264"/>
                  </a:cubicBezTo>
                  <a:cubicBezTo>
                    <a:pt x="3603" y="969"/>
                    <a:pt x="3388" y="754"/>
                    <a:pt x="3038" y="646"/>
                  </a:cubicBezTo>
                  <a:cubicBezTo>
                    <a:pt x="2897" y="611"/>
                    <a:pt x="2767" y="591"/>
                    <a:pt x="2646" y="591"/>
                  </a:cubicBezTo>
                  <a:cubicBezTo>
                    <a:pt x="2491" y="591"/>
                    <a:pt x="2353" y="624"/>
                    <a:pt x="2232" y="700"/>
                  </a:cubicBezTo>
                  <a:cubicBezTo>
                    <a:pt x="2017" y="861"/>
                    <a:pt x="1801" y="1130"/>
                    <a:pt x="1613" y="1587"/>
                  </a:cubicBezTo>
                  <a:lnTo>
                    <a:pt x="1533" y="1775"/>
                  </a:lnTo>
                  <a:cubicBezTo>
                    <a:pt x="1425" y="1964"/>
                    <a:pt x="1344" y="2098"/>
                    <a:pt x="1291" y="2152"/>
                  </a:cubicBezTo>
                  <a:cubicBezTo>
                    <a:pt x="1232" y="2191"/>
                    <a:pt x="1172" y="2216"/>
                    <a:pt x="1113" y="2216"/>
                  </a:cubicBezTo>
                  <a:cubicBezTo>
                    <a:pt x="1092" y="2216"/>
                    <a:pt x="1070" y="2213"/>
                    <a:pt x="1049" y="2205"/>
                  </a:cubicBezTo>
                  <a:cubicBezTo>
                    <a:pt x="941" y="2152"/>
                    <a:pt x="860" y="2098"/>
                    <a:pt x="834" y="1964"/>
                  </a:cubicBezTo>
                  <a:cubicBezTo>
                    <a:pt x="807" y="1856"/>
                    <a:pt x="834" y="1668"/>
                    <a:pt x="887" y="1480"/>
                  </a:cubicBezTo>
                  <a:cubicBezTo>
                    <a:pt x="968" y="1238"/>
                    <a:pt x="1075" y="1023"/>
                    <a:pt x="1183" y="834"/>
                  </a:cubicBezTo>
                  <a:cubicBezTo>
                    <a:pt x="1317" y="619"/>
                    <a:pt x="1452" y="431"/>
                    <a:pt x="1613" y="270"/>
                  </a:cubicBezTo>
                  <a:lnTo>
                    <a:pt x="807" y="1"/>
                  </a:ln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5709800" y="4180950"/>
              <a:ext cx="45075" cy="39675"/>
            </a:xfrm>
            <a:custGeom>
              <a:avLst/>
              <a:gdLst/>
              <a:ahLst/>
              <a:cxnLst/>
              <a:rect l="l" t="t" r="r" b="b"/>
              <a:pathLst>
                <a:path w="1803" h="1587" extrusionOk="0">
                  <a:moveTo>
                    <a:pt x="431" y="1"/>
                  </a:moveTo>
                  <a:lnTo>
                    <a:pt x="1" y="592"/>
                  </a:lnTo>
                  <a:lnTo>
                    <a:pt x="1399" y="1587"/>
                  </a:lnTo>
                  <a:lnTo>
                    <a:pt x="1802" y="995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5584800" y="4177600"/>
              <a:ext cx="139825" cy="133100"/>
            </a:xfrm>
            <a:custGeom>
              <a:avLst/>
              <a:gdLst/>
              <a:ahLst/>
              <a:cxnLst/>
              <a:rect l="l" t="t" r="r" b="b"/>
              <a:pathLst>
                <a:path w="5593" h="5324" extrusionOk="0">
                  <a:moveTo>
                    <a:pt x="1990" y="0"/>
                  </a:moveTo>
                  <a:lnTo>
                    <a:pt x="0" y="2554"/>
                  </a:lnTo>
                  <a:lnTo>
                    <a:pt x="699" y="3119"/>
                  </a:lnTo>
                  <a:lnTo>
                    <a:pt x="1963" y="1479"/>
                  </a:lnTo>
                  <a:lnTo>
                    <a:pt x="2796" y="2124"/>
                  </a:lnTo>
                  <a:lnTo>
                    <a:pt x="1640" y="3603"/>
                  </a:lnTo>
                  <a:lnTo>
                    <a:pt x="2339" y="4141"/>
                  </a:lnTo>
                  <a:lnTo>
                    <a:pt x="3495" y="2662"/>
                  </a:lnTo>
                  <a:lnTo>
                    <a:pt x="4167" y="3173"/>
                  </a:lnTo>
                  <a:lnTo>
                    <a:pt x="2958" y="4759"/>
                  </a:lnTo>
                  <a:lnTo>
                    <a:pt x="3657" y="5324"/>
                  </a:lnTo>
                  <a:lnTo>
                    <a:pt x="5592" y="2796"/>
                  </a:lnTo>
                  <a:lnTo>
                    <a:pt x="1990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5500775" y="4252875"/>
              <a:ext cx="160675" cy="160675"/>
            </a:xfrm>
            <a:custGeom>
              <a:avLst/>
              <a:gdLst/>
              <a:ahLst/>
              <a:cxnLst/>
              <a:rect l="l" t="t" r="r" b="b"/>
              <a:pathLst>
                <a:path w="6427" h="6427" extrusionOk="0">
                  <a:moveTo>
                    <a:pt x="3012" y="0"/>
                  </a:moveTo>
                  <a:lnTo>
                    <a:pt x="2205" y="941"/>
                  </a:lnTo>
                  <a:lnTo>
                    <a:pt x="2689" y="2770"/>
                  </a:lnTo>
                  <a:lnTo>
                    <a:pt x="807" y="2555"/>
                  </a:lnTo>
                  <a:lnTo>
                    <a:pt x="0" y="3496"/>
                  </a:lnTo>
                  <a:lnTo>
                    <a:pt x="2823" y="3818"/>
                  </a:lnTo>
                  <a:lnTo>
                    <a:pt x="3522" y="6426"/>
                  </a:lnTo>
                  <a:lnTo>
                    <a:pt x="4329" y="5485"/>
                  </a:lnTo>
                  <a:lnTo>
                    <a:pt x="3872" y="3765"/>
                  </a:lnTo>
                  <a:lnTo>
                    <a:pt x="5619" y="3980"/>
                  </a:lnTo>
                  <a:lnTo>
                    <a:pt x="6426" y="3039"/>
                  </a:lnTo>
                  <a:lnTo>
                    <a:pt x="3737" y="2743"/>
                  </a:lnTo>
                  <a:lnTo>
                    <a:pt x="3012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5434900" y="4365750"/>
              <a:ext cx="123700" cy="123075"/>
            </a:xfrm>
            <a:custGeom>
              <a:avLst/>
              <a:gdLst/>
              <a:ahLst/>
              <a:cxnLst/>
              <a:rect l="l" t="t" r="r" b="b"/>
              <a:pathLst>
                <a:path w="4948" h="4923" extrusionOk="0">
                  <a:moveTo>
                    <a:pt x="2513" y="0"/>
                  </a:moveTo>
                  <a:cubicBezTo>
                    <a:pt x="2482" y="0"/>
                    <a:pt x="2451" y="1"/>
                    <a:pt x="2420" y="2"/>
                  </a:cubicBezTo>
                  <a:cubicBezTo>
                    <a:pt x="1829" y="29"/>
                    <a:pt x="1237" y="325"/>
                    <a:pt x="726" y="890"/>
                  </a:cubicBezTo>
                  <a:cubicBezTo>
                    <a:pt x="538" y="1051"/>
                    <a:pt x="404" y="1266"/>
                    <a:pt x="269" y="1481"/>
                  </a:cubicBezTo>
                  <a:cubicBezTo>
                    <a:pt x="162" y="1669"/>
                    <a:pt x="54" y="1911"/>
                    <a:pt x="0" y="2126"/>
                  </a:cubicBezTo>
                  <a:lnTo>
                    <a:pt x="673" y="2798"/>
                  </a:lnTo>
                  <a:cubicBezTo>
                    <a:pt x="726" y="2530"/>
                    <a:pt x="807" y="2288"/>
                    <a:pt x="888" y="2099"/>
                  </a:cubicBezTo>
                  <a:cubicBezTo>
                    <a:pt x="995" y="1884"/>
                    <a:pt x="1130" y="1696"/>
                    <a:pt x="1291" y="1535"/>
                  </a:cubicBezTo>
                  <a:cubicBezTo>
                    <a:pt x="1540" y="1260"/>
                    <a:pt x="1836" y="1102"/>
                    <a:pt x="2178" y="1102"/>
                  </a:cubicBezTo>
                  <a:cubicBezTo>
                    <a:pt x="2205" y="1102"/>
                    <a:pt x="2232" y="1103"/>
                    <a:pt x="2259" y="1105"/>
                  </a:cubicBezTo>
                  <a:cubicBezTo>
                    <a:pt x="2608" y="1105"/>
                    <a:pt x="2958" y="1266"/>
                    <a:pt x="3307" y="1589"/>
                  </a:cubicBezTo>
                  <a:cubicBezTo>
                    <a:pt x="3657" y="1911"/>
                    <a:pt x="3845" y="2261"/>
                    <a:pt x="3872" y="2637"/>
                  </a:cubicBezTo>
                  <a:cubicBezTo>
                    <a:pt x="3899" y="2987"/>
                    <a:pt x="3765" y="3309"/>
                    <a:pt x="3469" y="3632"/>
                  </a:cubicBezTo>
                  <a:cubicBezTo>
                    <a:pt x="3307" y="3793"/>
                    <a:pt x="3146" y="3928"/>
                    <a:pt x="2931" y="4035"/>
                  </a:cubicBezTo>
                  <a:cubicBezTo>
                    <a:pt x="2743" y="4143"/>
                    <a:pt x="2528" y="4223"/>
                    <a:pt x="2259" y="4277"/>
                  </a:cubicBezTo>
                  <a:lnTo>
                    <a:pt x="2958" y="4922"/>
                  </a:lnTo>
                  <a:cubicBezTo>
                    <a:pt x="3173" y="4842"/>
                    <a:pt x="3388" y="4761"/>
                    <a:pt x="3603" y="4627"/>
                  </a:cubicBezTo>
                  <a:cubicBezTo>
                    <a:pt x="3791" y="4492"/>
                    <a:pt x="3980" y="4331"/>
                    <a:pt x="4168" y="4143"/>
                  </a:cubicBezTo>
                  <a:cubicBezTo>
                    <a:pt x="4679" y="3578"/>
                    <a:pt x="4948" y="3014"/>
                    <a:pt x="4948" y="2395"/>
                  </a:cubicBezTo>
                  <a:cubicBezTo>
                    <a:pt x="4948" y="1777"/>
                    <a:pt x="4679" y="1212"/>
                    <a:pt x="4141" y="701"/>
                  </a:cubicBezTo>
                  <a:cubicBezTo>
                    <a:pt x="3656" y="242"/>
                    <a:pt x="3098" y="0"/>
                    <a:pt x="2513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8"/>
            <p:cNvSpPr/>
            <p:nvPr/>
          </p:nvSpPr>
          <p:spPr>
            <a:xfrm>
              <a:off x="5336100" y="4422925"/>
              <a:ext cx="135125" cy="135800"/>
            </a:xfrm>
            <a:custGeom>
              <a:avLst/>
              <a:gdLst/>
              <a:ahLst/>
              <a:cxnLst/>
              <a:rect l="l" t="t" r="r" b="b"/>
              <a:pathLst>
                <a:path w="5405" h="5432" extrusionOk="0">
                  <a:moveTo>
                    <a:pt x="3334" y="2420"/>
                  </a:moveTo>
                  <a:lnTo>
                    <a:pt x="4141" y="4168"/>
                  </a:lnTo>
                  <a:lnTo>
                    <a:pt x="2447" y="3308"/>
                  </a:lnTo>
                  <a:lnTo>
                    <a:pt x="3334" y="2420"/>
                  </a:lnTo>
                  <a:close/>
                  <a:moveTo>
                    <a:pt x="3469" y="1"/>
                  </a:moveTo>
                  <a:lnTo>
                    <a:pt x="2608" y="807"/>
                  </a:lnTo>
                  <a:lnTo>
                    <a:pt x="2985" y="1614"/>
                  </a:lnTo>
                  <a:lnTo>
                    <a:pt x="1640" y="2877"/>
                  </a:lnTo>
                  <a:lnTo>
                    <a:pt x="861" y="2474"/>
                  </a:lnTo>
                  <a:lnTo>
                    <a:pt x="0" y="3308"/>
                  </a:lnTo>
                  <a:lnTo>
                    <a:pt x="4383" y="5432"/>
                  </a:lnTo>
                  <a:lnTo>
                    <a:pt x="5404" y="4464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8"/>
            <p:cNvSpPr/>
            <p:nvPr/>
          </p:nvSpPr>
          <p:spPr>
            <a:xfrm>
              <a:off x="5284350" y="4527100"/>
              <a:ext cx="133100" cy="137150"/>
            </a:xfrm>
            <a:custGeom>
              <a:avLst/>
              <a:gdLst/>
              <a:ahLst/>
              <a:cxnLst/>
              <a:rect l="l" t="t" r="r" b="b"/>
              <a:pathLst>
                <a:path w="5324" h="5486" extrusionOk="0">
                  <a:moveTo>
                    <a:pt x="1049" y="1"/>
                  </a:moveTo>
                  <a:lnTo>
                    <a:pt x="0" y="915"/>
                  </a:lnTo>
                  <a:lnTo>
                    <a:pt x="1721" y="5486"/>
                  </a:lnTo>
                  <a:lnTo>
                    <a:pt x="2608" y="4706"/>
                  </a:lnTo>
                  <a:lnTo>
                    <a:pt x="1317" y="1345"/>
                  </a:lnTo>
                  <a:lnTo>
                    <a:pt x="1317" y="1345"/>
                  </a:lnTo>
                  <a:lnTo>
                    <a:pt x="4436" y="3120"/>
                  </a:lnTo>
                  <a:lnTo>
                    <a:pt x="5323" y="2340"/>
                  </a:lnTo>
                  <a:lnTo>
                    <a:pt x="1049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5164700" y="4571475"/>
              <a:ext cx="131750" cy="137825"/>
            </a:xfrm>
            <a:custGeom>
              <a:avLst/>
              <a:gdLst/>
              <a:ahLst/>
              <a:cxnLst/>
              <a:rect l="l" t="t" r="r" b="b"/>
              <a:pathLst>
                <a:path w="5270" h="5513" extrusionOk="0">
                  <a:moveTo>
                    <a:pt x="3415" y="2420"/>
                  </a:moveTo>
                  <a:lnTo>
                    <a:pt x="4060" y="4248"/>
                  </a:lnTo>
                  <a:lnTo>
                    <a:pt x="2447" y="3200"/>
                  </a:lnTo>
                  <a:lnTo>
                    <a:pt x="3415" y="2420"/>
                  </a:lnTo>
                  <a:close/>
                  <a:moveTo>
                    <a:pt x="3791" y="0"/>
                  </a:moveTo>
                  <a:lnTo>
                    <a:pt x="2850" y="726"/>
                  </a:lnTo>
                  <a:lnTo>
                    <a:pt x="3146" y="1560"/>
                  </a:lnTo>
                  <a:lnTo>
                    <a:pt x="1694" y="2716"/>
                  </a:lnTo>
                  <a:lnTo>
                    <a:pt x="941" y="2232"/>
                  </a:lnTo>
                  <a:lnTo>
                    <a:pt x="0" y="2958"/>
                  </a:lnTo>
                  <a:lnTo>
                    <a:pt x="4168" y="5512"/>
                  </a:lnTo>
                  <a:lnTo>
                    <a:pt x="5270" y="4652"/>
                  </a:lnTo>
                  <a:lnTo>
                    <a:pt x="3791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5118325" y="4660875"/>
              <a:ext cx="121675" cy="132425"/>
            </a:xfrm>
            <a:custGeom>
              <a:avLst/>
              <a:gdLst/>
              <a:ahLst/>
              <a:cxnLst/>
              <a:rect l="l" t="t" r="r" b="b"/>
              <a:pathLst>
                <a:path w="4867" h="5297" extrusionOk="0">
                  <a:moveTo>
                    <a:pt x="968" y="0"/>
                  </a:moveTo>
                  <a:lnTo>
                    <a:pt x="0" y="699"/>
                  </a:lnTo>
                  <a:lnTo>
                    <a:pt x="2151" y="3684"/>
                  </a:lnTo>
                  <a:lnTo>
                    <a:pt x="914" y="4571"/>
                  </a:lnTo>
                  <a:lnTo>
                    <a:pt x="1452" y="5297"/>
                  </a:lnTo>
                  <a:lnTo>
                    <a:pt x="4867" y="2823"/>
                  </a:lnTo>
                  <a:lnTo>
                    <a:pt x="4356" y="2097"/>
                  </a:lnTo>
                  <a:lnTo>
                    <a:pt x="3119" y="2985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995975" y="4694475"/>
              <a:ext cx="127075" cy="137825"/>
            </a:xfrm>
            <a:custGeom>
              <a:avLst/>
              <a:gdLst/>
              <a:ahLst/>
              <a:cxnLst/>
              <a:rect l="l" t="t" r="r" b="b"/>
              <a:pathLst>
                <a:path w="5083" h="5513" extrusionOk="0">
                  <a:moveTo>
                    <a:pt x="3442" y="2367"/>
                  </a:moveTo>
                  <a:lnTo>
                    <a:pt x="3926" y="4222"/>
                  </a:lnTo>
                  <a:lnTo>
                    <a:pt x="2394" y="3039"/>
                  </a:lnTo>
                  <a:lnTo>
                    <a:pt x="3442" y="2367"/>
                  </a:lnTo>
                  <a:close/>
                  <a:moveTo>
                    <a:pt x="4034" y="1"/>
                  </a:moveTo>
                  <a:lnTo>
                    <a:pt x="3039" y="646"/>
                  </a:lnTo>
                  <a:lnTo>
                    <a:pt x="3227" y="1479"/>
                  </a:lnTo>
                  <a:lnTo>
                    <a:pt x="1695" y="2501"/>
                  </a:lnTo>
                  <a:lnTo>
                    <a:pt x="996" y="1963"/>
                  </a:lnTo>
                  <a:lnTo>
                    <a:pt x="1" y="2609"/>
                  </a:lnTo>
                  <a:lnTo>
                    <a:pt x="3899" y="5512"/>
                  </a:lnTo>
                  <a:lnTo>
                    <a:pt x="5082" y="4759"/>
                  </a:lnTo>
                  <a:lnTo>
                    <a:pt x="4034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5003375" y="4828225"/>
              <a:ext cx="37675" cy="46425"/>
            </a:xfrm>
            <a:custGeom>
              <a:avLst/>
              <a:gdLst/>
              <a:ahLst/>
              <a:cxnLst/>
              <a:rect l="l" t="t" r="r" b="b"/>
              <a:pathLst>
                <a:path w="1507" h="1857" extrusionOk="0">
                  <a:moveTo>
                    <a:pt x="619" y="1"/>
                  </a:moveTo>
                  <a:lnTo>
                    <a:pt x="1" y="377"/>
                  </a:lnTo>
                  <a:lnTo>
                    <a:pt x="861" y="1856"/>
                  </a:lnTo>
                  <a:lnTo>
                    <a:pt x="1506" y="148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5195625" y="579575"/>
              <a:ext cx="128400" cy="137800"/>
            </a:xfrm>
            <a:custGeom>
              <a:avLst/>
              <a:gdLst/>
              <a:ahLst/>
              <a:cxnLst/>
              <a:rect l="l" t="t" r="r" b="b"/>
              <a:pathLst>
                <a:path w="5136" h="5512" extrusionOk="0">
                  <a:moveTo>
                    <a:pt x="3952" y="1291"/>
                  </a:moveTo>
                  <a:lnTo>
                    <a:pt x="3441" y="3146"/>
                  </a:lnTo>
                  <a:lnTo>
                    <a:pt x="2393" y="2420"/>
                  </a:lnTo>
                  <a:lnTo>
                    <a:pt x="3952" y="1291"/>
                  </a:lnTo>
                  <a:close/>
                  <a:moveTo>
                    <a:pt x="3979" y="0"/>
                  </a:moveTo>
                  <a:lnTo>
                    <a:pt x="0" y="2823"/>
                  </a:lnTo>
                  <a:lnTo>
                    <a:pt x="968" y="3495"/>
                  </a:lnTo>
                  <a:lnTo>
                    <a:pt x="1694" y="2958"/>
                  </a:lnTo>
                  <a:lnTo>
                    <a:pt x="3199" y="4006"/>
                  </a:lnTo>
                  <a:lnTo>
                    <a:pt x="2984" y="4867"/>
                  </a:lnTo>
                  <a:lnTo>
                    <a:pt x="3952" y="5512"/>
                  </a:lnTo>
                  <a:lnTo>
                    <a:pt x="5135" y="780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5307200" y="635350"/>
              <a:ext cx="170075" cy="168075"/>
            </a:xfrm>
            <a:custGeom>
              <a:avLst/>
              <a:gdLst/>
              <a:ahLst/>
              <a:cxnLst/>
              <a:rect l="l" t="t" r="r" b="b"/>
              <a:pathLst>
                <a:path w="6803" h="6723" extrusionOk="0">
                  <a:moveTo>
                    <a:pt x="2769" y="1"/>
                  </a:moveTo>
                  <a:lnTo>
                    <a:pt x="0" y="3630"/>
                  </a:lnTo>
                  <a:lnTo>
                    <a:pt x="887" y="4329"/>
                  </a:lnTo>
                  <a:lnTo>
                    <a:pt x="2904" y="1668"/>
                  </a:lnTo>
                  <a:lnTo>
                    <a:pt x="2259" y="4249"/>
                  </a:lnTo>
                  <a:lnTo>
                    <a:pt x="2850" y="4706"/>
                  </a:lnTo>
                  <a:lnTo>
                    <a:pt x="5189" y="3388"/>
                  </a:lnTo>
                  <a:lnTo>
                    <a:pt x="3146" y="6050"/>
                  </a:lnTo>
                  <a:lnTo>
                    <a:pt x="4033" y="6722"/>
                  </a:lnTo>
                  <a:lnTo>
                    <a:pt x="6802" y="3093"/>
                  </a:lnTo>
                  <a:lnTo>
                    <a:pt x="5619" y="2178"/>
                  </a:lnTo>
                  <a:lnTo>
                    <a:pt x="3307" y="3496"/>
                  </a:lnTo>
                  <a:lnTo>
                    <a:pt x="3952" y="915"/>
                  </a:lnTo>
                  <a:lnTo>
                    <a:pt x="2769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5444975" y="751425"/>
              <a:ext cx="124375" cy="122775"/>
            </a:xfrm>
            <a:custGeom>
              <a:avLst/>
              <a:gdLst/>
              <a:ahLst/>
              <a:cxnLst/>
              <a:rect l="l" t="t" r="r" b="b"/>
              <a:pathLst>
                <a:path w="4975" h="4911" extrusionOk="0">
                  <a:moveTo>
                    <a:pt x="2819" y="1027"/>
                  </a:moveTo>
                  <a:cubicBezTo>
                    <a:pt x="3051" y="1027"/>
                    <a:pt x="3267" y="1118"/>
                    <a:pt x="3469" y="1299"/>
                  </a:cubicBezTo>
                  <a:cubicBezTo>
                    <a:pt x="3765" y="1541"/>
                    <a:pt x="3872" y="1810"/>
                    <a:pt x="3845" y="2133"/>
                  </a:cubicBezTo>
                  <a:cubicBezTo>
                    <a:pt x="3845" y="2482"/>
                    <a:pt x="3657" y="2832"/>
                    <a:pt x="3362" y="3182"/>
                  </a:cubicBezTo>
                  <a:cubicBezTo>
                    <a:pt x="3039" y="3558"/>
                    <a:pt x="2716" y="3773"/>
                    <a:pt x="2394" y="3854"/>
                  </a:cubicBezTo>
                  <a:cubicBezTo>
                    <a:pt x="2329" y="3864"/>
                    <a:pt x="2266" y="3870"/>
                    <a:pt x="2203" y="3870"/>
                  </a:cubicBezTo>
                  <a:cubicBezTo>
                    <a:pt x="1954" y="3870"/>
                    <a:pt x="1721" y="3784"/>
                    <a:pt x="1506" y="3612"/>
                  </a:cubicBezTo>
                  <a:cubicBezTo>
                    <a:pt x="1238" y="3370"/>
                    <a:pt x="1103" y="3074"/>
                    <a:pt x="1130" y="2751"/>
                  </a:cubicBezTo>
                  <a:cubicBezTo>
                    <a:pt x="1157" y="2429"/>
                    <a:pt x="1318" y="2079"/>
                    <a:pt x="1641" y="1703"/>
                  </a:cubicBezTo>
                  <a:cubicBezTo>
                    <a:pt x="1937" y="1353"/>
                    <a:pt x="2259" y="1138"/>
                    <a:pt x="2582" y="1058"/>
                  </a:cubicBezTo>
                  <a:cubicBezTo>
                    <a:pt x="2662" y="1037"/>
                    <a:pt x="2741" y="1027"/>
                    <a:pt x="2819" y="1027"/>
                  </a:cubicBezTo>
                  <a:close/>
                  <a:moveTo>
                    <a:pt x="2490" y="1"/>
                  </a:moveTo>
                  <a:cubicBezTo>
                    <a:pt x="2431" y="1"/>
                    <a:pt x="2372" y="4"/>
                    <a:pt x="2313" y="9"/>
                  </a:cubicBezTo>
                  <a:cubicBezTo>
                    <a:pt x="1721" y="63"/>
                    <a:pt x="1184" y="358"/>
                    <a:pt x="700" y="923"/>
                  </a:cubicBezTo>
                  <a:cubicBezTo>
                    <a:pt x="216" y="1488"/>
                    <a:pt x="1" y="2052"/>
                    <a:pt x="55" y="2644"/>
                  </a:cubicBezTo>
                  <a:cubicBezTo>
                    <a:pt x="81" y="3235"/>
                    <a:pt x="404" y="3773"/>
                    <a:pt x="942" y="4257"/>
                  </a:cubicBezTo>
                  <a:cubicBezTo>
                    <a:pt x="1450" y="4693"/>
                    <a:pt x="1958" y="4910"/>
                    <a:pt x="2486" y="4910"/>
                  </a:cubicBezTo>
                  <a:cubicBezTo>
                    <a:pt x="2544" y="4910"/>
                    <a:pt x="2603" y="4908"/>
                    <a:pt x="2662" y="4902"/>
                  </a:cubicBezTo>
                  <a:cubicBezTo>
                    <a:pt x="3254" y="4848"/>
                    <a:pt x="3792" y="4553"/>
                    <a:pt x="4276" y="3988"/>
                  </a:cubicBezTo>
                  <a:cubicBezTo>
                    <a:pt x="4760" y="3423"/>
                    <a:pt x="4975" y="2832"/>
                    <a:pt x="4948" y="2240"/>
                  </a:cubicBezTo>
                  <a:cubicBezTo>
                    <a:pt x="4894" y="1649"/>
                    <a:pt x="4598" y="1138"/>
                    <a:pt x="4034" y="654"/>
                  </a:cubicBezTo>
                  <a:cubicBezTo>
                    <a:pt x="3526" y="219"/>
                    <a:pt x="3017" y="1"/>
                    <a:pt x="2490" y="1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5531025" y="826250"/>
              <a:ext cx="131750" cy="153950"/>
            </a:xfrm>
            <a:custGeom>
              <a:avLst/>
              <a:gdLst/>
              <a:ahLst/>
              <a:cxnLst/>
              <a:rect l="l" t="t" r="r" b="b"/>
              <a:pathLst>
                <a:path w="5270" h="6158" extrusionOk="0">
                  <a:moveTo>
                    <a:pt x="3415" y="1425"/>
                  </a:moveTo>
                  <a:lnTo>
                    <a:pt x="3764" y="1775"/>
                  </a:lnTo>
                  <a:cubicBezTo>
                    <a:pt x="3952" y="1936"/>
                    <a:pt x="4060" y="2097"/>
                    <a:pt x="4060" y="2232"/>
                  </a:cubicBezTo>
                  <a:cubicBezTo>
                    <a:pt x="4087" y="2366"/>
                    <a:pt x="4033" y="2528"/>
                    <a:pt x="3872" y="2662"/>
                  </a:cubicBezTo>
                  <a:cubicBezTo>
                    <a:pt x="3737" y="2823"/>
                    <a:pt x="3603" y="2904"/>
                    <a:pt x="3442" y="2904"/>
                  </a:cubicBezTo>
                  <a:cubicBezTo>
                    <a:pt x="3307" y="2877"/>
                    <a:pt x="3146" y="2796"/>
                    <a:pt x="2958" y="2635"/>
                  </a:cubicBezTo>
                  <a:lnTo>
                    <a:pt x="2608" y="2286"/>
                  </a:lnTo>
                  <a:lnTo>
                    <a:pt x="3415" y="1425"/>
                  </a:lnTo>
                  <a:close/>
                  <a:moveTo>
                    <a:pt x="3146" y="0"/>
                  </a:moveTo>
                  <a:lnTo>
                    <a:pt x="0" y="3334"/>
                  </a:lnTo>
                  <a:lnTo>
                    <a:pt x="861" y="4141"/>
                  </a:lnTo>
                  <a:lnTo>
                    <a:pt x="2044" y="2877"/>
                  </a:lnTo>
                  <a:lnTo>
                    <a:pt x="2286" y="3119"/>
                  </a:lnTo>
                  <a:cubicBezTo>
                    <a:pt x="2420" y="3227"/>
                    <a:pt x="2501" y="3388"/>
                    <a:pt x="2527" y="3522"/>
                  </a:cubicBezTo>
                  <a:cubicBezTo>
                    <a:pt x="2554" y="3657"/>
                    <a:pt x="2554" y="3845"/>
                    <a:pt x="2474" y="4087"/>
                  </a:cubicBezTo>
                  <a:lnTo>
                    <a:pt x="2097" y="5297"/>
                  </a:lnTo>
                  <a:lnTo>
                    <a:pt x="3011" y="6157"/>
                  </a:lnTo>
                  <a:lnTo>
                    <a:pt x="3442" y="4786"/>
                  </a:lnTo>
                  <a:cubicBezTo>
                    <a:pt x="3522" y="4490"/>
                    <a:pt x="3549" y="4275"/>
                    <a:pt x="3549" y="4087"/>
                  </a:cubicBezTo>
                  <a:cubicBezTo>
                    <a:pt x="3549" y="3899"/>
                    <a:pt x="3495" y="3737"/>
                    <a:pt x="3415" y="3603"/>
                  </a:cubicBezTo>
                  <a:lnTo>
                    <a:pt x="3415" y="3603"/>
                  </a:lnTo>
                  <a:cubicBezTo>
                    <a:pt x="3614" y="3703"/>
                    <a:pt x="3814" y="3758"/>
                    <a:pt x="4002" y="3758"/>
                  </a:cubicBezTo>
                  <a:cubicBezTo>
                    <a:pt x="4068" y="3758"/>
                    <a:pt x="4132" y="3751"/>
                    <a:pt x="4194" y="3737"/>
                  </a:cubicBezTo>
                  <a:cubicBezTo>
                    <a:pt x="4436" y="3711"/>
                    <a:pt x="4651" y="3576"/>
                    <a:pt x="4867" y="3361"/>
                  </a:cubicBezTo>
                  <a:cubicBezTo>
                    <a:pt x="5162" y="3038"/>
                    <a:pt x="5270" y="2716"/>
                    <a:pt x="5216" y="2366"/>
                  </a:cubicBezTo>
                  <a:cubicBezTo>
                    <a:pt x="5135" y="2044"/>
                    <a:pt x="4893" y="1667"/>
                    <a:pt x="4463" y="1237"/>
                  </a:cubicBezTo>
                  <a:lnTo>
                    <a:pt x="3146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5618400" y="913625"/>
              <a:ext cx="133100" cy="104475"/>
            </a:xfrm>
            <a:custGeom>
              <a:avLst/>
              <a:gdLst/>
              <a:ahLst/>
              <a:cxnLst/>
              <a:rect l="l" t="t" r="r" b="b"/>
              <a:pathLst>
                <a:path w="5324" h="4179" extrusionOk="0">
                  <a:moveTo>
                    <a:pt x="3496" y="1425"/>
                  </a:moveTo>
                  <a:lnTo>
                    <a:pt x="3953" y="1909"/>
                  </a:lnTo>
                  <a:cubicBezTo>
                    <a:pt x="4114" y="2071"/>
                    <a:pt x="4195" y="2232"/>
                    <a:pt x="4195" y="2393"/>
                  </a:cubicBezTo>
                  <a:cubicBezTo>
                    <a:pt x="4195" y="2555"/>
                    <a:pt x="4141" y="2716"/>
                    <a:pt x="3980" y="2850"/>
                  </a:cubicBezTo>
                  <a:cubicBezTo>
                    <a:pt x="3845" y="3012"/>
                    <a:pt x="3684" y="3066"/>
                    <a:pt x="3522" y="3066"/>
                  </a:cubicBezTo>
                  <a:cubicBezTo>
                    <a:pt x="3334" y="3039"/>
                    <a:pt x="3173" y="2958"/>
                    <a:pt x="3012" y="2797"/>
                  </a:cubicBezTo>
                  <a:lnTo>
                    <a:pt x="2581" y="2313"/>
                  </a:lnTo>
                  <a:lnTo>
                    <a:pt x="3496" y="1425"/>
                  </a:lnTo>
                  <a:close/>
                  <a:moveTo>
                    <a:pt x="3280" y="0"/>
                  </a:moveTo>
                  <a:lnTo>
                    <a:pt x="0" y="3173"/>
                  </a:lnTo>
                  <a:lnTo>
                    <a:pt x="807" y="4007"/>
                  </a:lnTo>
                  <a:lnTo>
                    <a:pt x="1963" y="2904"/>
                  </a:lnTo>
                  <a:lnTo>
                    <a:pt x="2501" y="3469"/>
                  </a:lnTo>
                  <a:cubicBezTo>
                    <a:pt x="2904" y="3899"/>
                    <a:pt x="3307" y="4114"/>
                    <a:pt x="3711" y="4168"/>
                  </a:cubicBezTo>
                  <a:cubicBezTo>
                    <a:pt x="3762" y="4175"/>
                    <a:pt x="3813" y="4178"/>
                    <a:pt x="3863" y="4178"/>
                  </a:cubicBezTo>
                  <a:cubicBezTo>
                    <a:pt x="4209" y="4178"/>
                    <a:pt x="4535" y="4019"/>
                    <a:pt x="4840" y="3738"/>
                  </a:cubicBezTo>
                  <a:cubicBezTo>
                    <a:pt x="5162" y="3415"/>
                    <a:pt x="5324" y="3039"/>
                    <a:pt x="5297" y="2635"/>
                  </a:cubicBezTo>
                  <a:cubicBezTo>
                    <a:pt x="5270" y="2232"/>
                    <a:pt x="5055" y="1829"/>
                    <a:pt x="4652" y="1399"/>
                  </a:cubicBezTo>
                  <a:lnTo>
                    <a:pt x="3280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8"/>
            <p:cNvSpPr/>
            <p:nvPr/>
          </p:nvSpPr>
          <p:spPr>
            <a:xfrm>
              <a:off x="5697700" y="1000325"/>
              <a:ext cx="153275" cy="152600"/>
            </a:xfrm>
            <a:custGeom>
              <a:avLst/>
              <a:gdLst/>
              <a:ahLst/>
              <a:cxnLst/>
              <a:rect l="l" t="t" r="r" b="b"/>
              <a:pathLst>
                <a:path w="6131" h="6104" extrusionOk="0">
                  <a:moveTo>
                    <a:pt x="3442" y="1"/>
                  </a:moveTo>
                  <a:lnTo>
                    <a:pt x="1" y="3012"/>
                  </a:lnTo>
                  <a:lnTo>
                    <a:pt x="781" y="3899"/>
                  </a:lnTo>
                  <a:lnTo>
                    <a:pt x="2232" y="2636"/>
                  </a:lnTo>
                  <a:lnTo>
                    <a:pt x="3389" y="3953"/>
                  </a:lnTo>
                  <a:lnTo>
                    <a:pt x="1910" y="5217"/>
                  </a:lnTo>
                  <a:lnTo>
                    <a:pt x="2690" y="6104"/>
                  </a:lnTo>
                  <a:lnTo>
                    <a:pt x="6131" y="3093"/>
                  </a:lnTo>
                  <a:lnTo>
                    <a:pt x="5351" y="2205"/>
                  </a:lnTo>
                  <a:lnTo>
                    <a:pt x="4061" y="3362"/>
                  </a:lnTo>
                  <a:lnTo>
                    <a:pt x="2905" y="2044"/>
                  </a:lnTo>
                  <a:lnTo>
                    <a:pt x="4222" y="888"/>
                  </a:lnTo>
                  <a:lnTo>
                    <a:pt x="3442" y="1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8"/>
            <p:cNvSpPr/>
            <p:nvPr/>
          </p:nvSpPr>
          <p:spPr>
            <a:xfrm>
              <a:off x="5783750" y="1103850"/>
              <a:ext cx="138475" cy="135125"/>
            </a:xfrm>
            <a:custGeom>
              <a:avLst/>
              <a:gdLst/>
              <a:ahLst/>
              <a:cxnLst/>
              <a:rect l="l" t="t" r="r" b="b"/>
              <a:pathLst>
                <a:path w="5539" h="5405" extrusionOk="0">
                  <a:moveTo>
                    <a:pt x="3576" y="0"/>
                  </a:moveTo>
                  <a:lnTo>
                    <a:pt x="0" y="2850"/>
                  </a:lnTo>
                  <a:lnTo>
                    <a:pt x="2017" y="5404"/>
                  </a:lnTo>
                  <a:lnTo>
                    <a:pt x="2716" y="4840"/>
                  </a:lnTo>
                  <a:lnTo>
                    <a:pt x="1425" y="3227"/>
                  </a:lnTo>
                  <a:lnTo>
                    <a:pt x="2232" y="2581"/>
                  </a:lnTo>
                  <a:lnTo>
                    <a:pt x="3415" y="4060"/>
                  </a:lnTo>
                  <a:lnTo>
                    <a:pt x="4114" y="3495"/>
                  </a:lnTo>
                  <a:lnTo>
                    <a:pt x="2931" y="2017"/>
                  </a:lnTo>
                  <a:lnTo>
                    <a:pt x="3603" y="1479"/>
                  </a:lnTo>
                  <a:lnTo>
                    <a:pt x="4867" y="3065"/>
                  </a:lnTo>
                  <a:lnTo>
                    <a:pt x="5539" y="2501"/>
                  </a:lnTo>
                  <a:lnTo>
                    <a:pt x="3576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8"/>
            <p:cNvSpPr/>
            <p:nvPr/>
          </p:nvSpPr>
          <p:spPr>
            <a:xfrm>
              <a:off x="5842225" y="1215425"/>
              <a:ext cx="137825" cy="129750"/>
            </a:xfrm>
            <a:custGeom>
              <a:avLst/>
              <a:gdLst/>
              <a:ahLst/>
              <a:cxnLst/>
              <a:rect l="l" t="t" r="r" b="b"/>
              <a:pathLst>
                <a:path w="5513" h="5190" extrusionOk="0">
                  <a:moveTo>
                    <a:pt x="4222" y="1210"/>
                  </a:moveTo>
                  <a:lnTo>
                    <a:pt x="3119" y="2770"/>
                  </a:lnTo>
                  <a:lnTo>
                    <a:pt x="2393" y="1775"/>
                  </a:lnTo>
                  <a:lnTo>
                    <a:pt x="4222" y="1210"/>
                  </a:lnTo>
                  <a:close/>
                  <a:moveTo>
                    <a:pt x="4679" y="0"/>
                  </a:moveTo>
                  <a:lnTo>
                    <a:pt x="0" y="1318"/>
                  </a:lnTo>
                  <a:lnTo>
                    <a:pt x="699" y="2286"/>
                  </a:lnTo>
                  <a:lnTo>
                    <a:pt x="1533" y="2017"/>
                  </a:lnTo>
                  <a:lnTo>
                    <a:pt x="2608" y="3522"/>
                  </a:lnTo>
                  <a:lnTo>
                    <a:pt x="2124" y="4248"/>
                  </a:lnTo>
                  <a:lnTo>
                    <a:pt x="2797" y="5189"/>
                  </a:lnTo>
                  <a:lnTo>
                    <a:pt x="5512" y="1130"/>
                  </a:lnTo>
                  <a:lnTo>
                    <a:pt x="4679" y="0"/>
                  </a:ln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8"/>
            <p:cNvSpPr/>
            <p:nvPr/>
          </p:nvSpPr>
          <p:spPr>
            <a:xfrm>
              <a:off x="4064375" y="2529475"/>
              <a:ext cx="141175" cy="377100"/>
            </a:xfrm>
            <a:custGeom>
              <a:avLst/>
              <a:gdLst/>
              <a:ahLst/>
              <a:cxnLst/>
              <a:rect l="l" t="t" r="r" b="b"/>
              <a:pathLst>
                <a:path w="5647" h="15084" fill="none" extrusionOk="0">
                  <a:moveTo>
                    <a:pt x="1" y="1"/>
                  </a:moveTo>
                  <a:cubicBezTo>
                    <a:pt x="4034" y="3872"/>
                    <a:pt x="5647" y="9626"/>
                    <a:pt x="4168" y="15084"/>
                  </a:cubicBezTo>
                </a:path>
              </a:pathLst>
            </a:custGeom>
            <a:noFill/>
            <a:ln w="22175" cap="flat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8"/>
            <p:cNvSpPr/>
            <p:nvPr/>
          </p:nvSpPr>
          <p:spPr>
            <a:xfrm>
              <a:off x="4064375" y="2414550"/>
              <a:ext cx="109600" cy="114950"/>
            </a:xfrm>
            <a:custGeom>
              <a:avLst/>
              <a:gdLst/>
              <a:ahLst/>
              <a:cxnLst/>
              <a:rect l="l" t="t" r="r" b="b"/>
              <a:pathLst>
                <a:path w="4384" h="4598" fill="none" extrusionOk="0">
                  <a:moveTo>
                    <a:pt x="4383" y="0"/>
                  </a:moveTo>
                  <a:lnTo>
                    <a:pt x="1" y="4598"/>
                  </a:lnTo>
                </a:path>
              </a:pathLst>
            </a:custGeom>
            <a:noFill/>
            <a:ln w="22175" cap="rnd" cmpd="sng">
              <a:solidFill>
                <a:srgbClr val="6A3D9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8"/>
            <p:cNvSpPr/>
            <p:nvPr/>
          </p:nvSpPr>
          <p:spPr>
            <a:xfrm>
              <a:off x="3583800" y="2569800"/>
              <a:ext cx="442300" cy="1401475"/>
            </a:xfrm>
            <a:custGeom>
              <a:avLst/>
              <a:gdLst/>
              <a:ahLst/>
              <a:cxnLst/>
              <a:rect l="l" t="t" r="r" b="b"/>
              <a:pathLst>
                <a:path w="17692" h="56059" fill="none" extrusionOk="0">
                  <a:moveTo>
                    <a:pt x="0" y="7663"/>
                  </a:moveTo>
                  <a:cubicBezTo>
                    <a:pt x="888" y="3173"/>
                    <a:pt x="5109" y="1"/>
                    <a:pt x="9652" y="458"/>
                  </a:cubicBezTo>
                  <a:cubicBezTo>
                    <a:pt x="14223" y="915"/>
                    <a:pt x="17691" y="4760"/>
                    <a:pt x="17664" y="9330"/>
                  </a:cubicBezTo>
                  <a:cubicBezTo>
                    <a:pt x="17638" y="13901"/>
                    <a:pt x="14142" y="17719"/>
                    <a:pt x="9652" y="18149"/>
                  </a:cubicBezTo>
                  <a:lnTo>
                    <a:pt x="13685" y="56058"/>
                  </a:lnTo>
                </a:path>
              </a:pathLst>
            </a:custGeom>
            <a:noFill/>
            <a:ln w="22175" cap="rnd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8"/>
            <p:cNvSpPr/>
            <p:nvPr/>
          </p:nvSpPr>
          <p:spPr>
            <a:xfrm>
              <a:off x="3273275" y="2692800"/>
              <a:ext cx="311900" cy="65900"/>
            </a:xfrm>
            <a:custGeom>
              <a:avLst/>
              <a:gdLst/>
              <a:ahLst/>
              <a:cxnLst/>
              <a:rect l="l" t="t" r="r" b="b"/>
              <a:pathLst>
                <a:path w="12476" h="2636" fill="none" extrusionOk="0">
                  <a:moveTo>
                    <a:pt x="0" y="1"/>
                  </a:moveTo>
                  <a:lnTo>
                    <a:pt x="12475" y="2636"/>
                  </a:lnTo>
                </a:path>
              </a:pathLst>
            </a:custGeom>
            <a:noFill/>
            <a:ln w="27550" cap="flat" cmpd="sng">
              <a:solidFill>
                <a:srgbClr val="A6CE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8"/>
            <p:cNvSpPr/>
            <p:nvPr/>
          </p:nvSpPr>
          <p:spPr>
            <a:xfrm>
              <a:off x="3242350" y="1685250"/>
              <a:ext cx="392550" cy="1588325"/>
            </a:xfrm>
            <a:custGeom>
              <a:avLst/>
              <a:gdLst/>
              <a:ahLst/>
              <a:cxnLst/>
              <a:rect l="l" t="t" r="r" b="b"/>
              <a:pathLst>
                <a:path w="15702" h="63533" fill="none" extrusionOk="0">
                  <a:moveTo>
                    <a:pt x="11615" y="63532"/>
                  </a:moveTo>
                  <a:cubicBezTo>
                    <a:pt x="4194" y="59284"/>
                    <a:pt x="0" y="51057"/>
                    <a:pt x="887" y="42588"/>
                  </a:cubicBezTo>
                  <a:cubicBezTo>
                    <a:pt x="1748" y="34092"/>
                    <a:pt x="7528" y="26914"/>
                    <a:pt x="15702" y="24252"/>
                  </a:cubicBezTo>
                  <a:lnTo>
                    <a:pt x="7878" y="1"/>
                  </a:lnTo>
                </a:path>
              </a:pathLst>
            </a:custGeom>
            <a:noFill/>
            <a:ln w="22175" cap="rnd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8"/>
            <p:cNvSpPr/>
            <p:nvPr/>
          </p:nvSpPr>
          <p:spPr>
            <a:xfrm>
              <a:off x="3103875" y="2393700"/>
              <a:ext cx="133125" cy="375100"/>
            </a:xfrm>
            <a:custGeom>
              <a:avLst/>
              <a:gdLst/>
              <a:ahLst/>
              <a:cxnLst/>
              <a:rect l="l" t="t" r="r" b="b"/>
              <a:pathLst>
                <a:path w="5325" h="15004" fill="none" extrusionOk="0">
                  <a:moveTo>
                    <a:pt x="5324" y="1"/>
                  </a:moveTo>
                  <a:cubicBezTo>
                    <a:pt x="2125" y="4356"/>
                    <a:pt x="270" y="9572"/>
                    <a:pt x="1" y="15003"/>
                  </a:cubicBezTo>
                </a:path>
              </a:pathLst>
            </a:custGeom>
            <a:noFill/>
            <a:ln w="22175" cap="flat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8"/>
            <p:cNvSpPr/>
            <p:nvPr/>
          </p:nvSpPr>
          <p:spPr>
            <a:xfrm>
              <a:off x="3441300" y="3772275"/>
              <a:ext cx="255450" cy="198325"/>
            </a:xfrm>
            <a:custGeom>
              <a:avLst/>
              <a:gdLst/>
              <a:ahLst/>
              <a:cxnLst/>
              <a:rect l="l" t="t" r="r" b="b"/>
              <a:pathLst>
                <a:path w="10218" h="7933" fill="none" extrusionOk="0">
                  <a:moveTo>
                    <a:pt x="1" y="5889"/>
                  </a:moveTo>
                  <a:lnTo>
                    <a:pt x="1909" y="1"/>
                  </a:lnTo>
                  <a:cubicBezTo>
                    <a:pt x="4625" y="861"/>
                    <a:pt x="7394" y="1453"/>
                    <a:pt x="10217" y="1749"/>
                  </a:cubicBezTo>
                  <a:lnTo>
                    <a:pt x="9572" y="7932"/>
                  </a:lnTo>
                </a:path>
              </a:pathLst>
            </a:custGeom>
            <a:noFill/>
            <a:ln w="22175" cap="rnd" cmpd="sng">
              <a:solidFill>
                <a:srgbClr val="E31A1C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8"/>
            <p:cNvSpPr/>
            <p:nvPr/>
          </p:nvSpPr>
          <p:spPr>
            <a:xfrm>
              <a:off x="3217475" y="3550475"/>
              <a:ext cx="408025" cy="269550"/>
            </a:xfrm>
            <a:custGeom>
              <a:avLst/>
              <a:gdLst/>
              <a:ahLst/>
              <a:cxnLst/>
              <a:rect l="l" t="t" r="r" b="b"/>
              <a:pathLst>
                <a:path w="16321" h="10782" fill="none" extrusionOk="0">
                  <a:moveTo>
                    <a:pt x="14976" y="9948"/>
                  </a:moveTo>
                  <a:lnTo>
                    <a:pt x="16320" y="3765"/>
                  </a:lnTo>
                  <a:cubicBezTo>
                    <a:pt x="12852" y="3039"/>
                    <a:pt x="9491" y="1775"/>
                    <a:pt x="6399" y="1"/>
                  </a:cubicBezTo>
                  <a:lnTo>
                    <a:pt x="0" y="10782"/>
                  </a:lnTo>
                </a:path>
              </a:pathLst>
            </a:custGeom>
            <a:noFill/>
            <a:ln w="22175" cap="rnd" cmpd="sng">
              <a:solidFill>
                <a:srgbClr val="E31A1C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8"/>
            <p:cNvSpPr/>
            <p:nvPr/>
          </p:nvSpPr>
          <p:spPr>
            <a:xfrm>
              <a:off x="3019200" y="3325975"/>
              <a:ext cx="568650" cy="350225"/>
            </a:xfrm>
            <a:custGeom>
              <a:avLst/>
              <a:gdLst/>
              <a:ahLst/>
              <a:cxnLst/>
              <a:rect l="l" t="t" r="r" b="b"/>
              <a:pathLst>
                <a:path w="22746" h="14009" fill="none" extrusionOk="0">
                  <a:moveTo>
                    <a:pt x="20756" y="11804"/>
                  </a:moveTo>
                  <a:lnTo>
                    <a:pt x="22746" y="5781"/>
                  </a:lnTo>
                  <a:cubicBezTo>
                    <a:pt x="19009" y="4571"/>
                    <a:pt x="15567" y="2609"/>
                    <a:pt x="12583" y="1"/>
                  </a:cubicBezTo>
                  <a:lnTo>
                    <a:pt x="0" y="14008"/>
                  </a:lnTo>
                </a:path>
              </a:pathLst>
            </a:custGeom>
            <a:noFill/>
            <a:ln w="22175" cap="rnd" cmpd="sng">
              <a:solidFill>
                <a:srgbClr val="E31A1C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8"/>
            <p:cNvSpPr/>
            <p:nvPr/>
          </p:nvSpPr>
          <p:spPr>
            <a:xfrm>
              <a:off x="2731500" y="3154575"/>
              <a:ext cx="377100" cy="339475"/>
            </a:xfrm>
            <a:custGeom>
              <a:avLst/>
              <a:gdLst/>
              <a:ahLst/>
              <a:cxnLst/>
              <a:rect l="l" t="t" r="r" b="b"/>
              <a:pathLst>
                <a:path w="15084" h="13579" fill="none" extrusionOk="0">
                  <a:moveTo>
                    <a:pt x="1" y="5109"/>
                  </a:moveTo>
                  <a:lnTo>
                    <a:pt x="11481" y="1"/>
                  </a:lnTo>
                  <a:cubicBezTo>
                    <a:pt x="12449" y="2205"/>
                    <a:pt x="13659" y="4276"/>
                    <a:pt x="15084" y="6211"/>
                  </a:cubicBezTo>
                  <a:lnTo>
                    <a:pt x="4921" y="13578"/>
                  </a:lnTo>
                </a:path>
              </a:pathLst>
            </a:custGeom>
            <a:noFill/>
            <a:ln w="27550" cap="rnd" cmpd="sng">
              <a:solidFill>
                <a:srgbClr val="FF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8"/>
            <p:cNvSpPr/>
            <p:nvPr/>
          </p:nvSpPr>
          <p:spPr>
            <a:xfrm>
              <a:off x="3059525" y="3075925"/>
              <a:ext cx="274925" cy="158675"/>
            </a:xfrm>
            <a:custGeom>
              <a:avLst/>
              <a:gdLst/>
              <a:ahLst/>
              <a:cxnLst/>
              <a:rect l="l" t="t" r="r" b="b"/>
              <a:pathLst>
                <a:path w="10997" h="6347" fill="none" extrusionOk="0">
                  <a:moveTo>
                    <a:pt x="0" y="6346"/>
                  </a:moveTo>
                  <a:lnTo>
                    <a:pt x="10997" y="1"/>
                  </a:lnTo>
                </a:path>
              </a:pathLst>
            </a:custGeom>
            <a:noFill/>
            <a:ln w="27550" cap="rnd" cmpd="sng">
              <a:solidFill>
                <a:srgbClr val="FF7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8"/>
            <p:cNvSpPr/>
            <p:nvPr/>
          </p:nvSpPr>
          <p:spPr>
            <a:xfrm>
              <a:off x="2629350" y="2805050"/>
              <a:ext cx="178125" cy="244025"/>
            </a:xfrm>
            <a:custGeom>
              <a:avLst/>
              <a:gdLst/>
              <a:ahLst/>
              <a:cxnLst/>
              <a:rect l="l" t="t" r="r" b="b"/>
              <a:pathLst>
                <a:path w="7125" h="9761" fill="none" extrusionOk="0">
                  <a:moveTo>
                    <a:pt x="0" y="1"/>
                  </a:moveTo>
                  <a:lnTo>
                    <a:pt x="6238" y="108"/>
                  </a:lnTo>
                  <a:cubicBezTo>
                    <a:pt x="6238" y="2931"/>
                    <a:pt x="6533" y="5728"/>
                    <a:pt x="7125" y="8470"/>
                  </a:cubicBezTo>
                  <a:lnTo>
                    <a:pt x="1049" y="9761"/>
                  </a:lnTo>
                </a:path>
              </a:pathLst>
            </a:custGeom>
            <a:noFill/>
            <a:ln w="27550" cap="rnd" cmpd="sng">
              <a:solidFill>
                <a:srgbClr val="FDBF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8"/>
            <p:cNvSpPr/>
            <p:nvPr/>
          </p:nvSpPr>
          <p:spPr>
            <a:xfrm>
              <a:off x="2654200" y="2561075"/>
              <a:ext cx="308550" cy="350200"/>
            </a:xfrm>
            <a:custGeom>
              <a:avLst/>
              <a:gdLst/>
              <a:ahLst/>
              <a:cxnLst/>
              <a:rect l="l" t="t" r="r" b="b"/>
              <a:pathLst>
                <a:path w="12342" h="14008" fill="none" extrusionOk="0">
                  <a:moveTo>
                    <a:pt x="1" y="0"/>
                  </a:moveTo>
                  <a:lnTo>
                    <a:pt x="12342" y="2608"/>
                  </a:lnTo>
                  <a:cubicBezTo>
                    <a:pt x="11589" y="6157"/>
                    <a:pt x="11401" y="9814"/>
                    <a:pt x="11777" y="13390"/>
                  </a:cubicBezTo>
                  <a:lnTo>
                    <a:pt x="5459" y="14008"/>
                  </a:lnTo>
                </a:path>
              </a:pathLst>
            </a:custGeom>
            <a:noFill/>
            <a:ln w="27550" cap="rnd" cmpd="sng">
              <a:solidFill>
                <a:srgbClr val="FDBF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8"/>
            <p:cNvSpPr/>
            <p:nvPr/>
          </p:nvSpPr>
          <p:spPr>
            <a:xfrm>
              <a:off x="2851825" y="2114100"/>
              <a:ext cx="256125" cy="186200"/>
            </a:xfrm>
            <a:custGeom>
              <a:avLst/>
              <a:gdLst/>
              <a:ahLst/>
              <a:cxnLst/>
              <a:rect l="l" t="t" r="r" b="b"/>
              <a:pathLst>
                <a:path w="10245" h="7448" fill="none" extrusionOk="0">
                  <a:moveTo>
                    <a:pt x="0" y="0"/>
                  </a:moveTo>
                  <a:lnTo>
                    <a:pt x="10244" y="7447"/>
                  </a:lnTo>
                </a:path>
              </a:pathLst>
            </a:custGeom>
            <a:noFill/>
            <a:ln w="27550" cap="rnd" cmpd="sng">
              <a:solidFill>
                <a:srgbClr val="33A0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8"/>
            <p:cNvSpPr/>
            <p:nvPr/>
          </p:nvSpPr>
          <p:spPr>
            <a:xfrm>
              <a:off x="2729500" y="1931275"/>
              <a:ext cx="498750" cy="527650"/>
            </a:xfrm>
            <a:custGeom>
              <a:avLst/>
              <a:gdLst/>
              <a:ahLst/>
              <a:cxnLst/>
              <a:rect l="l" t="t" r="r" b="b"/>
              <a:pathLst>
                <a:path w="19950" h="21106" fill="none" extrusionOk="0">
                  <a:moveTo>
                    <a:pt x="0" y="15836"/>
                  </a:moveTo>
                  <a:lnTo>
                    <a:pt x="11642" y="21106"/>
                  </a:lnTo>
                  <a:cubicBezTo>
                    <a:pt x="13497" y="16589"/>
                    <a:pt x="16374" y="12663"/>
                    <a:pt x="19950" y="9437"/>
                  </a:cubicBezTo>
                  <a:lnTo>
                    <a:pt x="11454" y="0"/>
                  </a:lnTo>
                </a:path>
              </a:pathLst>
            </a:custGeom>
            <a:noFill/>
            <a:ln w="27550" cap="rnd" cmpd="sng">
              <a:solidFill>
                <a:srgbClr val="33A0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8"/>
            <p:cNvSpPr/>
            <p:nvPr/>
          </p:nvSpPr>
          <p:spPr>
            <a:xfrm>
              <a:off x="2945250" y="2760025"/>
              <a:ext cx="158650" cy="8775"/>
            </a:xfrm>
            <a:custGeom>
              <a:avLst/>
              <a:gdLst/>
              <a:ahLst/>
              <a:cxnLst/>
              <a:rect l="l" t="t" r="r" b="b"/>
              <a:pathLst>
                <a:path w="6346" h="351" fill="none" extrusionOk="0">
                  <a:moveTo>
                    <a:pt x="6346" y="350"/>
                  </a:moveTo>
                  <a:lnTo>
                    <a:pt x="1" y="1"/>
                  </a:lnTo>
                </a:path>
              </a:pathLst>
            </a:custGeom>
            <a:noFill/>
            <a:ln w="27550" cap="rnd" cmpd="sng">
              <a:solidFill>
                <a:srgbClr val="FDBF6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3107925" y="2300275"/>
              <a:ext cx="129075" cy="93450"/>
            </a:xfrm>
            <a:custGeom>
              <a:avLst/>
              <a:gdLst/>
              <a:ahLst/>
              <a:cxnLst/>
              <a:rect l="l" t="t" r="r" b="b"/>
              <a:pathLst>
                <a:path w="5163" h="3738" fill="none" extrusionOk="0">
                  <a:moveTo>
                    <a:pt x="0" y="0"/>
                  </a:moveTo>
                  <a:lnTo>
                    <a:pt x="5162" y="3738"/>
                  </a:lnTo>
                </a:path>
              </a:pathLst>
            </a:custGeom>
            <a:noFill/>
            <a:ln w="27550" cap="flat" cmpd="sng">
              <a:solidFill>
                <a:srgbClr val="33A0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3142875" y="2571150"/>
              <a:ext cx="149900" cy="53125"/>
            </a:xfrm>
            <a:custGeom>
              <a:avLst/>
              <a:gdLst/>
              <a:ahLst/>
              <a:cxnLst/>
              <a:rect l="l" t="t" r="r" b="b"/>
              <a:pathLst>
                <a:path w="5996" h="2125" fill="none" extrusionOk="0">
                  <a:moveTo>
                    <a:pt x="0" y="1"/>
                  </a:moveTo>
                  <a:lnTo>
                    <a:pt x="5996" y="2125"/>
                  </a:lnTo>
                </a:path>
              </a:pathLst>
            </a:custGeom>
            <a:noFill/>
            <a:ln w="27550" cap="flat" cmpd="sng">
              <a:solidFill>
                <a:srgbClr val="A6CE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3214775" y="1786075"/>
              <a:ext cx="317975" cy="550525"/>
            </a:xfrm>
            <a:custGeom>
              <a:avLst/>
              <a:gdLst/>
              <a:ahLst/>
              <a:cxnLst/>
              <a:rect l="l" t="t" r="r" b="b"/>
              <a:pathLst>
                <a:path w="12719" h="22021" fill="none" extrusionOk="0">
                  <a:moveTo>
                    <a:pt x="1" y="1"/>
                  </a:moveTo>
                  <a:lnTo>
                    <a:pt x="12718" y="22020"/>
                  </a:lnTo>
                </a:path>
              </a:pathLst>
            </a:custGeom>
            <a:noFill/>
            <a:ln w="22175" cap="rnd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3453400" y="3273550"/>
              <a:ext cx="79350" cy="137150"/>
            </a:xfrm>
            <a:custGeom>
              <a:avLst/>
              <a:gdLst/>
              <a:ahLst/>
              <a:cxnLst/>
              <a:rect l="l" t="t" r="r" b="b"/>
              <a:pathLst>
                <a:path w="3174" h="5486" fill="none" extrusionOk="0">
                  <a:moveTo>
                    <a:pt x="0" y="5485"/>
                  </a:moveTo>
                  <a:lnTo>
                    <a:pt x="3173" y="0"/>
                  </a:lnTo>
                </a:path>
              </a:pathLst>
            </a:custGeom>
            <a:noFill/>
            <a:ln w="22175" cap="rnd" cmpd="sng">
              <a:solidFill>
                <a:srgbClr val="E31A1C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70800" y="3014100"/>
              <a:ext cx="294425" cy="906075"/>
            </a:xfrm>
            <a:custGeom>
              <a:avLst/>
              <a:gdLst/>
              <a:ahLst/>
              <a:cxnLst/>
              <a:rect l="l" t="t" r="r" b="b"/>
              <a:pathLst>
                <a:path w="11777" h="36243" fill="none" extrusionOk="0">
                  <a:moveTo>
                    <a:pt x="11777" y="36243"/>
                  </a:moveTo>
                  <a:lnTo>
                    <a:pt x="1" y="0"/>
                  </a:lnTo>
                </a:path>
              </a:pathLst>
            </a:custGeom>
            <a:noFill/>
            <a:ln w="22175" cap="rnd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913150" y="2995275"/>
              <a:ext cx="476575" cy="826100"/>
            </a:xfrm>
            <a:custGeom>
              <a:avLst/>
              <a:gdLst/>
              <a:ahLst/>
              <a:cxnLst/>
              <a:rect l="l" t="t" r="r" b="b"/>
              <a:pathLst>
                <a:path w="19063" h="33044" fill="none" extrusionOk="0">
                  <a:moveTo>
                    <a:pt x="19063" y="33044"/>
                  </a:moveTo>
                  <a:lnTo>
                    <a:pt x="1" y="1"/>
                  </a:lnTo>
                </a:path>
              </a:pathLst>
            </a:custGeom>
            <a:noFill/>
            <a:ln w="22175" cap="rnd" cmpd="sng">
              <a:solidFill>
                <a:srgbClr val="FB9A99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950800" y="2969075"/>
              <a:ext cx="637875" cy="708450"/>
            </a:xfrm>
            <a:custGeom>
              <a:avLst/>
              <a:gdLst/>
              <a:ahLst/>
              <a:cxnLst/>
              <a:rect l="l" t="t" r="r" b="b"/>
              <a:pathLst>
                <a:path w="25515" h="28338" fill="none" extrusionOk="0">
                  <a:moveTo>
                    <a:pt x="25515" y="28338"/>
                  </a:moveTo>
                  <a:lnTo>
                    <a:pt x="0" y="0"/>
                  </a:lnTo>
                </a:path>
              </a:pathLst>
            </a:custGeom>
            <a:noFill/>
            <a:ln w="22175" cap="rnd" cmpd="sng">
              <a:solidFill>
                <a:srgbClr val="FB9A99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981700" y="2934775"/>
              <a:ext cx="771675" cy="560600"/>
            </a:xfrm>
            <a:custGeom>
              <a:avLst/>
              <a:gdLst/>
              <a:ahLst/>
              <a:cxnLst/>
              <a:rect l="l" t="t" r="r" b="b"/>
              <a:pathLst>
                <a:path w="30867" h="22424" fill="none" extrusionOk="0">
                  <a:moveTo>
                    <a:pt x="30866" y="22424"/>
                  </a:moveTo>
                  <a:lnTo>
                    <a:pt x="1" y="1"/>
                  </a:lnTo>
                </a:path>
              </a:pathLst>
            </a:custGeom>
            <a:noFill/>
            <a:ln w="22175" cap="rnd" cmpd="sng">
              <a:solidFill>
                <a:srgbClr val="FB9A99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4795675" y="2802375"/>
              <a:ext cx="183525" cy="247375"/>
            </a:xfrm>
            <a:custGeom>
              <a:avLst/>
              <a:gdLst/>
              <a:ahLst/>
              <a:cxnLst/>
              <a:rect l="l" t="t" r="r" b="b"/>
              <a:pathLst>
                <a:path w="7341" h="9895" fill="none" extrusionOk="0">
                  <a:moveTo>
                    <a:pt x="6292" y="9894"/>
                  </a:moveTo>
                  <a:lnTo>
                    <a:pt x="1" y="8496"/>
                  </a:lnTo>
                  <a:cubicBezTo>
                    <a:pt x="565" y="5727"/>
                    <a:pt x="861" y="2958"/>
                    <a:pt x="861" y="135"/>
                  </a:cubicBezTo>
                  <a:lnTo>
                    <a:pt x="7341" y="0"/>
                  </a:lnTo>
                </a:path>
              </a:pathLst>
            </a:custGeom>
            <a:noFill/>
            <a:ln w="22175" cap="rnd" cmpd="sng">
              <a:solidFill>
                <a:srgbClr val="B2DF8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8"/>
            <p:cNvSpPr/>
            <p:nvPr/>
          </p:nvSpPr>
          <p:spPr>
            <a:xfrm>
              <a:off x="4585300" y="2897150"/>
              <a:ext cx="291075" cy="385825"/>
            </a:xfrm>
            <a:custGeom>
              <a:avLst/>
              <a:gdLst/>
              <a:ahLst/>
              <a:cxnLst/>
              <a:rect l="l" t="t" r="r" b="b"/>
              <a:pathLst>
                <a:path w="11643" h="15433" fill="none" extrusionOk="0">
                  <a:moveTo>
                    <a:pt x="11642" y="15433"/>
                  </a:moveTo>
                  <a:lnTo>
                    <a:pt x="1" y="10190"/>
                  </a:lnTo>
                  <a:cubicBezTo>
                    <a:pt x="1426" y="6964"/>
                    <a:pt x="2367" y="3522"/>
                    <a:pt x="2743" y="0"/>
                  </a:cubicBezTo>
                  <a:lnTo>
                    <a:pt x="9061" y="646"/>
                  </a:lnTo>
                </a:path>
              </a:pathLst>
            </a:custGeom>
            <a:noFill/>
            <a:ln w="22175" cap="rnd" cmpd="sng">
              <a:solidFill>
                <a:srgbClr val="B2DF8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8"/>
            <p:cNvSpPr/>
            <p:nvPr/>
          </p:nvSpPr>
          <p:spPr>
            <a:xfrm>
              <a:off x="3876175" y="1633500"/>
              <a:ext cx="49775" cy="477250"/>
            </a:xfrm>
            <a:custGeom>
              <a:avLst/>
              <a:gdLst/>
              <a:ahLst/>
              <a:cxnLst/>
              <a:rect l="l" t="t" r="r" b="b"/>
              <a:pathLst>
                <a:path w="1991" h="19090" fill="none" extrusionOk="0">
                  <a:moveTo>
                    <a:pt x="1990" y="0"/>
                  </a:moveTo>
                  <a:lnTo>
                    <a:pt x="1" y="19090"/>
                  </a:lnTo>
                </a:path>
              </a:pathLst>
            </a:custGeom>
            <a:noFill/>
            <a:ln w="22175" cap="rnd" cmpd="sng">
              <a:solidFill>
                <a:srgbClr val="6A3D9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4729825" y="2326500"/>
              <a:ext cx="224500" cy="270225"/>
            </a:xfrm>
            <a:custGeom>
              <a:avLst/>
              <a:gdLst/>
              <a:ahLst/>
              <a:cxnLst/>
              <a:rect l="l" t="t" r="r" b="b"/>
              <a:pathLst>
                <a:path w="8980" h="10809" fill="none" extrusionOk="0">
                  <a:moveTo>
                    <a:pt x="5942" y="0"/>
                  </a:moveTo>
                  <a:lnTo>
                    <a:pt x="0" y="2635"/>
                  </a:lnTo>
                  <a:cubicBezTo>
                    <a:pt x="1183" y="5270"/>
                    <a:pt x="2070" y="8066"/>
                    <a:pt x="2635" y="10808"/>
                  </a:cubicBezTo>
                  <a:lnTo>
                    <a:pt x="8980" y="9356"/>
                  </a:lnTo>
                </a:path>
              </a:pathLst>
            </a:custGeom>
            <a:noFill/>
            <a:ln w="27550" cap="rnd" cmpd="sng">
              <a:solidFill>
                <a:srgbClr val="CAB2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3942050" y="2130900"/>
              <a:ext cx="373075" cy="509500"/>
            </a:xfrm>
            <a:custGeom>
              <a:avLst/>
              <a:gdLst/>
              <a:ahLst/>
              <a:cxnLst/>
              <a:rect l="l" t="t" r="r" b="b"/>
              <a:pathLst>
                <a:path w="14923" h="20380" fill="none" extrusionOk="0">
                  <a:moveTo>
                    <a:pt x="14922" y="20380"/>
                  </a:moveTo>
                  <a:cubicBezTo>
                    <a:pt x="12718" y="13416"/>
                    <a:pt x="7072" y="8012"/>
                    <a:pt x="1" y="6130"/>
                  </a:cubicBezTo>
                  <a:lnTo>
                    <a:pt x="1668" y="0"/>
                  </a:lnTo>
                </a:path>
              </a:pathLst>
            </a:custGeom>
            <a:noFill/>
            <a:ln w="22175" cap="rnd" cmpd="sng">
              <a:solidFill>
                <a:srgbClr val="6A3D9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4315100" y="2491825"/>
              <a:ext cx="453050" cy="148575"/>
            </a:xfrm>
            <a:custGeom>
              <a:avLst/>
              <a:gdLst/>
              <a:ahLst/>
              <a:cxnLst/>
              <a:rect l="l" t="t" r="r" b="b"/>
              <a:pathLst>
                <a:path w="18122" h="5943" fill="none" extrusionOk="0">
                  <a:moveTo>
                    <a:pt x="18122" y="1"/>
                  </a:moveTo>
                  <a:lnTo>
                    <a:pt x="0" y="5943"/>
                  </a:lnTo>
                </a:path>
              </a:pathLst>
            </a:custGeom>
            <a:noFill/>
            <a:ln w="27550" cap="rnd" cmpd="sng">
              <a:solidFill>
                <a:srgbClr val="CAB2D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4168575" y="2906550"/>
              <a:ext cx="459775" cy="125050"/>
            </a:xfrm>
            <a:custGeom>
              <a:avLst/>
              <a:gdLst/>
              <a:ahLst/>
              <a:cxnLst/>
              <a:rect l="l" t="t" r="r" b="b"/>
              <a:pathLst>
                <a:path w="18391" h="5002" fill="none" extrusionOk="0">
                  <a:moveTo>
                    <a:pt x="0" y="1"/>
                  </a:moveTo>
                  <a:lnTo>
                    <a:pt x="18390" y="5001"/>
                  </a:lnTo>
                </a:path>
              </a:pathLst>
            </a:custGeom>
            <a:noFill/>
            <a:ln w="22175" cap="rnd" cmpd="sng">
              <a:solidFill>
                <a:srgbClr val="B2DF8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8"/>
            <p:cNvSpPr/>
            <p:nvPr/>
          </p:nvSpPr>
          <p:spPr>
            <a:xfrm>
              <a:off x="4015325" y="2688100"/>
              <a:ext cx="148550" cy="47750"/>
            </a:xfrm>
            <a:custGeom>
              <a:avLst/>
              <a:gdLst/>
              <a:ahLst/>
              <a:cxnLst/>
              <a:rect l="l" t="t" r="r" b="b"/>
              <a:pathLst>
                <a:path w="5942" h="1910" fill="none" extrusionOk="0">
                  <a:moveTo>
                    <a:pt x="0" y="1910"/>
                  </a:moveTo>
                  <a:lnTo>
                    <a:pt x="5942" y="1"/>
                  </a:lnTo>
                </a:path>
              </a:pathLst>
            </a:custGeom>
            <a:noFill/>
            <a:ln w="27550" cap="flat" cmpd="sng">
              <a:solidFill>
                <a:srgbClr val="A6CE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8"/>
            <p:cNvSpPr/>
            <p:nvPr/>
          </p:nvSpPr>
          <p:spPr>
            <a:xfrm>
              <a:off x="4116800" y="1684575"/>
              <a:ext cx="275625" cy="240675"/>
            </a:xfrm>
            <a:custGeom>
              <a:avLst/>
              <a:gdLst/>
              <a:ahLst/>
              <a:cxnLst/>
              <a:rect l="l" t="t" r="r" b="b"/>
              <a:pathLst>
                <a:path w="11025" h="9627" fill="none" extrusionOk="0">
                  <a:moveTo>
                    <a:pt x="11024" y="4007"/>
                  </a:moveTo>
                  <a:lnTo>
                    <a:pt x="7690" y="9626"/>
                  </a:lnTo>
                  <a:cubicBezTo>
                    <a:pt x="5244" y="8201"/>
                    <a:pt x="2663" y="7045"/>
                    <a:pt x="1" y="6185"/>
                  </a:cubicBezTo>
                  <a:lnTo>
                    <a:pt x="2017" y="1"/>
                  </a:lnTo>
                </a:path>
              </a:pathLst>
            </a:custGeom>
            <a:noFill/>
            <a:ln w="27550" cap="rnd" cmpd="sng">
              <a:solidFill>
                <a:srgbClr val="1F78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4483125" y="1929925"/>
              <a:ext cx="272925" cy="277625"/>
            </a:xfrm>
            <a:custGeom>
              <a:avLst/>
              <a:gdLst/>
              <a:ahLst/>
              <a:cxnLst/>
              <a:rect l="l" t="t" r="r" b="b"/>
              <a:pathLst>
                <a:path w="10917" h="11105" fill="none" extrusionOk="0">
                  <a:moveTo>
                    <a:pt x="4330" y="0"/>
                  </a:moveTo>
                  <a:lnTo>
                    <a:pt x="1" y="4893"/>
                  </a:lnTo>
                  <a:cubicBezTo>
                    <a:pt x="2098" y="6802"/>
                    <a:pt x="3953" y="8846"/>
                    <a:pt x="5593" y="11104"/>
                  </a:cubicBezTo>
                  <a:lnTo>
                    <a:pt x="10917" y="7313"/>
                  </a:lnTo>
                </a:path>
              </a:pathLst>
            </a:custGeom>
            <a:noFill/>
            <a:ln w="27550" cap="rnd" cmpd="sng">
              <a:solidFill>
                <a:srgbClr val="1F78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4151100" y="1877500"/>
              <a:ext cx="406000" cy="355575"/>
            </a:xfrm>
            <a:custGeom>
              <a:avLst/>
              <a:gdLst/>
              <a:ahLst/>
              <a:cxnLst/>
              <a:rect l="l" t="t" r="r" b="b"/>
              <a:pathLst>
                <a:path w="16240" h="14223" fill="none" extrusionOk="0">
                  <a:moveTo>
                    <a:pt x="16239" y="9948"/>
                  </a:moveTo>
                  <a:lnTo>
                    <a:pt x="11534" y="14223"/>
                  </a:lnTo>
                  <a:cubicBezTo>
                    <a:pt x="8335" y="10647"/>
                    <a:pt x="4409" y="7770"/>
                    <a:pt x="0" y="5808"/>
                  </a:cubicBezTo>
                  <a:lnTo>
                    <a:pt x="2608" y="0"/>
                  </a:lnTo>
                </a:path>
              </a:pathLst>
            </a:custGeom>
            <a:noFill/>
            <a:ln w="27550" cap="rnd" cmpd="sng">
              <a:solidFill>
                <a:srgbClr val="1F78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3679925" y="1634175"/>
              <a:ext cx="533700" cy="606975"/>
            </a:xfrm>
            <a:custGeom>
              <a:avLst/>
              <a:gdLst/>
              <a:ahLst/>
              <a:cxnLst/>
              <a:rect l="l" t="t" r="r" b="b"/>
              <a:pathLst>
                <a:path w="21348" h="24279" fill="none" extrusionOk="0">
                  <a:moveTo>
                    <a:pt x="21348" y="24278"/>
                  </a:moveTo>
                  <a:cubicBezTo>
                    <a:pt x="15809" y="20246"/>
                    <a:pt x="8980" y="18364"/>
                    <a:pt x="2151" y="19036"/>
                  </a:cubicBezTo>
                  <a:lnTo>
                    <a:pt x="0" y="0"/>
                  </a:lnTo>
                </a:path>
              </a:pathLst>
            </a:custGeom>
            <a:noFill/>
            <a:ln w="22175" cap="rnd" cmpd="sng">
              <a:solidFill>
                <a:srgbClr val="6A3D9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4213600" y="2112075"/>
              <a:ext cx="92775" cy="129075"/>
            </a:xfrm>
            <a:custGeom>
              <a:avLst/>
              <a:gdLst/>
              <a:ahLst/>
              <a:cxnLst/>
              <a:rect l="l" t="t" r="r" b="b"/>
              <a:pathLst>
                <a:path w="3711" h="5163" fill="none" extrusionOk="0">
                  <a:moveTo>
                    <a:pt x="3711" y="0"/>
                  </a:moveTo>
                  <a:lnTo>
                    <a:pt x="1" y="5162"/>
                  </a:lnTo>
                </a:path>
              </a:pathLst>
            </a:custGeom>
            <a:noFill/>
            <a:ln w="27550" cap="rnd" cmpd="sng">
              <a:solidFill>
                <a:srgbClr val="1F78B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8"/>
            <p:cNvSpPr/>
            <p:nvPr/>
          </p:nvSpPr>
          <p:spPr>
            <a:xfrm>
              <a:off x="3802925" y="2655175"/>
              <a:ext cx="166700" cy="149900"/>
            </a:xfrm>
            <a:custGeom>
              <a:avLst/>
              <a:gdLst/>
              <a:ahLst/>
              <a:cxnLst/>
              <a:rect l="l" t="t" r="r" b="b"/>
              <a:pathLst>
                <a:path w="6668" h="5996" fill="none" extrusionOk="0">
                  <a:moveTo>
                    <a:pt x="6668" y="0"/>
                  </a:moveTo>
                  <a:lnTo>
                    <a:pt x="0" y="5996"/>
                  </a:lnTo>
                </a:path>
              </a:pathLst>
            </a:custGeom>
            <a:noFill/>
            <a:ln w="27550" cap="flat" cmpd="sng">
              <a:solidFill>
                <a:srgbClr val="A6CE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8"/>
            <p:cNvSpPr/>
            <p:nvPr/>
          </p:nvSpPr>
          <p:spPr>
            <a:xfrm>
              <a:off x="4820750" y="3439550"/>
              <a:ext cx="204825" cy="302025"/>
            </a:xfrm>
            <a:custGeom>
              <a:avLst/>
              <a:gdLst/>
              <a:ahLst/>
              <a:cxnLst/>
              <a:rect l="l" t="t" r="r" b="b"/>
              <a:pathLst>
                <a:path w="8193" h="12081" extrusionOk="0">
                  <a:moveTo>
                    <a:pt x="3595" y="4202"/>
                  </a:moveTo>
                  <a:cubicBezTo>
                    <a:pt x="3689" y="4202"/>
                    <a:pt x="3797" y="4263"/>
                    <a:pt x="3945" y="4384"/>
                  </a:cubicBezTo>
                  <a:cubicBezTo>
                    <a:pt x="4429" y="4787"/>
                    <a:pt x="4321" y="5567"/>
                    <a:pt x="3810" y="5594"/>
                  </a:cubicBezTo>
                  <a:cubicBezTo>
                    <a:pt x="3802" y="5594"/>
                    <a:pt x="3794" y="5594"/>
                    <a:pt x="3786" y="5594"/>
                  </a:cubicBezTo>
                  <a:cubicBezTo>
                    <a:pt x="3289" y="5594"/>
                    <a:pt x="2983" y="4807"/>
                    <a:pt x="3327" y="4384"/>
                  </a:cubicBezTo>
                  <a:cubicBezTo>
                    <a:pt x="3421" y="4263"/>
                    <a:pt x="3501" y="4202"/>
                    <a:pt x="3595" y="4202"/>
                  </a:cubicBezTo>
                  <a:close/>
                  <a:moveTo>
                    <a:pt x="3702" y="3986"/>
                  </a:moveTo>
                  <a:cubicBezTo>
                    <a:pt x="3517" y="3986"/>
                    <a:pt x="3323" y="4050"/>
                    <a:pt x="3138" y="4196"/>
                  </a:cubicBezTo>
                  <a:cubicBezTo>
                    <a:pt x="2735" y="4491"/>
                    <a:pt x="2708" y="4841"/>
                    <a:pt x="3004" y="5379"/>
                  </a:cubicBezTo>
                  <a:cubicBezTo>
                    <a:pt x="3173" y="5691"/>
                    <a:pt x="3494" y="5846"/>
                    <a:pt x="3805" y="5846"/>
                  </a:cubicBezTo>
                  <a:cubicBezTo>
                    <a:pt x="4135" y="5846"/>
                    <a:pt x="4452" y="5671"/>
                    <a:pt x="4563" y="5325"/>
                  </a:cubicBezTo>
                  <a:cubicBezTo>
                    <a:pt x="4746" y="4594"/>
                    <a:pt x="4270" y="3986"/>
                    <a:pt x="3702" y="3986"/>
                  </a:cubicBezTo>
                  <a:close/>
                  <a:moveTo>
                    <a:pt x="6350" y="8571"/>
                  </a:moveTo>
                  <a:cubicBezTo>
                    <a:pt x="6363" y="8571"/>
                    <a:pt x="6377" y="8573"/>
                    <a:pt x="6392" y="8578"/>
                  </a:cubicBezTo>
                  <a:cubicBezTo>
                    <a:pt x="6445" y="8578"/>
                    <a:pt x="6499" y="8632"/>
                    <a:pt x="6472" y="8686"/>
                  </a:cubicBezTo>
                  <a:cubicBezTo>
                    <a:pt x="6472" y="8766"/>
                    <a:pt x="6418" y="8793"/>
                    <a:pt x="6365" y="8793"/>
                  </a:cubicBezTo>
                  <a:cubicBezTo>
                    <a:pt x="6284" y="8793"/>
                    <a:pt x="6257" y="8739"/>
                    <a:pt x="6257" y="8659"/>
                  </a:cubicBezTo>
                  <a:cubicBezTo>
                    <a:pt x="6257" y="8615"/>
                    <a:pt x="6293" y="8571"/>
                    <a:pt x="6350" y="8571"/>
                  </a:cubicBezTo>
                  <a:close/>
                  <a:moveTo>
                    <a:pt x="809" y="731"/>
                  </a:moveTo>
                  <a:cubicBezTo>
                    <a:pt x="832" y="731"/>
                    <a:pt x="864" y="748"/>
                    <a:pt x="907" y="781"/>
                  </a:cubicBezTo>
                  <a:cubicBezTo>
                    <a:pt x="1122" y="942"/>
                    <a:pt x="1848" y="1346"/>
                    <a:pt x="2493" y="1695"/>
                  </a:cubicBezTo>
                  <a:cubicBezTo>
                    <a:pt x="4348" y="2663"/>
                    <a:pt x="5343" y="3765"/>
                    <a:pt x="5881" y="5379"/>
                  </a:cubicBezTo>
                  <a:cubicBezTo>
                    <a:pt x="6123" y="6158"/>
                    <a:pt x="6607" y="7234"/>
                    <a:pt x="6983" y="7771"/>
                  </a:cubicBezTo>
                  <a:cubicBezTo>
                    <a:pt x="7359" y="8336"/>
                    <a:pt x="7628" y="8981"/>
                    <a:pt x="7575" y="9304"/>
                  </a:cubicBezTo>
                  <a:cubicBezTo>
                    <a:pt x="7526" y="9668"/>
                    <a:pt x="7428" y="9841"/>
                    <a:pt x="7318" y="9841"/>
                  </a:cubicBezTo>
                  <a:cubicBezTo>
                    <a:pt x="7184" y="9841"/>
                    <a:pt x="7032" y="9587"/>
                    <a:pt x="6929" y="9116"/>
                  </a:cubicBezTo>
                  <a:cubicBezTo>
                    <a:pt x="6807" y="8486"/>
                    <a:pt x="6471" y="8102"/>
                    <a:pt x="6117" y="8102"/>
                  </a:cubicBezTo>
                  <a:cubicBezTo>
                    <a:pt x="6002" y="8102"/>
                    <a:pt x="5885" y="8143"/>
                    <a:pt x="5773" y="8228"/>
                  </a:cubicBezTo>
                  <a:cubicBezTo>
                    <a:pt x="5558" y="8390"/>
                    <a:pt x="5639" y="8632"/>
                    <a:pt x="6015" y="9169"/>
                  </a:cubicBezTo>
                  <a:cubicBezTo>
                    <a:pt x="6454" y="9765"/>
                    <a:pt x="6595" y="10076"/>
                    <a:pt x="6492" y="10076"/>
                  </a:cubicBezTo>
                  <a:cubicBezTo>
                    <a:pt x="6399" y="10076"/>
                    <a:pt x="6111" y="9825"/>
                    <a:pt x="5666" y="9304"/>
                  </a:cubicBezTo>
                  <a:cubicBezTo>
                    <a:pt x="5209" y="8739"/>
                    <a:pt x="4402" y="8040"/>
                    <a:pt x="3891" y="7718"/>
                  </a:cubicBezTo>
                  <a:cubicBezTo>
                    <a:pt x="2708" y="6992"/>
                    <a:pt x="2251" y="6212"/>
                    <a:pt x="2009" y="4491"/>
                  </a:cubicBezTo>
                  <a:cubicBezTo>
                    <a:pt x="1902" y="3739"/>
                    <a:pt x="1525" y="2556"/>
                    <a:pt x="1176" y="1803"/>
                  </a:cubicBezTo>
                  <a:cubicBezTo>
                    <a:pt x="821" y="1094"/>
                    <a:pt x="704" y="731"/>
                    <a:pt x="809" y="731"/>
                  </a:cubicBezTo>
                  <a:close/>
                  <a:moveTo>
                    <a:pt x="285" y="0"/>
                  </a:moveTo>
                  <a:cubicBezTo>
                    <a:pt x="0" y="0"/>
                    <a:pt x="121" y="392"/>
                    <a:pt x="745" y="1615"/>
                  </a:cubicBezTo>
                  <a:cubicBezTo>
                    <a:pt x="1122" y="2287"/>
                    <a:pt x="1525" y="3550"/>
                    <a:pt x="1660" y="4411"/>
                  </a:cubicBezTo>
                  <a:cubicBezTo>
                    <a:pt x="1982" y="6454"/>
                    <a:pt x="2278" y="6965"/>
                    <a:pt x="3622" y="7879"/>
                  </a:cubicBezTo>
                  <a:cubicBezTo>
                    <a:pt x="4241" y="8282"/>
                    <a:pt x="5128" y="9116"/>
                    <a:pt x="5612" y="9707"/>
                  </a:cubicBezTo>
                  <a:cubicBezTo>
                    <a:pt x="6108" y="10303"/>
                    <a:pt x="6385" y="10547"/>
                    <a:pt x="6571" y="10547"/>
                  </a:cubicBezTo>
                  <a:cubicBezTo>
                    <a:pt x="6637" y="10547"/>
                    <a:pt x="6692" y="10516"/>
                    <a:pt x="6741" y="10460"/>
                  </a:cubicBezTo>
                  <a:cubicBezTo>
                    <a:pt x="6808" y="10371"/>
                    <a:pt x="6861" y="10323"/>
                    <a:pt x="6906" y="10323"/>
                  </a:cubicBezTo>
                  <a:cubicBezTo>
                    <a:pt x="6969" y="10323"/>
                    <a:pt x="7017" y="10417"/>
                    <a:pt x="7064" y="10621"/>
                  </a:cubicBezTo>
                  <a:cubicBezTo>
                    <a:pt x="7117" y="10890"/>
                    <a:pt x="7037" y="11240"/>
                    <a:pt x="6902" y="11428"/>
                  </a:cubicBezTo>
                  <a:cubicBezTo>
                    <a:pt x="6711" y="11658"/>
                    <a:pt x="6520" y="11775"/>
                    <a:pt x="6315" y="11775"/>
                  </a:cubicBezTo>
                  <a:cubicBezTo>
                    <a:pt x="5944" y="11775"/>
                    <a:pt x="5530" y="11391"/>
                    <a:pt x="4993" y="10594"/>
                  </a:cubicBezTo>
                  <a:cubicBezTo>
                    <a:pt x="4536" y="9922"/>
                    <a:pt x="3622" y="8901"/>
                    <a:pt x="2950" y="8309"/>
                  </a:cubicBezTo>
                  <a:cubicBezTo>
                    <a:pt x="2278" y="7691"/>
                    <a:pt x="1525" y="6777"/>
                    <a:pt x="1256" y="6212"/>
                  </a:cubicBezTo>
                  <a:cubicBezTo>
                    <a:pt x="1004" y="5707"/>
                    <a:pt x="751" y="5320"/>
                    <a:pt x="654" y="5320"/>
                  </a:cubicBezTo>
                  <a:cubicBezTo>
                    <a:pt x="648" y="5320"/>
                    <a:pt x="643" y="5322"/>
                    <a:pt x="638" y="5325"/>
                  </a:cubicBezTo>
                  <a:cubicBezTo>
                    <a:pt x="396" y="5513"/>
                    <a:pt x="1633" y="7314"/>
                    <a:pt x="2681" y="8309"/>
                  </a:cubicBezTo>
                  <a:cubicBezTo>
                    <a:pt x="3219" y="8820"/>
                    <a:pt x="4133" y="9869"/>
                    <a:pt x="4671" y="10621"/>
                  </a:cubicBezTo>
                  <a:cubicBezTo>
                    <a:pt x="5353" y="11588"/>
                    <a:pt x="6073" y="12081"/>
                    <a:pt x="6588" y="12081"/>
                  </a:cubicBezTo>
                  <a:cubicBezTo>
                    <a:pt x="7047" y="12081"/>
                    <a:pt x="7344" y="11689"/>
                    <a:pt x="7306" y="10890"/>
                  </a:cubicBezTo>
                  <a:cubicBezTo>
                    <a:pt x="7279" y="10514"/>
                    <a:pt x="7413" y="10137"/>
                    <a:pt x="7628" y="9976"/>
                  </a:cubicBezTo>
                  <a:cubicBezTo>
                    <a:pt x="8193" y="9546"/>
                    <a:pt x="8139" y="9169"/>
                    <a:pt x="7413" y="7960"/>
                  </a:cubicBezTo>
                  <a:cubicBezTo>
                    <a:pt x="7064" y="7341"/>
                    <a:pt x="6472" y="6104"/>
                    <a:pt x="6123" y="5190"/>
                  </a:cubicBezTo>
                  <a:cubicBezTo>
                    <a:pt x="5397" y="3335"/>
                    <a:pt x="4402" y="2260"/>
                    <a:pt x="2466" y="1319"/>
                  </a:cubicBezTo>
                  <a:cubicBezTo>
                    <a:pt x="1848" y="1023"/>
                    <a:pt x="1149" y="620"/>
                    <a:pt x="907" y="405"/>
                  </a:cubicBezTo>
                  <a:cubicBezTo>
                    <a:pt x="692" y="190"/>
                    <a:pt x="423" y="28"/>
                    <a:pt x="315" y="1"/>
                  </a:cubicBezTo>
                  <a:cubicBezTo>
                    <a:pt x="305" y="0"/>
                    <a:pt x="295" y="0"/>
                    <a:pt x="285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8"/>
            <p:cNvSpPr/>
            <p:nvPr/>
          </p:nvSpPr>
          <p:spPr>
            <a:xfrm>
              <a:off x="2441925" y="2152475"/>
              <a:ext cx="238525" cy="173575"/>
            </a:xfrm>
            <a:custGeom>
              <a:avLst/>
              <a:gdLst/>
              <a:ahLst/>
              <a:cxnLst/>
              <a:rect l="l" t="t" r="r" b="b"/>
              <a:pathLst>
                <a:path w="9541" h="6943" extrusionOk="0">
                  <a:moveTo>
                    <a:pt x="3327" y="232"/>
                  </a:moveTo>
                  <a:cubicBezTo>
                    <a:pt x="3434" y="232"/>
                    <a:pt x="3586" y="244"/>
                    <a:pt x="3787" y="266"/>
                  </a:cubicBezTo>
                  <a:cubicBezTo>
                    <a:pt x="4862" y="347"/>
                    <a:pt x="5615" y="777"/>
                    <a:pt x="4809" y="831"/>
                  </a:cubicBezTo>
                  <a:cubicBezTo>
                    <a:pt x="4190" y="885"/>
                    <a:pt x="3975" y="1181"/>
                    <a:pt x="4271" y="1584"/>
                  </a:cubicBezTo>
                  <a:cubicBezTo>
                    <a:pt x="4378" y="1745"/>
                    <a:pt x="4405" y="1987"/>
                    <a:pt x="4352" y="2095"/>
                  </a:cubicBezTo>
                  <a:cubicBezTo>
                    <a:pt x="4338" y="2113"/>
                    <a:pt x="4320" y="2122"/>
                    <a:pt x="4301" y="2122"/>
                  </a:cubicBezTo>
                  <a:cubicBezTo>
                    <a:pt x="4207" y="2122"/>
                    <a:pt x="4055" y="1917"/>
                    <a:pt x="3921" y="1584"/>
                  </a:cubicBezTo>
                  <a:cubicBezTo>
                    <a:pt x="3760" y="1181"/>
                    <a:pt x="3464" y="697"/>
                    <a:pt x="3276" y="508"/>
                  </a:cubicBezTo>
                  <a:cubicBezTo>
                    <a:pt x="3062" y="314"/>
                    <a:pt x="3045" y="232"/>
                    <a:pt x="3327" y="232"/>
                  </a:cubicBezTo>
                  <a:close/>
                  <a:moveTo>
                    <a:pt x="6264" y="1449"/>
                  </a:moveTo>
                  <a:cubicBezTo>
                    <a:pt x="6331" y="1449"/>
                    <a:pt x="6438" y="1520"/>
                    <a:pt x="6610" y="1638"/>
                  </a:cubicBezTo>
                  <a:cubicBezTo>
                    <a:pt x="6879" y="1799"/>
                    <a:pt x="7148" y="2095"/>
                    <a:pt x="7255" y="2310"/>
                  </a:cubicBezTo>
                  <a:cubicBezTo>
                    <a:pt x="7335" y="2501"/>
                    <a:pt x="7358" y="2589"/>
                    <a:pt x="7307" y="2589"/>
                  </a:cubicBezTo>
                  <a:cubicBezTo>
                    <a:pt x="7273" y="2589"/>
                    <a:pt x="7203" y="2548"/>
                    <a:pt x="7094" y="2471"/>
                  </a:cubicBezTo>
                  <a:cubicBezTo>
                    <a:pt x="6949" y="2393"/>
                    <a:pt x="6668" y="2352"/>
                    <a:pt x="6412" y="2352"/>
                  </a:cubicBezTo>
                  <a:cubicBezTo>
                    <a:pt x="6329" y="2352"/>
                    <a:pt x="6249" y="2356"/>
                    <a:pt x="6177" y="2365"/>
                  </a:cubicBezTo>
                  <a:lnTo>
                    <a:pt x="6177" y="2365"/>
                  </a:lnTo>
                  <a:cubicBezTo>
                    <a:pt x="6179" y="2278"/>
                    <a:pt x="6166" y="2172"/>
                    <a:pt x="6153" y="2014"/>
                  </a:cubicBezTo>
                  <a:cubicBezTo>
                    <a:pt x="6153" y="1610"/>
                    <a:pt x="6163" y="1449"/>
                    <a:pt x="6264" y="1449"/>
                  </a:cubicBezTo>
                  <a:close/>
                  <a:moveTo>
                    <a:pt x="2759" y="860"/>
                  </a:moveTo>
                  <a:cubicBezTo>
                    <a:pt x="3044" y="860"/>
                    <a:pt x="3493" y="1342"/>
                    <a:pt x="3706" y="1960"/>
                  </a:cubicBezTo>
                  <a:cubicBezTo>
                    <a:pt x="3841" y="2363"/>
                    <a:pt x="3894" y="2794"/>
                    <a:pt x="3814" y="2901"/>
                  </a:cubicBezTo>
                  <a:cubicBezTo>
                    <a:pt x="3807" y="2914"/>
                    <a:pt x="3798" y="2921"/>
                    <a:pt x="3787" y="2921"/>
                  </a:cubicBezTo>
                  <a:cubicBezTo>
                    <a:pt x="3708" y="2921"/>
                    <a:pt x="3522" y="2594"/>
                    <a:pt x="3357" y="2122"/>
                  </a:cubicBezTo>
                  <a:cubicBezTo>
                    <a:pt x="3169" y="1611"/>
                    <a:pt x="2900" y="1181"/>
                    <a:pt x="2738" y="1181"/>
                  </a:cubicBezTo>
                  <a:cubicBezTo>
                    <a:pt x="2577" y="1181"/>
                    <a:pt x="2496" y="1073"/>
                    <a:pt x="2577" y="965"/>
                  </a:cubicBezTo>
                  <a:cubicBezTo>
                    <a:pt x="2622" y="893"/>
                    <a:pt x="2685" y="860"/>
                    <a:pt x="2759" y="860"/>
                  </a:cubicBezTo>
                  <a:close/>
                  <a:moveTo>
                    <a:pt x="4822" y="1130"/>
                  </a:moveTo>
                  <a:cubicBezTo>
                    <a:pt x="4948" y="1130"/>
                    <a:pt x="5132" y="1208"/>
                    <a:pt x="5373" y="1369"/>
                  </a:cubicBezTo>
                  <a:cubicBezTo>
                    <a:pt x="5803" y="1638"/>
                    <a:pt x="5884" y="1826"/>
                    <a:pt x="5696" y="2068"/>
                  </a:cubicBezTo>
                  <a:cubicBezTo>
                    <a:pt x="5245" y="2692"/>
                    <a:pt x="4638" y="3137"/>
                    <a:pt x="4422" y="3137"/>
                  </a:cubicBezTo>
                  <a:cubicBezTo>
                    <a:pt x="4303" y="3137"/>
                    <a:pt x="4303" y="3001"/>
                    <a:pt x="4513" y="2686"/>
                  </a:cubicBezTo>
                  <a:cubicBezTo>
                    <a:pt x="4674" y="2417"/>
                    <a:pt x="4782" y="1987"/>
                    <a:pt x="4701" y="1772"/>
                  </a:cubicBezTo>
                  <a:cubicBezTo>
                    <a:pt x="4566" y="1351"/>
                    <a:pt x="4611" y="1130"/>
                    <a:pt x="4822" y="1130"/>
                  </a:cubicBezTo>
                  <a:close/>
                  <a:moveTo>
                    <a:pt x="1665" y="879"/>
                  </a:moveTo>
                  <a:cubicBezTo>
                    <a:pt x="2043" y="879"/>
                    <a:pt x="2687" y="1502"/>
                    <a:pt x="3034" y="2283"/>
                  </a:cubicBezTo>
                  <a:cubicBezTo>
                    <a:pt x="3288" y="2864"/>
                    <a:pt x="3219" y="3190"/>
                    <a:pt x="3015" y="3190"/>
                  </a:cubicBezTo>
                  <a:cubicBezTo>
                    <a:pt x="2852" y="3190"/>
                    <a:pt x="2601" y="2980"/>
                    <a:pt x="2362" y="2525"/>
                  </a:cubicBezTo>
                  <a:cubicBezTo>
                    <a:pt x="2149" y="2079"/>
                    <a:pt x="2033" y="1927"/>
                    <a:pt x="1865" y="1927"/>
                  </a:cubicBezTo>
                  <a:cubicBezTo>
                    <a:pt x="1799" y="1927"/>
                    <a:pt x="1726" y="1950"/>
                    <a:pt x="1636" y="1987"/>
                  </a:cubicBezTo>
                  <a:cubicBezTo>
                    <a:pt x="1573" y="2017"/>
                    <a:pt x="1516" y="2031"/>
                    <a:pt x="1466" y="2031"/>
                  </a:cubicBezTo>
                  <a:cubicBezTo>
                    <a:pt x="1158" y="2031"/>
                    <a:pt x="1124" y="1502"/>
                    <a:pt x="1448" y="992"/>
                  </a:cubicBezTo>
                  <a:cubicBezTo>
                    <a:pt x="1500" y="914"/>
                    <a:pt x="1575" y="879"/>
                    <a:pt x="1665" y="879"/>
                  </a:cubicBezTo>
                  <a:close/>
                  <a:moveTo>
                    <a:pt x="6066" y="2648"/>
                  </a:moveTo>
                  <a:lnTo>
                    <a:pt x="6066" y="2648"/>
                  </a:lnTo>
                  <a:cubicBezTo>
                    <a:pt x="6290" y="2656"/>
                    <a:pt x="6674" y="2657"/>
                    <a:pt x="6906" y="2740"/>
                  </a:cubicBezTo>
                  <a:lnTo>
                    <a:pt x="6906" y="2767"/>
                  </a:lnTo>
                  <a:cubicBezTo>
                    <a:pt x="7282" y="2901"/>
                    <a:pt x="7551" y="3143"/>
                    <a:pt x="7551" y="3305"/>
                  </a:cubicBezTo>
                  <a:cubicBezTo>
                    <a:pt x="7551" y="3437"/>
                    <a:pt x="7496" y="3534"/>
                    <a:pt x="7417" y="3534"/>
                  </a:cubicBezTo>
                  <a:cubicBezTo>
                    <a:pt x="7400" y="3534"/>
                    <a:pt x="7382" y="3529"/>
                    <a:pt x="7363" y="3520"/>
                  </a:cubicBezTo>
                  <a:cubicBezTo>
                    <a:pt x="7282" y="3493"/>
                    <a:pt x="7094" y="3412"/>
                    <a:pt x="6986" y="3358"/>
                  </a:cubicBezTo>
                  <a:cubicBezTo>
                    <a:pt x="6852" y="3331"/>
                    <a:pt x="6637" y="3251"/>
                    <a:pt x="6529" y="3170"/>
                  </a:cubicBezTo>
                  <a:cubicBezTo>
                    <a:pt x="6509" y="3162"/>
                    <a:pt x="6483" y="3158"/>
                    <a:pt x="6453" y="3158"/>
                  </a:cubicBezTo>
                  <a:cubicBezTo>
                    <a:pt x="6282" y="3158"/>
                    <a:pt x="5970" y="3279"/>
                    <a:pt x="5696" y="3439"/>
                  </a:cubicBezTo>
                  <a:cubicBezTo>
                    <a:pt x="5496" y="3562"/>
                    <a:pt x="5340" y="3623"/>
                    <a:pt x="5248" y="3623"/>
                  </a:cubicBezTo>
                  <a:cubicBezTo>
                    <a:pt x="5180" y="3623"/>
                    <a:pt x="5147" y="3589"/>
                    <a:pt x="5158" y="3520"/>
                  </a:cubicBezTo>
                  <a:cubicBezTo>
                    <a:pt x="5185" y="3385"/>
                    <a:pt x="5427" y="3116"/>
                    <a:pt x="5696" y="2982"/>
                  </a:cubicBezTo>
                  <a:cubicBezTo>
                    <a:pt x="5837" y="2911"/>
                    <a:pt x="5979" y="2758"/>
                    <a:pt x="6066" y="2648"/>
                  </a:cubicBezTo>
                  <a:close/>
                  <a:moveTo>
                    <a:pt x="1746" y="2414"/>
                  </a:moveTo>
                  <a:cubicBezTo>
                    <a:pt x="1870" y="2414"/>
                    <a:pt x="1989" y="2567"/>
                    <a:pt x="2039" y="2767"/>
                  </a:cubicBezTo>
                  <a:cubicBezTo>
                    <a:pt x="2136" y="3200"/>
                    <a:pt x="2684" y="3590"/>
                    <a:pt x="3165" y="3590"/>
                  </a:cubicBezTo>
                  <a:cubicBezTo>
                    <a:pt x="3221" y="3590"/>
                    <a:pt x="3276" y="3585"/>
                    <a:pt x="3330" y="3573"/>
                  </a:cubicBezTo>
                  <a:cubicBezTo>
                    <a:pt x="3374" y="3567"/>
                    <a:pt x="3416" y="3564"/>
                    <a:pt x="3452" y="3564"/>
                  </a:cubicBezTo>
                  <a:cubicBezTo>
                    <a:pt x="3570" y="3564"/>
                    <a:pt x="3633" y="3599"/>
                    <a:pt x="3572" y="3681"/>
                  </a:cubicBezTo>
                  <a:cubicBezTo>
                    <a:pt x="3370" y="3945"/>
                    <a:pt x="3168" y="4074"/>
                    <a:pt x="2940" y="4074"/>
                  </a:cubicBezTo>
                  <a:cubicBezTo>
                    <a:pt x="2774" y="4074"/>
                    <a:pt x="2593" y="4005"/>
                    <a:pt x="2389" y="3869"/>
                  </a:cubicBezTo>
                  <a:cubicBezTo>
                    <a:pt x="1797" y="3493"/>
                    <a:pt x="1313" y="2498"/>
                    <a:pt x="1717" y="2417"/>
                  </a:cubicBezTo>
                  <a:cubicBezTo>
                    <a:pt x="1727" y="2415"/>
                    <a:pt x="1736" y="2414"/>
                    <a:pt x="1746" y="2414"/>
                  </a:cubicBezTo>
                  <a:close/>
                  <a:moveTo>
                    <a:pt x="4746" y="3810"/>
                  </a:moveTo>
                  <a:cubicBezTo>
                    <a:pt x="4834" y="3810"/>
                    <a:pt x="4825" y="3890"/>
                    <a:pt x="4755" y="4030"/>
                  </a:cubicBezTo>
                  <a:cubicBezTo>
                    <a:pt x="4710" y="4104"/>
                    <a:pt x="4658" y="4146"/>
                    <a:pt x="4615" y="4146"/>
                  </a:cubicBezTo>
                  <a:cubicBezTo>
                    <a:pt x="4580" y="4146"/>
                    <a:pt x="4552" y="4118"/>
                    <a:pt x="4540" y="4057"/>
                  </a:cubicBezTo>
                  <a:cubicBezTo>
                    <a:pt x="4513" y="3950"/>
                    <a:pt x="4593" y="3815"/>
                    <a:pt x="4701" y="3815"/>
                  </a:cubicBezTo>
                  <a:cubicBezTo>
                    <a:pt x="4718" y="3812"/>
                    <a:pt x="4733" y="3810"/>
                    <a:pt x="4746" y="3810"/>
                  </a:cubicBezTo>
                  <a:close/>
                  <a:moveTo>
                    <a:pt x="1934" y="4199"/>
                  </a:moveTo>
                  <a:cubicBezTo>
                    <a:pt x="2035" y="4199"/>
                    <a:pt x="2208" y="4234"/>
                    <a:pt x="2470" y="4299"/>
                  </a:cubicBezTo>
                  <a:cubicBezTo>
                    <a:pt x="3169" y="4514"/>
                    <a:pt x="3249" y="4568"/>
                    <a:pt x="3007" y="4864"/>
                  </a:cubicBezTo>
                  <a:cubicBezTo>
                    <a:pt x="2911" y="4989"/>
                    <a:pt x="2801" y="5052"/>
                    <a:pt x="2679" y="5052"/>
                  </a:cubicBezTo>
                  <a:cubicBezTo>
                    <a:pt x="2459" y="5052"/>
                    <a:pt x="2199" y="4848"/>
                    <a:pt x="1905" y="4434"/>
                  </a:cubicBezTo>
                  <a:cubicBezTo>
                    <a:pt x="1793" y="4274"/>
                    <a:pt x="1786" y="4199"/>
                    <a:pt x="1934" y="4199"/>
                  </a:cubicBezTo>
                  <a:close/>
                  <a:moveTo>
                    <a:pt x="7963" y="3227"/>
                  </a:moveTo>
                  <a:cubicBezTo>
                    <a:pt x="8035" y="3227"/>
                    <a:pt x="8123" y="3374"/>
                    <a:pt x="8304" y="3681"/>
                  </a:cubicBezTo>
                  <a:cubicBezTo>
                    <a:pt x="8492" y="4004"/>
                    <a:pt x="8653" y="4514"/>
                    <a:pt x="8680" y="4810"/>
                  </a:cubicBezTo>
                  <a:cubicBezTo>
                    <a:pt x="8708" y="5073"/>
                    <a:pt x="8721" y="5200"/>
                    <a:pt x="8706" y="5200"/>
                  </a:cubicBezTo>
                  <a:cubicBezTo>
                    <a:pt x="8691" y="5200"/>
                    <a:pt x="8651" y="5086"/>
                    <a:pt x="8573" y="4864"/>
                  </a:cubicBezTo>
                  <a:cubicBezTo>
                    <a:pt x="8457" y="4555"/>
                    <a:pt x="8368" y="4440"/>
                    <a:pt x="8088" y="4440"/>
                  </a:cubicBezTo>
                  <a:cubicBezTo>
                    <a:pt x="7978" y="4440"/>
                    <a:pt x="7840" y="4457"/>
                    <a:pt x="7659" y="4487"/>
                  </a:cubicBezTo>
                  <a:cubicBezTo>
                    <a:pt x="7504" y="4516"/>
                    <a:pt x="7371" y="4531"/>
                    <a:pt x="7253" y="4531"/>
                  </a:cubicBezTo>
                  <a:cubicBezTo>
                    <a:pt x="6917" y="4531"/>
                    <a:pt x="6693" y="4409"/>
                    <a:pt x="6395" y="4111"/>
                  </a:cubicBezTo>
                  <a:cubicBezTo>
                    <a:pt x="5995" y="3711"/>
                    <a:pt x="5977" y="3466"/>
                    <a:pt x="6214" y="3466"/>
                  </a:cubicBezTo>
                  <a:cubicBezTo>
                    <a:pt x="6359" y="3466"/>
                    <a:pt x="6600" y="3557"/>
                    <a:pt x="6906" y="3762"/>
                  </a:cubicBezTo>
                  <a:cubicBezTo>
                    <a:pt x="7144" y="3916"/>
                    <a:pt x="7298" y="3997"/>
                    <a:pt x="7412" y="3997"/>
                  </a:cubicBezTo>
                  <a:cubicBezTo>
                    <a:pt x="7555" y="3997"/>
                    <a:pt x="7634" y="3870"/>
                    <a:pt x="7739" y="3600"/>
                  </a:cubicBezTo>
                  <a:cubicBezTo>
                    <a:pt x="7843" y="3354"/>
                    <a:pt x="7896" y="3227"/>
                    <a:pt x="7963" y="3227"/>
                  </a:cubicBezTo>
                  <a:close/>
                  <a:moveTo>
                    <a:pt x="4070" y="4488"/>
                  </a:moveTo>
                  <a:cubicBezTo>
                    <a:pt x="4135" y="4488"/>
                    <a:pt x="4075" y="4623"/>
                    <a:pt x="3894" y="4918"/>
                  </a:cubicBezTo>
                  <a:cubicBezTo>
                    <a:pt x="3736" y="5167"/>
                    <a:pt x="3539" y="5340"/>
                    <a:pt x="3417" y="5340"/>
                  </a:cubicBezTo>
                  <a:cubicBezTo>
                    <a:pt x="3394" y="5340"/>
                    <a:pt x="3374" y="5334"/>
                    <a:pt x="3357" y="5321"/>
                  </a:cubicBezTo>
                  <a:cubicBezTo>
                    <a:pt x="3115" y="5187"/>
                    <a:pt x="3222" y="5025"/>
                    <a:pt x="3787" y="4649"/>
                  </a:cubicBezTo>
                  <a:cubicBezTo>
                    <a:pt x="3934" y="4544"/>
                    <a:pt x="4028" y="4488"/>
                    <a:pt x="4070" y="4488"/>
                  </a:cubicBezTo>
                  <a:close/>
                  <a:moveTo>
                    <a:pt x="5506" y="4133"/>
                  </a:moveTo>
                  <a:cubicBezTo>
                    <a:pt x="5676" y="4133"/>
                    <a:pt x="5971" y="4258"/>
                    <a:pt x="6368" y="4514"/>
                  </a:cubicBezTo>
                  <a:cubicBezTo>
                    <a:pt x="6723" y="4736"/>
                    <a:pt x="7114" y="4885"/>
                    <a:pt x="7391" y="4885"/>
                  </a:cubicBezTo>
                  <a:cubicBezTo>
                    <a:pt x="7450" y="4885"/>
                    <a:pt x="7504" y="4878"/>
                    <a:pt x="7551" y="4864"/>
                  </a:cubicBezTo>
                  <a:cubicBezTo>
                    <a:pt x="7676" y="4817"/>
                    <a:pt x="7828" y="4788"/>
                    <a:pt x="7950" y="4788"/>
                  </a:cubicBezTo>
                  <a:cubicBezTo>
                    <a:pt x="8037" y="4788"/>
                    <a:pt x="8109" y="4803"/>
                    <a:pt x="8142" y="4837"/>
                  </a:cubicBezTo>
                  <a:cubicBezTo>
                    <a:pt x="8465" y="5025"/>
                    <a:pt x="7874" y="5670"/>
                    <a:pt x="7282" y="5751"/>
                  </a:cubicBezTo>
                  <a:cubicBezTo>
                    <a:pt x="7198" y="5765"/>
                    <a:pt x="7116" y="5771"/>
                    <a:pt x="7035" y="5771"/>
                  </a:cubicBezTo>
                  <a:cubicBezTo>
                    <a:pt x="6464" y="5771"/>
                    <a:pt x="5958" y="5439"/>
                    <a:pt x="5535" y="4756"/>
                  </a:cubicBezTo>
                  <a:cubicBezTo>
                    <a:pt x="5276" y="4345"/>
                    <a:pt x="5284" y="4133"/>
                    <a:pt x="5506" y="4133"/>
                  </a:cubicBezTo>
                  <a:close/>
                  <a:moveTo>
                    <a:pt x="4343" y="4941"/>
                  </a:moveTo>
                  <a:cubicBezTo>
                    <a:pt x="4389" y="4941"/>
                    <a:pt x="4428" y="4960"/>
                    <a:pt x="4459" y="4998"/>
                  </a:cubicBezTo>
                  <a:cubicBezTo>
                    <a:pt x="4540" y="5106"/>
                    <a:pt x="4620" y="5482"/>
                    <a:pt x="4620" y="5832"/>
                  </a:cubicBezTo>
                  <a:cubicBezTo>
                    <a:pt x="4636" y="6162"/>
                    <a:pt x="4633" y="6308"/>
                    <a:pt x="4532" y="6308"/>
                  </a:cubicBezTo>
                  <a:cubicBezTo>
                    <a:pt x="4459" y="6308"/>
                    <a:pt x="4337" y="6235"/>
                    <a:pt x="4136" y="6101"/>
                  </a:cubicBezTo>
                  <a:cubicBezTo>
                    <a:pt x="3706" y="5832"/>
                    <a:pt x="3679" y="5697"/>
                    <a:pt x="3948" y="5267"/>
                  </a:cubicBezTo>
                  <a:cubicBezTo>
                    <a:pt x="4082" y="5056"/>
                    <a:pt x="4230" y="4941"/>
                    <a:pt x="4343" y="4941"/>
                  </a:cubicBezTo>
                  <a:close/>
                  <a:moveTo>
                    <a:pt x="4842" y="4498"/>
                  </a:moveTo>
                  <a:cubicBezTo>
                    <a:pt x="4915" y="4498"/>
                    <a:pt x="5065" y="4747"/>
                    <a:pt x="5293" y="5240"/>
                  </a:cubicBezTo>
                  <a:cubicBezTo>
                    <a:pt x="5669" y="6047"/>
                    <a:pt x="5642" y="6289"/>
                    <a:pt x="5266" y="6370"/>
                  </a:cubicBezTo>
                  <a:cubicBezTo>
                    <a:pt x="5262" y="6370"/>
                    <a:pt x="5259" y="6371"/>
                    <a:pt x="5255" y="6371"/>
                  </a:cubicBezTo>
                  <a:cubicBezTo>
                    <a:pt x="5148" y="6371"/>
                    <a:pt x="4993" y="5976"/>
                    <a:pt x="4889" y="5455"/>
                  </a:cubicBezTo>
                  <a:cubicBezTo>
                    <a:pt x="4775" y="4814"/>
                    <a:pt x="4759" y="4498"/>
                    <a:pt x="4842" y="4498"/>
                  </a:cubicBezTo>
                  <a:close/>
                  <a:moveTo>
                    <a:pt x="8333" y="5631"/>
                  </a:moveTo>
                  <a:cubicBezTo>
                    <a:pt x="8503" y="5631"/>
                    <a:pt x="8174" y="5919"/>
                    <a:pt x="7470" y="6316"/>
                  </a:cubicBezTo>
                  <a:cubicBezTo>
                    <a:pt x="6897" y="6629"/>
                    <a:pt x="6387" y="6783"/>
                    <a:pt x="6062" y="6783"/>
                  </a:cubicBezTo>
                  <a:cubicBezTo>
                    <a:pt x="5717" y="6783"/>
                    <a:pt x="5582" y="6608"/>
                    <a:pt x="5803" y="6262"/>
                  </a:cubicBezTo>
                  <a:cubicBezTo>
                    <a:pt x="5958" y="6004"/>
                    <a:pt x="6091" y="5889"/>
                    <a:pt x="6244" y="5889"/>
                  </a:cubicBezTo>
                  <a:cubicBezTo>
                    <a:pt x="6330" y="5889"/>
                    <a:pt x="6423" y="5925"/>
                    <a:pt x="6529" y="5993"/>
                  </a:cubicBezTo>
                  <a:cubicBezTo>
                    <a:pt x="6622" y="6055"/>
                    <a:pt x="6751" y="6085"/>
                    <a:pt x="6900" y="6085"/>
                  </a:cubicBezTo>
                  <a:cubicBezTo>
                    <a:pt x="7139" y="6085"/>
                    <a:pt x="7431" y="6008"/>
                    <a:pt x="7712" y="5859"/>
                  </a:cubicBezTo>
                  <a:cubicBezTo>
                    <a:pt x="8048" y="5700"/>
                    <a:pt x="8250" y="5631"/>
                    <a:pt x="8333" y="5631"/>
                  </a:cubicBezTo>
                  <a:close/>
                  <a:moveTo>
                    <a:pt x="3523" y="1"/>
                  </a:moveTo>
                  <a:cubicBezTo>
                    <a:pt x="1466" y="1"/>
                    <a:pt x="0" y="1646"/>
                    <a:pt x="1367" y="3977"/>
                  </a:cubicBezTo>
                  <a:cubicBezTo>
                    <a:pt x="2439" y="5804"/>
                    <a:pt x="4347" y="6943"/>
                    <a:pt x="6118" y="6943"/>
                  </a:cubicBezTo>
                  <a:cubicBezTo>
                    <a:pt x="6613" y="6943"/>
                    <a:pt x="7098" y="6853"/>
                    <a:pt x="7551" y="6665"/>
                  </a:cubicBezTo>
                  <a:cubicBezTo>
                    <a:pt x="9541" y="5859"/>
                    <a:pt x="9325" y="3869"/>
                    <a:pt x="6986" y="1557"/>
                  </a:cubicBezTo>
                  <a:cubicBezTo>
                    <a:pt x="5891" y="471"/>
                    <a:pt x="4622" y="1"/>
                    <a:pt x="3523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8"/>
            <p:cNvSpPr/>
            <p:nvPr/>
          </p:nvSpPr>
          <p:spPr>
            <a:xfrm>
              <a:off x="2548000" y="1831125"/>
              <a:ext cx="282500" cy="267850"/>
            </a:xfrm>
            <a:custGeom>
              <a:avLst/>
              <a:gdLst/>
              <a:ahLst/>
              <a:cxnLst/>
              <a:rect l="l" t="t" r="r" b="b"/>
              <a:pathLst>
                <a:path w="11300" h="10714" extrusionOk="0">
                  <a:moveTo>
                    <a:pt x="5482" y="339"/>
                  </a:moveTo>
                  <a:cubicBezTo>
                    <a:pt x="5559" y="339"/>
                    <a:pt x="5593" y="440"/>
                    <a:pt x="5620" y="645"/>
                  </a:cubicBezTo>
                  <a:cubicBezTo>
                    <a:pt x="5647" y="914"/>
                    <a:pt x="5593" y="1210"/>
                    <a:pt x="5513" y="1291"/>
                  </a:cubicBezTo>
                  <a:cubicBezTo>
                    <a:pt x="5488" y="1315"/>
                    <a:pt x="5426" y="1328"/>
                    <a:pt x="5346" y="1328"/>
                  </a:cubicBezTo>
                  <a:cubicBezTo>
                    <a:pt x="5247" y="1328"/>
                    <a:pt x="5120" y="1308"/>
                    <a:pt x="5002" y="1264"/>
                  </a:cubicBezTo>
                  <a:cubicBezTo>
                    <a:pt x="4733" y="1129"/>
                    <a:pt x="4760" y="968"/>
                    <a:pt x="5109" y="618"/>
                  </a:cubicBezTo>
                  <a:cubicBezTo>
                    <a:pt x="5294" y="433"/>
                    <a:pt x="5408" y="339"/>
                    <a:pt x="5482" y="339"/>
                  </a:cubicBezTo>
                  <a:close/>
                  <a:moveTo>
                    <a:pt x="5889" y="1748"/>
                  </a:moveTo>
                  <a:cubicBezTo>
                    <a:pt x="6023" y="1748"/>
                    <a:pt x="6023" y="1855"/>
                    <a:pt x="5889" y="1990"/>
                  </a:cubicBezTo>
                  <a:cubicBezTo>
                    <a:pt x="5822" y="2057"/>
                    <a:pt x="5761" y="2090"/>
                    <a:pt x="5718" y="2090"/>
                  </a:cubicBezTo>
                  <a:cubicBezTo>
                    <a:pt x="5674" y="2090"/>
                    <a:pt x="5647" y="2057"/>
                    <a:pt x="5647" y="1990"/>
                  </a:cubicBezTo>
                  <a:cubicBezTo>
                    <a:pt x="5647" y="1855"/>
                    <a:pt x="5755" y="1748"/>
                    <a:pt x="5889" y="1748"/>
                  </a:cubicBezTo>
                  <a:close/>
                  <a:moveTo>
                    <a:pt x="4625" y="1748"/>
                  </a:moveTo>
                  <a:cubicBezTo>
                    <a:pt x="4975" y="1748"/>
                    <a:pt x="4975" y="1828"/>
                    <a:pt x="4625" y="2178"/>
                  </a:cubicBezTo>
                  <a:cubicBezTo>
                    <a:pt x="4464" y="2339"/>
                    <a:pt x="4357" y="2420"/>
                    <a:pt x="4289" y="2420"/>
                  </a:cubicBezTo>
                  <a:cubicBezTo>
                    <a:pt x="4222" y="2420"/>
                    <a:pt x="4195" y="2339"/>
                    <a:pt x="4195" y="2178"/>
                  </a:cubicBezTo>
                  <a:cubicBezTo>
                    <a:pt x="4195" y="1828"/>
                    <a:pt x="4303" y="1748"/>
                    <a:pt x="4625" y="1748"/>
                  </a:cubicBezTo>
                  <a:close/>
                  <a:moveTo>
                    <a:pt x="1587" y="2124"/>
                  </a:moveTo>
                  <a:cubicBezTo>
                    <a:pt x="1722" y="2124"/>
                    <a:pt x="1829" y="2232"/>
                    <a:pt x="1829" y="2339"/>
                  </a:cubicBezTo>
                  <a:cubicBezTo>
                    <a:pt x="1829" y="2406"/>
                    <a:pt x="1802" y="2440"/>
                    <a:pt x="1759" y="2440"/>
                  </a:cubicBezTo>
                  <a:cubicBezTo>
                    <a:pt x="1715" y="2440"/>
                    <a:pt x="1654" y="2406"/>
                    <a:pt x="1587" y="2339"/>
                  </a:cubicBezTo>
                  <a:cubicBezTo>
                    <a:pt x="1480" y="2232"/>
                    <a:pt x="1480" y="2124"/>
                    <a:pt x="1587" y="2124"/>
                  </a:cubicBezTo>
                  <a:close/>
                  <a:moveTo>
                    <a:pt x="6792" y="1976"/>
                  </a:moveTo>
                  <a:cubicBezTo>
                    <a:pt x="6823" y="1976"/>
                    <a:pt x="6846" y="2007"/>
                    <a:pt x="6857" y="2070"/>
                  </a:cubicBezTo>
                  <a:cubicBezTo>
                    <a:pt x="6911" y="2232"/>
                    <a:pt x="6857" y="2447"/>
                    <a:pt x="6776" y="2527"/>
                  </a:cubicBezTo>
                  <a:cubicBezTo>
                    <a:pt x="6691" y="2613"/>
                    <a:pt x="6624" y="2652"/>
                    <a:pt x="6580" y="2652"/>
                  </a:cubicBezTo>
                  <a:cubicBezTo>
                    <a:pt x="6483" y="2652"/>
                    <a:pt x="6487" y="2471"/>
                    <a:pt x="6615" y="2178"/>
                  </a:cubicBezTo>
                  <a:cubicBezTo>
                    <a:pt x="6680" y="2048"/>
                    <a:pt x="6745" y="1976"/>
                    <a:pt x="6792" y="1976"/>
                  </a:cubicBezTo>
                  <a:close/>
                  <a:moveTo>
                    <a:pt x="2800" y="1443"/>
                  </a:moveTo>
                  <a:cubicBezTo>
                    <a:pt x="2825" y="1443"/>
                    <a:pt x="2851" y="1446"/>
                    <a:pt x="2878" y="1452"/>
                  </a:cubicBezTo>
                  <a:cubicBezTo>
                    <a:pt x="3442" y="1586"/>
                    <a:pt x="3550" y="1694"/>
                    <a:pt x="3550" y="2258"/>
                  </a:cubicBezTo>
                  <a:cubicBezTo>
                    <a:pt x="3550" y="2527"/>
                    <a:pt x="3657" y="2796"/>
                    <a:pt x="3846" y="2877"/>
                  </a:cubicBezTo>
                  <a:cubicBezTo>
                    <a:pt x="4195" y="3065"/>
                    <a:pt x="4141" y="3119"/>
                    <a:pt x="3577" y="3253"/>
                  </a:cubicBezTo>
                  <a:cubicBezTo>
                    <a:pt x="3499" y="3270"/>
                    <a:pt x="3435" y="3280"/>
                    <a:pt x="3382" y="3280"/>
                  </a:cubicBezTo>
                  <a:cubicBezTo>
                    <a:pt x="3179" y="3280"/>
                    <a:pt x="3141" y="3136"/>
                    <a:pt x="3120" y="2689"/>
                  </a:cubicBezTo>
                  <a:cubicBezTo>
                    <a:pt x="3103" y="2202"/>
                    <a:pt x="2992" y="1894"/>
                    <a:pt x="2898" y="1894"/>
                  </a:cubicBezTo>
                  <a:cubicBezTo>
                    <a:pt x="2841" y="1894"/>
                    <a:pt x="2790" y="2006"/>
                    <a:pt x="2770" y="2258"/>
                  </a:cubicBezTo>
                  <a:cubicBezTo>
                    <a:pt x="2749" y="2475"/>
                    <a:pt x="2675" y="2604"/>
                    <a:pt x="2590" y="2604"/>
                  </a:cubicBezTo>
                  <a:cubicBezTo>
                    <a:pt x="2570" y="2604"/>
                    <a:pt x="2549" y="2597"/>
                    <a:pt x="2528" y="2581"/>
                  </a:cubicBezTo>
                  <a:cubicBezTo>
                    <a:pt x="2174" y="2227"/>
                    <a:pt x="2392" y="1443"/>
                    <a:pt x="2800" y="1443"/>
                  </a:cubicBezTo>
                  <a:close/>
                  <a:moveTo>
                    <a:pt x="1800" y="2782"/>
                  </a:moveTo>
                  <a:cubicBezTo>
                    <a:pt x="1871" y="2782"/>
                    <a:pt x="1951" y="2787"/>
                    <a:pt x="2044" y="2796"/>
                  </a:cubicBezTo>
                  <a:cubicBezTo>
                    <a:pt x="2394" y="2823"/>
                    <a:pt x="2474" y="2904"/>
                    <a:pt x="2340" y="3038"/>
                  </a:cubicBezTo>
                  <a:cubicBezTo>
                    <a:pt x="2280" y="3098"/>
                    <a:pt x="2194" y="3133"/>
                    <a:pt x="2116" y="3133"/>
                  </a:cubicBezTo>
                  <a:cubicBezTo>
                    <a:pt x="2055" y="3133"/>
                    <a:pt x="1999" y="3112"/>
                    <a:pt x="1964" y="3065"/>
                  </a:cubicBezTo>
                  <a:cubicBezTo>
                    <a:pt x="1936" y="3044"/>
                    <a:pt x="1906" y="3034"/>
                    <a:pt x="1875" y="3034"/>
                  </a:cubicBezTo>
                  <a:cubicBezTo>
                    <a:pt x="1788" y="3034"/>
                    <a:pt x="1694" y="3114"/>
                    <a:pt x="1614" y="3253"/>
                  </a:cubicBezTo>
                  <a:cubicBezTo>
                    <a:pt x="1533" y="3468"/>
                    <a:pt x="1587" y="3656"/>
                    <a:pt x="1722" y="3683"/>
                  </a:cubicBezTo>
                  <a:cubicBezTo>
                    <a:pt x="1856" y="3737"/>
                    <a:pt x="1937" y="3791"/>
                    <a:pt x="1883" y="3845"/>
                  </a:cubicBezTo>
                  <a:cubicBezTo>
                    <a:pt x="1827" y="3901"/>
                    <a:pt x="1758" y="3925"/>
                    <a:pt x="1686" y="3925"/>
                  </a:cubicBezTo>
                  <a:cubicBezTo>
                    <a:pt x="1447" y="3925"/>
                    <a:pt x="1176" y="3656"/>
                    <a:pt x="1238" y="3388"/>
                  </a:cubicBezTo>
                  <a:cubicBezTo>
                    <a:pt x="1350" y="2916"/>
                    <a:pt x="1444" y="2782"/>
                    <a:pt x="1800" y="2782"/>
                  </a:cubicBezTo>
                  <a:close/>
                  <a:moveTo>
                    <a:pt x="4276" y="3522"/>
                  </a:moveTo>
                  <a:cubicBezTo>
                    <a:pt x="4464" y="3522"/>
                    <a:pt x="4706" y="3656"/>
                    <a:pt x="4787" y="3845"/>
                  </a:cubicBezTo>
                  <a:cubicBezTo>
                    <a:pt x="4840" y="3925"/>
                    <a:pt x="4827" y="3966"/>
                    <a:pt x="4760" y="3966"/>
                  </a:cubicBezTo>
                  <a:cubicBezTo>
                    <a:pt x="4693" y="3966"/>
                    <a:pt x="4572" y="3925"/>
                    <a:pt x="4410" y="3845"/>
                  </a:cubicBezTo>
                  <a:cubicBezTo>
                    <a:pt x="4061" y="3630"/>
                    <a:pt x="4007" y="3522"/>
                    <a:pt x="4276" y="3522"/>
                  </a:cubicBezTo>
                  <a:close/>
                  <a:moveTo>
                    <a:pt x="5600" y="2430"/>
                  </a:moveTo>
                  <a:cubicBezTo>
                    <a:pt x="5816" y="2430"/>
                    <a:pt x="6053" y="2514"/>
                    <a:pt x="6239" y="2689"/>
                  </a:cubicBezTo>
                  <a:cubicBezTo>
                    <a:pt x="6400" y="2877"/>
                    <a:pt x="6534" y="3307"/>
                    <a:pt x="6507" y="3683"/>
                  </a:cubicBezTo>
                  <a:cubicBezTo>
                    <a:pt x="6495" y="4042"/>
                    <a:pt x="6431" y="4209"/>
                    <a:pt x="6360" y="4209"/>
                  </a:cubicBezTo>
                  <a:cubicBezTo>
                    <a:pt x="6271" y="4209"/>
                    <a:pt x="6173" y="3947"/>
                    <a:pt x="6158" y="3468"/>
                  </a:cubicBezTo>
                  <a:cubicBezTo>
                    <a:pt x="6131" y="3038"/>
                    <a:pt x="5970" y="2850"/>
                    <a:pt x="5647" y="2742"/>
                  </a:cubicBezTo>
                  <a:cubicBezTo>
                    <a:pt x="5553" y="2719"/>
                    <a:pt x="5475" y="2707"/>
                    <a:pt x="5413" y="2707"/>
                  </a:cubicBezTo>
                  <a:cubicBezTo>
                    <a:pt x="5262" y="2707"/>
                    <a:pt x="5206" y="2778"/>
                    <a:pt x="5244" y="2931"/>
                  </a:cubicBezTo>
                  <a:cubicBezTo>
                    <a:pt x="5279" y="3054"/>
                    <a:pt x="5338" y="3120"/>
                    <a:pt x="5412" y="3120"/>
                  </a:cubicBezTo>
                  <a:cubicBezTo>
                    <a:pt x="5450" y="3120"/>
                    <a:pt x="5493" y="3102"/>
                    <a:pt x="5540" y="3065"/>
                  </a:cubicBezTo>
                  <a:cubicBezTo>
                    <a:pt x="5576" y="3028"/>
                    <a:pt x="5613" y="3010"/>
                    <a:pt x="5648" y="3010"/>
                  </a:cubicBezTo>
                  <a:cubicBezTo>
                    <a:pt x="5715" y="3010"/>
                    <a:pt x="5773" y="3076"/>
                    <a:pt x="5808" y="3199"/>
                  </a:cubicBezTo>
                  <a:cubicBezTo>
                    <a:pt x="5846" y="3352"/>
                    <a:pt x="5790" y="3423"/>
                    <a:pt x="5639" y="3423"/>
                  </a:cubicBezTo>
                  <a:cubicBezTo>
                    <a:pt x="5577" y="3423"/>
                    <a:pt x="5499" y="3411"/>
                    <a:pt x="5405" y="3388"/>
                  </a:cubicBezTo>
                  <a:cubicBezTo>
                    <a:pt x="5056" y="3280"/>
                    <a:pt x="4921" y="3119"/>
                    <a:pt x="5002" y="2850"/>
                  </a:cubicBezTo>
                  <a:cubicBezTo>
                    <a:pt x="5063" y="2575"/>
                    <a:pt x="5315" y="2430"/>
                    <a:pt x="5600" y="2430"/>
                  </a:cubicBezTo>
                  <a:close/>
                  <a:moveTo>
                    <a:pt x="5513" y="3898"/>
                  </a:moveTo>
                  <a:cubicBezTo>
                    <a:pt x="5620" y="3898"/>
                    <a:pt x="5781" y="4033"/>
                    <a:pt x="5862" y="4194"/>
                  </a:cubicBezTo>
                  <a:cubicBezTo>
                    <a:pt x="5958" y="4367"/>
                    <a:pt x="5958" y="4444"/>
                    <a:pt x="5842" y="4444"/>
                  </a:cubicBezTo>
                  <a:cubicBezTo>
                    <a:pt x="5795" y="4444"/>
                    <a:pt x="5731" y="4432"/>
                    <a:pt x="5647" y="4409"/>
                  </a:cubicBezTo>
                  <a:cubicBezTo>
                    <a:pt x="5271" y="4329"/>
                    <a:pt x="5136" y="3898"/>
                    <a:pt x="5513" y="3898"/>
                  </a:cubicBezTo>
                  <a:close/>
                  <a:moveTo>
                    <a:pt x="2421" y="3522"/>
                  </a:moveTo>
                  <a:cubicBezTo>
                    <a:pt x="2562" y="3522"/>
                    <a:pt x="2743" y="3630"/>
                    <a:pt x="2851" y="3845"/>
                  </a:cubicBezTo>
                  <a:cubicBezTo>
                    <a:pt x="2911" y="3994"/>
                    <a:pt x="2962" y="4069"/>
                    <a:pt x="3005" y="4069"/>
                  </a:cubicBezTo>
                  <a:cubicBezTo>
                    <a:pt x="3040" y="4069"/>
                    <a:pt x="3069" y="4021"/>
                    <a:pt x="3093" y="3925"/>
                  </a:cubicBezTo>
                  <a:cubicBezTo>
                    <a:pt x="3130" y="3795"/>
                    <a:pt x="3206" y="3716"/>
                    <a:pt x="3277" y="3716"/>
                  </a:cubicBezTo>
                  <a:cubicBezTo>
                    <a:pt x="3307" y="3716"/>
                    <a:pt x="3337" y="3731"/>
                    <a:pt x="3362" y="3764"/>
                  </a:cubicBezTo>
                  <a:cubicBezTo>
                    <a:pt x="3604" y="4006"/>
                    <a:pt x="3281" y="4302"/>
                    <a:pt x="2474" y="4571"/>
                  </a:cubicBezTo>
                  <a:cubicBezTo>
                    <a:pt x="2291" y="4629"/>
                    <a:pt x="2124" y="4654"/>
                    <a:pt x="1990" y="4654"/>
                  </a:cubicBezTo>
                  <a:cubicBezTo>
                    <a:pt x="1631" y="4654"/>
                    <a:pt x="1506" y="4478"/>
                    <a:pt x="1937" y="4302"/>
                  </a:cubicBezTo>
                  <a:cubicBezTo>
                    <a:pt x="2125" y="4194"/>
                    <a:pt x="2259" y="4006"/>
                    <a:pt x="2233" y="3845"/>
                  </a:cubicBezTo>
                  <a:cubicBezTo>
                    <a:pt x="2179" y="3630"/>
                    <a:pt x="2280" y="3522"/>
                    <a:pt x="2421" y="3522"/>
                  </a:cubicBezTo>
                  <a:close/>
                  <a:moveTo>
                    <a:pt x="7687" y="3321"/>
                  </a:moveTo>
                  <a:cubicBezTo>
                    <a:pt x="7724" y="3321"/>
                    <a:pt x="7761" y="3325"/>
                    <a:pt x="7798" y="3334"/>
                  </a:cubicBezTo>
                  <a:cubicBezTo>
                    <a:pt x="7986" y="3388"/>
                    <a:pt x="7986" y="3468"/>
                    <a:pt x="7798" y="3576"/>
                  </a:cubicBezTo>
                  <a:cubicBezTo>
                    <a:pt x="7610" y="3656"/>
                    <a:pt x="7341" y="4006"/>
                    <a:pt x="7180" y="4329"/>
                  </a:cubicBezTo>
                  <a:cubicBezTo>
                    <a:pt x="7053" y="4595"/>
                    <a:pt x="6986" y="4722"/>
                    <a:pt x="6942" y="4722"/>
                  </a:cubicBezTo>
                  <a:cubicBezTo>
                    <a:pt x="6902" y="4722"/>
                    <a:pt x="6883" y="4615"/>
                    <a:pt x="6857" y="4409"/>
                  </a:cubicBezTo>
                  <a:cubicBezTo>
                    <a:pt x="6807" y="3865"/>
                    <a:pt x="7258" y="3321"/>
                    <a:pt x="7687" y="3321"/>
                  </a:cubicBezTo>
                  <a:close/>
                  <a:moveTo>
                    <a:pt x="9423" y="4298"/>
                  </a:moveTo>
                  <a:cubicBezTo>
                    <a:pt x="9344" y="4298"/>
                    <a:pt x="9385" y="4384"/>
                    <a:pt x="9546" y="4544"/>
                  </a:cubicBezTo>
                  <a:cubicBezTo>
                    <a:pt x="9669" y="4668"/>
                    <a:pt x="9770" y="4745"/>
                    <a:pt x="9824" y="4745"/>
                  </a:cubicBezTo>
                  <a:cubicBezTo>
                    <a:pt x="9852" y="4745"/>
                    <a:pt x="9868" y="4724"/>
                    <a:pt x="9868" y="4678"/>
                  </a:cubicBezTo>
                  <a:cubicBezTo>
                    <a:pt x="9868" y="4571"/>
                    <a:pt x="9734" y="4409"/>
                    <a:pt x="9546" y="4329"/>
                  </a:cubicBezTo>
                  <a:cubicBezTo>
                    <a:pt x="9491" y="4308"/>
                    <a:pt x="9450" y="4298"/>
                    <a:pt x="9423" y="4298"/>
                  </a:cubicBezTo>
                  <a:close/>
                  <a:moveTo>
                    <a:pt x="8201" y="4436"/>
                  </a:moveTo>
                  <a:cubicBezTo>
                    <a:pt x="8336" y="4436"/>
                    <a:pt x="8336" y="4544"/>
                    <a:pt x="8201" y="4678"/>
                  </a:cubicBezTo>
                  <a:cubicBezTo>
                    <a:pt x="8134" y="4732"/>
                    <a:pt x="8074" y="4759"/>
                    <a:pt x="8030" y="4759"/>
                  </a:cubicBezTo>
                  <a:cubicBezTo>
                    <a:pt x="7986" y="4759"/>
                    <a:pt x="7959" y="4732"/>
                    <a:pt x="7959" y="4678"/>
                  </a:cubicBezTo>
                  <a:cubicBezTo>
                    <a:pt x="7959" y="4544"/>
                    <a:pt x="8067" y="4436"/>
                    <a:pt x="8201" y="4436"/>
                  </a:cubicBezTo>
                  <a:close/>
                  <a:moveTo>
                    <a:pt x="4300" y="4088"/>
                  </a:moveTo>
                  <a:cubicBezTo>
                    <a:pt x="4370" y="4088"/>
                    <a:pt x="4446" y="4123"/>
                    <a:pt x="4518" y="4194"/>
                  </a:cubicBezTo>
                  <a:cubicBezTo>
                    <a:pt x="4679" y="4356"/>
                    <a:pt x="4760" y="4544"/>
                    <a:pt x="4679" y="4624"/>
                  </a:cubicBezTo>
                  <a:cubicBezTo>
                    <a:pt x="4512" y="4773"/>
                    <a:pt x="3692" y="4896"/>
                    <a:pt x="3147" y="4896"/>
                  </a:cubicBezTo>
                  <a:cubicBezTo>
                    <a:pt x="2902" y="4896"/>
                    <a:pt x="2713" y="4871"/>
                    <a:pt x="2663" y="4813"/>
                  </a:cubicBezTo>
                  <a:cubicBezTo>
                    <a:pt x="2555" y="4732"/>
                    <a:pt x="2797" y="4651"/>
                    <a:pt x="3200" y="4624"/>
                  </a:cubicBezTo>
                  <a:cubicBezTo>
                    <a:pt x="3604" y="4624"/>
                    <a:pt x="4007" y="4436"/>
                    <a:pt x="4088" y="4248"/>
                  </a:cubicBezTo>
                  <a:cubicBezTo>
                    <a:pt x="4133" y="4143"/>
                    <a:pt x="4211" y="4088"/>
                    <a:pt x="4300" y="4088"/>
                  </a:cubicBezTo>
                  <a:close/>
                  <a:moveTo>
                    <a:pt x="8026" y="5256"/>
                  </a:moveTo>
                  <a:cubicBezTo>
                    <a:pt x="8060" y="5256"/>
                    <a:pt x="8094" y="5270"/>
                    <a:pt x="8121" y="5297"/>
                  </a:cubicBezTo>
                  <a:cubicBezTo>
                    <a:pt x="8174" y="5350"/>
                    <a:pt x="8174" y="5431"/>
                    <a:pt x="8121" y="5458"/>
                  </a:cubicBezTo>
                  <a:cubicBezTo>
                    <a:pt x="8094" y="5485"/>
                    <a:pt x="8060" y="5498"/>
                    <a:pt x="8026" y="5498"/>
                  </a:cubicBezTo>
                  <a:cubicBezTo>
                    <a:pt x="7993" y="5498"/>
                    <a:pt x="7959" y="5485"/>
                    <a:pt x="7932" y="5458"/>
                  </a:cubicBezTo>
                  <a:cubicBezTo>
                    <a:pt x="7879" y="5431"/>
                    <a:pt x="7879" y="5350"/>
                    <a:pt x="7932" y="5297"/>
                  </a:cubicBezTo>
                  <a:cubicBezTo>
                    <a:pt x="7959" y="5270"/>
                    <a:pt x="7993" y="5256"/>
                    <a:pt x="8026" y="5256"/>
                  </a:cubicBezTo>
                  <a:close/>
                  <a:moveTo>
                    <a:pt x="7610" y="4248"/>
                  </a:moveTo>
                  <a:cubicBezTo>
                    <a:pt x="7663" y="4248"/>
                    <a:pt x="7663" y="4597"/>
                    <a:pt x="7610" y="5001"/>
                  </a:cubicBezTo>
                  <a:cubicBezTo>
                    <a:pt x="7565" y="5362"/>
                    <a:pt x="7462" y="5591"/>
                    <a:pt x="7367" y="5591"/>
                  </a:cubicBezTo>
                  <a:cubicBezTo>
                    <a:pt x="7349" y="5591"/>
                    <a:pt x="7331" y="5583"/>
                    <a:pt x="7314" y="5565"/>
                  </a:cubicBezTo>
                  <a:cubicBezTo>
                    <a:pt x="7153" y="5404"/>
                    <a:pt x="7395" y="4248"/>
                    <a:pt x="7610" y="4248"/>
                  </a:cubicBezTo>
                  <a:close/>
                  <a:moveTo>
                    <a:pt x="5486" y="4786"/>
                  </a:moveTo>
                  <a:cubicBezTo>
                    <a:pt x="5701" y="4786"/>
                    <a:pt x="6023" y="5001"/>
                    <a:pt x="6212" y="5270"/>
                  </a:cubicBezTo>
                  <a:cubicBezTo>
                    <a:pt x="6386" y="5531"/>
                    <a:pt x="6466" y="5651"/>
                    <a:pt x="6444" y="5651"/>
                  </a:cubicBezTo>
                  <a:cubicBezTo>
                    <a:pt x="6424" y="5651"/>
                    <a:pt x="6331" y="5565"/>
                    <a:pt x="6158" y="5404"/>
                  </a:cubicBezTo>
                  <a:cubicBezTo>
                    <a:pt x="5971" y="5259"/>
                    <a:pt x="5737" y="5162"/>
                    <a:pt x="5565" y="5162"/>
                  </a:cubicBezTo>
                  <a:cubicBezTo>
                    <a:pt x="5514" y="5162"/>
                    <a:pt x="5469" y="5170"/>
                    <a:pt x="5432" y="5189"/>
                  </a:cubicBezTo>
                  <a:cubicBezTo>
                    <a:pt x="5382" y="5214"/>
                    <a:pt x="5335" y="5226"/>
                    <a:pt x="5292" y="5226"/>
                  </a:cubicBezTo>
                  <a:cubicBezTo>
                    <a:pt x="5198" y="5226"/>
                    <a:pt x="5128" y="5166"/>
                    <a:pt x="5109" y="5055"/>
                  </a:cubicBezTo>
                  <a:cubicBezTo>
                    <a:pt x="5109" y="4893"/>
                    <a:pt x="5271" y="4786"/>
                    <a:pt x="5486" y="4786"/>
                  </a:cubicBezTo>
                  <a:close/>
                  <a:moveTo>
                    <a:pt x="3029" y="5381"/>
                  </a:moveTo>
                  <a:cubicBezTo>
                    <a:pt x="3091" y="5381"/>
                    <a:pt x="3018" y="5506"/>
                    <a:pt x="2824" y="5700"/>
                  </a:cubicBezTo>
                  <a:cubicBezTo>
                    <a:pt x="2678" y="5862"/>
                    <a:pt x="2572" y="5946"/>
                    <a:pt x="2521" y="5946"/>
                  </a:cubicBezTo>
                  <a:cubicBezTo>
                    <a:pt x="2488" y="5946"/>
                    <a:pt x="2480" y="5909"/>
                    <a:pt x="2501" y="5834"/>
                  </a:cubicBezTo>
                  <a:cubicBezTo>
                    <a:pt x="2582" y="5673"/>
                    <a:pt x="2770" y="5485"/>
                    <a:pt x="2958" y="5404"/>
                  </a:cubicBezTo>
                  <a:cubicBezTo>
                    <a:pt x="2990" y="5388"/>
                    <a:pt x="3014" y="5381"/>
                    <a:pt x="3029" y="5381"/>
                  </a:cubicBezTo>
                  <a:close/>
                  <a:moveTo>
                    <a:pt x="4409" y="5093"/>
                  </a:moveTo>
                  <a:cubicBezTo>
                    <a:pt x="4440" y="5093"/>
                    <a:pt x="4476" y="5098"/>
                    <a:pt x="4518" y="5108"/>
                  </a:cubicBezTo>
                  <a:cubicBezTo>
                    <a:pt x="4679" y="5162"/>
                    <a:pt x="4760" y="5270"/>
                    <a:pt x="4652" y="5350"/>
                  </a:cubicBezTo>
                  <a:cubicBezTo>
                    <a:pt x="4572" y="5458"/>
                    <a:pt x="4679" y="5646"/>
                    <a:pt x="4948" y="5780"/>
                  </a:cubicBezTo>
                  <a:cubicBezTo>
                    <a:pt x="5190" y="5942"/>
                    <a:pt x="5351" y="6103"/>
                    <a:pt x="5271" y="6157"/>
                  </a:cubicBezTo>
                  <a:cubicBezTo>
                    <a:pt x="5256" y="6179"/>
                    <a:pt x="5234" y="6189"/>
                    <a:pt x="5206" y="6189"/>
                  </a:cubicBezTo>
                  <a:cubicBezTo>
                    <a:pt x="5130" y="6189"/>
                    <a:pt x="5012" y="6114"/>
                    <a:pt x="4894" y="5996"/>
                  </a:cubicBezTo>
                  <a:cubicBezTo>
                    <a:pt x="4817" y="5919"/>
                    <a:pt x="4740" y="5884"/>
                    <a:pt x="4678" y="5884"/>
                  </a:cubicBezTo>
                  <a:cubicBezTo>
                    <a:pt x="4610" y="5884"/>
                    <a:pt x="4559" y="5925"/>
                    <a:pt x="4545" y="5996"/>
                  </a:cubicBezTo>
                  <a:cubicBezTo>
                    <a:pt x="4529" y="6092"/>
                    <a:pt x="4474" y="6141"/>
                    <a:pt x="4403" y="6141"/>
                  </a:cubicBezTo>
                  <a:cubicBezTo>
                    <a:pt x="4357" y="6141"/>
                    <a:pt x="4303" y="6119"/>
                    <a:pt x="4249" y="6076"/>
                  </a:cubicBezTo>
                  <a:cubicBezTo>
                    <a:pt x="4177" y="6005"/>
                    <a:pt x="4129" y="5968"/>
                    <a:pt x="4101" y="5968"/>
                  </a:cubicBezTo>
                  <a:cubicBezTo>
                    <a:pt x="4056" y="5968"/>
                    <a:pt x="4065" y="6065"/>
                    <a:pt x="4115" y="6264"/>
                  </a:cubicBezTo>
                  <a:cubicBezTo>
                    <a:pt x="4165" y="6502"/>
                    <a:pt x="4163" y="6600"/>
                    <a:pt x="4060" y="6600"/>
                  </a:cubicBezTo>
                  <a:cubicBezTo>
                    <a:pt x="3999" y="6600"/>
                    <a:pt x="3904" y="6566"/>
                    <a:pt x="3765" y="6506"/>
                  </a:cubicBezTo>
                  <a:cubicBezTo>
                    <a:pt x="3174" y="6238"/>
                    <a:pt x="3200" y="5888"/>
                    <a:pt x="3846" y="5834"/>
                  </a:cubicBezTo>
                  <a:cubicBezTo>
                    <a:pt x="4276" y="5780"/>
                    <a:pt x="4357" y="5700"/>
                    <a:pt x="4276" y="5404"/>
                  </a:cubicBezTo>
                  <a:cubicBezTo>
                    <a:pt x="4232" y="5187"/>
                    <a:pt x="4277" y="5093"/>
                    <a:pt x="4409" y="5093"/>
                  </a:cubicBezTo>
                  <a:close/>
                  <a:moveTo>
                    <a:pt x="2366" y="6293"/>
                  </a:moveTo>
                  <a:cubicBezTo>
                    <a:pt x="2557" y="6293"/>
                    <a:pt x="2715" y="6317"/>
                    <a:pt x="2770" y="6372"/>
                  </a:cubicBezTo>
                  <a:cubicBezTo>
                    <a:pt x="2958" y="6560"/>
                    <a:pt x="2528" y="6695"/>
                    <a:pt x="1883" y="6695"/>
                  </a:cubicBezTo>
                  <a:cubicBezTo>
                    <a:pt x="1480" y="6695"/>
                    <a:pt x="1265" y="6614"/>
                    <a:pt x="1372" y="6506"/>
                  </a:cubicBezTo>
                  <a:cubicBezTo>
                    <a:pt x="1496" y="6382"/>
                    <a:pt x="1994" y="6293"/>
                    <a:pt x="2366" y="6293"/>
                  </a:cubicBezTo>
                  <a:close/>
                  <a:moveTo>
                    <a:pt x="5540" y="5727"/>
                  </a:moveTo>
                  <a:lnTo>
                    <a:pt x="6158" y="5915"/>
                  </a:lnTo>
                  <a:cubicBezTo>
                    <a:pt x="6588" y="6022"/>
                    <a:pt x="6830" y="6238"/>
                    <a:pt x="6938" y="6560"/>
                  </a:cubicBezTo>
                  <a:cubicBezTo>
                    <a:pt x="7002" y="6807"/>
                    <a:pt x="6938" y="6921"/>
                    <a:pt x="6802" y="6921"/>
                  </a:cubicBezTo>
                  <a:cubicBezTo>
                    <a:pt x="6597" y="6921"/>
                    <a:pt x="6228" y="6663"/>
                    <a:pt x="5889" y="6211"/>
                  </a:cubicBezTo>
                  <a:lnTo>
                    <a:pt x="5540" y="5727"/>
                  </a:lnTo>
                  <a:close/>
                  <a:moveTo>
                    <a:pt x="5540" y="6748"/>
                  </a:moveTo>
                  <a:cubicBezTo>
                    <a:pt x="5647" y="6748"/>
                    <a:pt x="5755" y="6856"/>
                    <a:pt x="5755" y="6990"/>
                  </a:cubicBezTo>
                  <a:cubicBezTo>
                    <a:pt x="5755" y="7058"/>
                    <a:pt x="5728" y="7091"/>
                    <a:pt x="5687" y="7091"/>
                  </a:cubicBezTo>
                  <a:cubicBezTo>
                    <a:pt x="5647" y="7091"/>
                    <a:pt x="5593" y="7058"/>
                    <a:pt x="5540" y="6990"/>
                  </a:cubicBezTo>
                  <a:cubicBezTo>
                    <a:pt x="5405" y="6856"/>
                    <a:pt x="5405" y="6748"/>
                    <a:pt x="5540" y="6748"/>
                  </a:cubicBezTo>
                  <a:close/>
                  <a:moveTo>
                    <a:pt x="4941" y="6869"/>
                  </a:moveTo>
                  <a:cubicBezTo>
                    <a:pt x="5015" y="6869"/>
                    <a:pt x="5069" y="6883"/>
                    <a:pt x="5082" y="6910"/>
                  </a:cubicBezTo>
                  <a:cubicBezTo>
                    <a:pt x="5201" y="7028"/>
                    <a:pt x="5103" y="7103"/>
                    <a:pt x="4915" y="7103"/>
                  </a:cubicBezTo>
                  <a:cubicBezTo>
                    <a:pt x="4846" y="7103"/>
                    <a:pt x="4766" y="7093"/>
                    <a:pt x="4679" y="7071"/>
                  </a:cubicBezTo>
                  <a:cubicBezTo>
                    <a:pt x="4464" y="7017"/>
                    <a:pt x="4464" y="6963"/>
                    <a:pt x="4679" y="6910"/>
                  </a:cubicBezTo>
                  <a:cubicBezTo>
                    <a:pt x="4773" y="6883"/>
                    <a:pt x="4867" y="6869"/>
                    <a:pt x="4941" y="6869"/>
                  </a:cubicBezTo>
                  <a:close/>
                  <a:moveTo>
                    <a:pt x="3183" y="6749"/>
                  </a:moveTo>
                  <a:cubicBezTo>
                    <a:pt x="3262" y="6749"/>
                    <a:pt x="3341" y="6765"/>
                    <a:pt x="3416" y="6802"/>
                  </a:cubicBezTo>
                  <a:cubicBezTo>
                    <a:pt x="3631" y="6883"/>
                    <a:pt x="3792" y="7071"/>
                    <a:pt x="3792" y="7179"/>
                  </a:cubicBezTo>
                  <a:cubicBezTo>
                    <a:pt x="3792" y="7237"/>
                    <a:pt x="3772" y="7265"/>
                    <a:pt x="3736" y="7265"/>
                  </a:cubicBezTo>
                  <a:cubicBezTo>
                    <a:pt x="3689" y="7265"/>
                    <a:pt x="3615" y="7216"/>
                    <a:pt x="3523" y="7125"/>
                  </a:cubicBezTo>
                  <a:cubicBezTo>
                    <a:pt x="3441" y="7042"/>
                    <a:pt x="3358" y="7001"/>
                    <a:pt x="3285" y="7001"/>
                  </a:cubicBezTo>
                  <a:cubicBezTo>
                    <a:pt x="3191" y="7001"/>
                    <a:pt x="3111" y="7069"/>
                    <a:pt x="3066" y="7205"/>
                  </a:cubicBezTo>
                  <a:cubicBezTo>
                    <a:pt x="2991" y="7336"/>
                    <a:pt x="2891" y="7415"/>
                    <a:pt x="2800" y="7415"/>
                  </a:cubicBezTo>
                  <a:cubicBezTo>
                    <a:pt x="2760" y="7415"/>
                    <a:pt x="2722" y="7400"/>
                    <a:pt x="2690" y="7367"/>
                  </a:cubicBezTo>
                  <a:cubicBezTo>
                    <a:pt x="2445" y="7122"/>
                    <a:pt x="2807" y="6749"/>
                    <a:pt x="3183" y="6749"/>
                  </a:cubicBezTo>
                  <a:close/>
                  <a:moveTo>
                    <a:pt x="5163" y="7474"/>
                  </a:moveTo>
                  <a:cubicBezTo>
                    <a:pt x="5298" y="7474"/>
                    <a:pt x="5298" y="7582"/>
                    <a:pt x="5163" y="7689"/>
                  </a:cubicBezTo>
                  <a:cubicBezTo>
                    <a:pt x="5092" y="7760"/>
                    <a:pt x="5029" y="7794"/>
                    <a:pt x="4985" y="7794"/>
                  </a:cubicBezTo>
                  <a:cubicBezTo>
                    <a:pt x="4945" y="7794"/>
                    <a:pt x="4921" y="7767"/>
                    <a:pt x="4921" y="7716"/>
                  </a:cubicBezTo>
                  <a:cubicBezTo>
                    <a:pt x="4921" y="7582"/>
                    <a:pt x="5029" y="7474"/>
                    <a:pt x="5163" y="7474"/>
                  </a:cubicBezTo>
                  <a:close/>
                  <a:moveTo>
                    <a:pt x="4219" y="7595"/>
                  </a:moveTo>
                  <a:cubicBezTo>
                    <a:pt x="4296" y="7595"/>
                    <a:pt x="4357" y="7609"/>
                    <a:pt x="4383" y="7636"/>
                  </a:cubicBezTo>
                  <a:cubicBezTo>
                    <a:pt x="4481" y="7733"/>
                    <a:pt x="4395" y="7802"/>
                    <a:pt x="4207" y="7802"/>
                  </a:cubicBezTo>
                  <a:cubicBezTo>
                    <a:pt x="4135" y="7802"/>
                    <a:pt x="4049" y="7792"/>
                    <a:pt x="3953" y="7770"/>
                  </a:cubicBezTo>
                  <a:cubicBezTo>
                    <a:pt x="3765" y="7743"/>
                    <a:pt x="3765" y="7663"/>
                    <a:pt x="3953" y="7636"/>
                  </a:cubicBezTo>
                  <a:cubicBezTo>
                    <a:pt x="4047" y="7609"/>
                    <a:pt x="4141" y="7595"/>
                    <a:pt x="4219" y="7595"/>
                  </a:cubicBezTo>
                  <a:close/>
                  <a:moveTo>
                    <a:pt x="5341" y="7938"/>
                  </a:moveTo>
                  <a:cubicBezTo>
                    <a:pt x="5371" y="7938"/>
                    <a:pt x="5405" y="7945"/>
                    <a:pt x="5432" y="7958"/>
                  </a:cubicBezTo>
                  <a:cubicBezTo>
                    <a:pt x="5486" y="8012"/>
                    <a:pt x="5486" y="8093"/>
                    <a:pt x="5432" y="8146"/>
                  </a:cubicBezTo>
                  <a:cubicBezTo>
                    <a:pt x="5405" y="8173"/>
                    <a:pt x="5371" y="8187"/>
                    <a:pt x="5341" y="8187"/>
                  </a:cubicBezTo>
                  <a:cubicBezTo>
                    <a:pt x="5311" y="8187"/>
                    <a:pt x="5284" y="8173"/>
                    <a:pt x="5271" y="8146"/>
                  </a:cubicBezTo>
                  <a:cubicBezTo>
                    <a:pt x="5217" y="8093"/>
                    <a:pt x="5217" y="8012"/>
                    <a:pt x="5271" y="7958"/>
                  </a:cubicBezTo>
                  <a:cubicBezTo>
                    <a:pt x="5284" y="7945"/>
                    <a:pt x="5311" y="7938"/>
                    <a:pt x="5341" y="7938"/>
                  </a:cubicBezTo>
                  <a:close/>
                  <a:moveTo>
                    <a:pt x="3917" y="8139"/>
                  </a:moveTo>
                  <a:cubicBezTo>
                    <a:pt x="3948" y="8139"/>
                    <a:pt x="3978" y="8142"/>
                    <a:pt x="4007" y="8146"/>
                  </a:cubicBezTo>
                  <a:cubicBezTo>
                    <a:pt x="4168" y="8200"/>
                    <a:pt x="4222" y="8308"/>
                    <a:pt x="4115" y="8388"/>
                  </a:cubicBezTo>
                  <a:cubicBezTo>
                    <a:pt x="4055" y="8467"/>
                    <a:pt x="3924" y="8517"/>
                    <a:pt x="3795" y="8517"/>
                  </a:cubicBezTo>
                  <a:cubicBezTo>
                    <a:pt x="3748" y="8517"/>
                    <a:pt x="3701" y="8510"/>
                    <a:pt x="3657" y="8496"/>
                  </a:cubicBezTo>
                  <a:cubicBezTo>
                    <a:pt x="3496" y="8469"/>
                    <a:pt x="3442" y="8362"/>
                    <a:pt x="3550" y="8254"/>
                  </a:cubicBezTo>
                  <a:cubicBezTo>
                    <a:pt x="3616" y="8188"/>
                    <a:pt x="3774" y="8139"/>
                    <a:pt x="3917" y="8139"/>
                  </a:cubicBezTo>
                  <a:close/>
                  <a:moveTo>
                    <a:pt x="5477" y="1"/>
                  </a:moveTo>
                  <a:cubicBezTo>
                    <a:pt x="5280" y="1"/>
                    <a:pt x="5057" y="135"/>
                    <a:pt x="4867" y="430"/>
                  </a:cubicBezTo>
                  <a:cubicBezTo>
                    <a:pt x="4666" y="732"/>
                    <a:pt x="4550" y="872"/>
                    <a:pt x="4481" y="872"/>
                  </a:cubicBezTo>
                  <a:cubicBezTo>
                    <a:pt x="4420" y="872"/>
                    <a:pt x="4396" y="765"/>
                    <a:pt x="4383" y="565"/>
                  </a:cubicBezTo>
                  <a:cubicBezTo>
                    <a:pt x="4347" y="289"/>
                    <a:pt x="4297" y="164"/>
                    <a:pt x="4175" y="164"/>
                  </a:cubicBezTo>
                  <a:cubicBezTo>
                    <a:pt x="4119" y="164"/>
                    <a:pt x="4047" y="191"/>
                    <a:pt x="3953" y="242"/>
                  </a:cubicBezTo>
                  <a:cubicBezTo>
                    <a:pt x="3684" y="349"/>
                    <a:pt x="3684" y="511"/>
                    <a:pt x="3926" y="726"/>
                  </a:cubicBezTo>
                  <a:cubicBezTo>
                    <a:pt x="4276" y="1102"/>
                    <a:pt x="4249" y="1694"/>
                    <a:pt x="3899" y="1694"/>
                  </a:cubicBezTo>
                  <a:cubicBezTo>
                    <a:pt x="3792" y="1694"/>
                    <a:pt x="3577" y="1425"/>
                    <a:pt x="3442" y="1075"/>
                  </a:cubicBezTo>
                  <a:cubicBezTo>
                    <a:pt x="3317" y="737"/>
                    <a:pt x="3157" y="569"/>
                    <a:pt x="2973" y="569"/>
                  </a:cubicBezTo>
                  <a:cubicBezTo>
                    <a:pt x="2761" y="569"/>
                    <a:pt x="2518" y="791"/>
                    <a:pt x="2259" y="1237"/>
                  </a:cubicBezTo>
                  <a:cubicBezTo>
                    <a:pt x="2129" y="1449"/>
                    <a:pt x="2038" y="1552"/>
                    <a:pt x="1974" y="1552"/>
                  </a:cubicBezTo>
                  <a:cubicBezTo>
                    <a:pt x="1933" y="1552"/>
                    <a:pt x="1904" y="1509"/>
                    <a:pt x="1883" y="1425"/>
                  </a:cubicBezTo>
                  <a:cubicBezTo>
                    <a:pt x="1856" y="1317"/>
                    <a:pt x="1823" y="1264"/>
                    <a:pt x="1782" y="1264"/>
                  </a:cubicBezTo>
                  <a:cubicBezTo>
                    <a:pt x="1742" y="1264"/>
                    <a:pt x="1695" y="1317"/>
                    <a:pt x="1641" y="1425"/>
                  </a:cubicBezTo>
                  <a:cubicBezTo>
                    <a:pt x="1560" y="1640"/>
                    <a:pt x="1238" y="1801"/>
                    <a:pt x="942" y="1801"/>
                  </a:cubicBezTo>
                  <a:cubicBezTo>
                    <a:pt x="162" y="1801"/>
                    <a:pt x="55" y="1963"/>
                    <a:pt x="727" y="2178"/>
                  </a:cubicBezTo>
                  <a:cubicBezTo>
                    <a:pt x="1265" y="2339"/>
                    <a:pt x="1265" y="2393"/>
                    <a:pt x="781" y="2635"/>
                  </a:cubicBezTo>
                  <a:cubicBezTo>
                    <a:pt x="377" y="2823"/>
                    <a:pt x="350" y="2904"/>
                    <a:pt x="646" y="2984"/>
                  </a:cubicBezTo>
                  <a:cubicBezTo>
                    <a:pt x="969" y="3065"/>
                    <a:pt x="942" y="3092"/>
                    <a:pt x="485" y="3146"/>
                  </a:cubicBezTo>
                  <a:cubicBezTo>
                    <a:pt x="28" y="3199"/>
                    <a:pt x="1" y="3253"/>
                    <a:pt x="324" y="3576"/>
                  </a:cubicBezTo>
                  <a:cubicBezTo>
                    <a:pt x="512" y="3764"/>
                    <a:pt x="619" y="4060"/>
                    <a:pt x="539" y="4194"/>
                  </a:cubicBezTo>
                  <a:cubicBezTo>
                    <a:pt x="431" y="4409"/>
                    <a:pt x="566" y="4517"/>
                    <a:pt x="996" y="4651"/>
                  </a:cubicBezTo>
                  <a:cubicBezTo>
                    <a:pt x="1533" y="4813"/>
                    <a:pt x="1560" y="4866"/>
                    <a:pt x="1184" y="5055"/>
                  </a:cubicBezTo>
                  <a:cubicBezTo>
                    <a:pt x="952" y="5181"/>
                    <a:pt x="968" y="5225"/>
                    <a:pt x="1259" y="5225"/>
                  </a:cubicBezTo>
                  <a:cubicBezTo>
                    <a:pt x="1338" y="5225"/>
                    <a:pt x="1439" y="5222"/>
                    <a:pt x="1560" y="5216"/>
                  </a:cubicBezTo>
                  <a:cubicBezTo>
                    <a:pt x="1620" y="5212"/>
                    <a:pt x="1679" y="5211"/>
                    <a:pt x="1735" y="5211"/>
                  </a:cubicBezTo>
                  <a:cubicBezTo>
                    <a:pt x="2103" y="5211"/>
                    <a:pt x="2367" y="5284"/>
                    <a:pt x="2367" y="5377"/>
                  </a:cubicBezTo>
                  <a:cubicBezTo>
                    <a:pt x="2367" y="5461"/>
                    <a:pt x="2121" y="5529"/>
                    <a:pt x="1770" y="5529"/>
                  </a:cubicBezTo>
                  <a:cubicBezTo>
                    <a:pt x="1672" y="5529"/>
                    <a:pt x="1565" y="5523"/>
                    <a:pt x="1453" y="5512"/>
                  </a:cubicBezTo>
                  <a:cubicBezTo>
                    <a:pt x="1288" y="5500"/>
                    <a:pt x="1154" y="5494"/>
                    <a:pt x="1045" y="5494"/>
                  </a:cubicBezTo>
                  <a:cubicBezTo>
                    <a:pt x="640" y="5494"/>
                    <a:pt x="600" y="5585"/>
                    <a:pt x="727" y="5861"/>
                  </a:cubicBezTo>
                  <a:cubicBezTo>
                    <a:pt x="794" y="6029"/>
                    <a:pt x="882" y="6113"/>
                    <a:pt x="978" y="6113"/>
                  </a:cubicBezTo>
                  <a:cubicBezTo>
                    <a:pt x="1036" y="6113"/>
                    <a:pt x="1097" y="6083"/>
                    <a:pt x="1157" y="6022"/>
                  </a:cubicBezTo>
                  <a:cubicBezTo>
                    <a:pt x="1267" y="5912"/>
                    <a:pt x="1450" y="5820"/>
                    <a:pt x="1601" y="5820"/>
                  </a:cubicBezTo>
                  <a:cubicBezTo>
                    <a:pt x="1634" y="5820"/>
                    <a:pt x="1666" y="5825"/>
                    <a:pt x="1695" y="5834"/>
                  </a:cubicBezTo>
                  <a:cubicBezTo>
                    <a:pt x="2058" y="5912"/>
                    <a:pt x="1221" y="6590"/>
                    <a:pt x="799" y="6590"/>
                  </a:cubicBezTo>
                  <a:cubicBezTo>
                    <a:pt x="783" y="6590"/>
                    <a:pt x="768" y="6589"/>
                    <a:pt x="754" y="6587"/>
                  </a:cubicBezTo>
                  <a:cubicBezTo>
                    <a:pt x="734" y="6584"/>
                    <a:pt x="717" y="6583"/>
                    <a:pt x="702" y="6583"/>
                  </a:cubicBezTo>
                  <a:cubicBezTo>
                    <a:pt x="567" y="6583"/>
                    <a:pt x="582" y="6684"/>
                    <a:pt x="727" y="6829"/>
                  </a:cubicBezTo>
                  <a:cubicBezTo>
                    <a:pt x="872" y="6974"/>
                    <a:pt x="1168" y="7075"/>
                    <a:pt x="1421" y="7075"/>
                  </a:cubicBezTo>
                  <a:cubicBezTo>
                    <a:pt x="1450" y="7075"/>
                    <a:pt x="1479" y="7074"/>
                    <a:pt x="1507" y="7071"/>
                  </a:cubicBezTo>
                  <a:cubicBezTo>
                    <a:pt x="1530" y="7069"/>
                    <a:pt x="1554" y="7068"/>
                    <a:pt x="1578" y="7068"/>
                  </a:cubicBezTo>
                  <a:cubicBezTo>
                    <a:pt x="1834" y="7068"/>
                    <a:pt x="2137" y="7193"/>
                    <a:pt x="2259" y="7340"/>
                  </a:cubicBezTo>
                  <a:cubicBezTo>
                    <a:pt x="2409" y="7504"/>
                    <a:pt x="2467" y="7577"/>
                    <a:pt x="2434" y="7577"/>
                  </a:cubicBezTo>
                  <a:cubicBezTo>
                    <a:pt x="2407" y="7577"/>
                    <a:pt x="2322" y="7531"/>
                    <a:pt x="2179" y="7447"/>
                  </a:cubicBezTo>
                  <a:cubicBezTo>
                    <a:pt x="2044" y="7363"/>
                    <a:pt x="1868" y="7321"/>
                    <a:pt x="1709" y="7321"/>
                  </a:cubicBezTo>
                  <a:cubicBezTo>
                    <a:pt x="1613" y="7321"/>
                    <a:pt x="1523" y="7337"/>
                    <a:pt x="1453" y="7367"/>
                  </a:cubicBezTo>
                  <a:cubicBezTo>
                    <a:pt x="1009" y="7564"/>
                    <a:pt x="1108" y="8079"/>
                    <a:pt x="1522" y="8079"/>
                  </a:cubicBezTo>
                  <a:cubicBezTo>
                    <a:pt x="1559" y="8079"/>
                    <a:pt x="1599" y="8075"/>
                    <a:pt x="1641" y="8066"/>
                  </a:cubicBezTo>
                  <a:cubicBezTo>
                    <a:pt x="1713" y="8048"/>
                    <a:pt x="1772" y="8039"/>
                    <a:pt x="1817" y="8039"/>
                  </a:cubicBezTo>
                  <a:cubicBezTo>
                    <a:pt x="1907" y="8039"/>
                    <a:pt x="1937" y="8075"/>
                    <a:pt x="1883" y="8146"/>
                  </a:cubicBezTo>
                  <a:cubicBezTo>
                    <a:pt x="1811" y="8218"/>
                    <a:pt x="1835" y="8254"/>
                    <a:pt x="1931" y="8254"/>
                  </a:cubicBezTo>
                  <a:cubicBezTo>
                    <a:pt x="1979" y="8254"/>
                    <a:pt x="2044" y="8245"/>
                    <a:pt x="2125" y="8227"/>
                  </a:cubicBezTo>
                  <a:cubicBezTo>
                    <a:pt x="2197" y="8216"/>
                    <a:pt x="2255" y="8209"/>
                    <a:pt x="2297" y="8209"/>
                  </a:cubicBezTo>
                  <a:cubicBezTo>
                    <a:pt x="2460" y="8209"/>
                    <a:pt x="2402" y="8305"/>
                    <a:pt x="2125" y="8604"/>
                  </a:cubicBezTo>
                  <a:cubicBezTo>
                    <a:pt x="1877" y="8872"/>
                    <a:pt x="1820" y="8982"/>
                    <a:pt x="1952" y="8982"/>
                  </a:cubicBezTo>
                  <a:cubicBezTo>
                    <a:pt x="1993" y="8982"/>
                    <a:pt x="2050" y="8972"/>
                    <a:pt x="2125" y="8953"/>
                  </a:cubicBezTo>
                  <a:cubicBezTo>
                    <a:pt x="2367" y="8899"/>
                    <a:pt x="2716" y="8604"/>
                    <a:pt x="2905" y="8308"/>
                  </a:cubicBezTo>
                  <a:cubicBezTo>
                    <a:pt x="3051" y="8059"/>
                    <a:pt x="3141" y="7946"/>
                    <a:pt x="3194" y="7946"/>
                  </a:cubicBezTo>
                  <a:cubicBezTo>
                    <a:pt x="3237" y="7946"/>
                    <a:pt x="3254" y="8026"/>
                    <a:pt x="3254" y="8173"/>
                  </a:cubicBezTo>
                  <a:cubicBezTo>
                    <a:pt x="3281" y="8415"/>
                    <a:pt x="3442" y="8684"/>
                    <a:pt x="3631" y="8765"/>
                  </a:cubicBezTo>
                  <a:cubicBezTo>
                    <a:pt x="3819" y="8845"/>
                    <a:pt x="3846" y="8980"/>
                    <a:pt x="3657" y="9087"/>
                  </a:cubicBezTo>
                  <a:cubicBezTo>
                    <a:pt x="3524" y="9177"/>
                    <a:pt x="3464" y="9229"/>
                    <a:pt x="3509" y="9229"/>
                  </a:cubicBezTo>
                  <a:cubicBezTo>
                    <a:pt x="3518" y="9229"/>
                    <a:pt x="3531" y="9227"/>
                    <a:pt x="3550" y="9222"/>
                  </a:cubicBezTo>
                  <a:cubicBezTo>
                    <a:pt x="3558" y="9220"/>
                    <a:pt x="3566" y="9219"/>
                    <a:pt x="3575" y="9219"/>
                  </a:cubicBezTo>
                  <a:cubicBezTo>
                    <a:pt x="3684" y="9219"/>
                    <a:pt x="3852" y="9374"/>
                    <a:pt x="3926" y="9598"/>
                  </a:cubicBezTo>
                  <a:cubicBezTo>
                    <a:pt x="4012" y="9757"/>
                    <a:pt x="4064" y="9843"/>
                    <a:pt x="4100" y="9843"/>
                  </a:cubicBezTo>
                  <a:cubicBezTo>
                    <a:pt x="4144" y="9843"/>
                    <a:pt x="4166" y="9717"/>
                    <a:pt x="4195" y="9437"/>
                  </a:cubicBezTo>
                  <a:cubicBezTo>
                    <a:pt x="4239" y="8932"/>
                    <a:pt x="4624" y="8282"/>
                    <a:pt x="4822" y="8282"/>
                  </a:cubicBezTo>
                  <a:cubicBezTo>
                    <a:pt x="4867" y="8282"/>
                    <a:pt x="4901" y="8315"/>
                    <a:pt x="4921" y="8388"/>
                  </a:cubicBezTo>
                  <a:cubicBezTo>
                    <a:pt x="4948" y="8523"/>
                    <a:pt x="4867" y="8711"/>
                    <a:pt x="4733" y="8845"/>
                  </a:cubicBezTo>
                  <a:cubicBezTo>
                    <a:pt x="4598" y="8980"/>
                    <a:pt x="4518" y="9329"/>
                    <a:pt x="4545" y="9625"/>
                  </a:cubicBezTo>
                  <a:cubicBezTo>
                    <a:pt x="4571" y="9858"/>
                    <a:pt x="4590" y="9979"/>
                    <a:pt x="4622" y="9979"/>
                  </a:cubicBezTo>
                  <a:cubicBezTo>
                    <a:pt x="4655" y="9979"/>
                    <a:pt x="4703" y="9838"/>
                    <a:pt x="4787" y="9545"/>
                  </a:cubicBezTo>
                  <a:cubicBezTo>
                    <a:pt x="4874" y="9261"/>
                    <a:pt x="4996" y="9084"/>
                    <a:pt x="5097" y="9084"/>
                  </a:cubicBezTo>
                  <a:cubicBezTo>
                    <a:pt x="5120" y="9084"/>
                    <a:pt x="5143" y="9094"/>
                    <a:pt x="5163" y="9114"/>
                  </a:cubicBezTo>
                  <a:cubicBezTo>
                    <a:pt x="5244" y="9222"/>
                    <a:pt x="5217" y="9491"/>
                    <a:pt x="5109" y="9706"/>
                  </a:cubicBezTo>
                  <a:cubicBezTo>
                    <a:pt x="4975" y="9948"/>
                    <a:pt x="5002" y="10270"/>
                    <a:pt x="5136" y="10405"/>
                  </a:cubicBezTo>
                  <a:cubicBezTo>
                    <a:pt x="5255" y="10524"/>
                    <a:pt x="5361" y="10577"/>
                    <a:pt x="5442" y="10577"/>
                  </a:cubicBezTo>
                  <a:cubicBezTo>
                    <a:pt x="5597" y="10577"/>
                    <a:pt x="5655" y="10375"/>
                    <a:pt x="5513" y="10055"/>
                  </a:cubicBezTo>
                  <a:cubicBezTo>
                    <a:pt x="5432" y="9867"/>
                    <a:pt x="5540" y="9571"/>
                    <a:pt x="5781" y="9410"/>
                  </a:cubicBezTo>
                  <a:cubicBezTo>
                    <a:pt x="6050" y="9222"/>
                    <a:pt x="6131" y="8953"/>
                    <a:pt x="5970" y="8657"/>
                  </a:cubicBezTo>
                  <a:cubicBezTo>
                    <a:pt x="5808" y="8362"/>
                    <a:pt x="5862" y="8120"/>
                    <a:pt x="6050" y="8012"/>
                  </a:cubicBezTo>
                  <a:cubicBezTo>
                    <a:pt x="6265" y="7931"/>
                    <a:pt x="6319" y="7770"/>
                    <a:pt x="6185" y="7663"/>
                  </a:cubicBezTo>
                  <a:cubicBezTo>
                    <a:pt x="6118" y="7578"/>
                    <a:pt x="6176" y="7536"/>
                    <a:pt x="6328" y="7536"/>
                  </a:cubicBezTo>
                  <a:cubicBezTo>
                    <a:pt x="6420" y="7536"/>
                    <a:pt x="6544" y="7552"/>
                    <a:pt x="6696" y="7582"/>
                  </a:cubicBezTo>
                  <a:cubicBezTo>
                    <a:pt x="7260" y="7663"/>
                    <a:pt x="7690" y="8012"/>
                    <a:pt x="8954" y="9410"/>
                  </a:cubicBezTo>
                  <a:cubicBezTo>
                    <a:pt x="9647" y="10192"/>
                    <a:pt x="10172" y="10714"/>
                    <a:pt x="10268" y="10714"/>
                  </a:cubicBezTo>
                  <a:cubicBezTo>
                    <a:pt x="10288" y="10714"/>
                    <a:pt x="10290" y="10692"/>
                    <a:pt x="10271" y="10647"/>
                  </a:cubicBezTo>
                  <a:cubicBezTo>
                    <a:pt x="10164" y="10351"/>
                    <a:pt x="9384" y="9437"/>
                    <a:pt x="8578" y="8577"/>
                  </a:cubicBezTo>
                  <a:lnTo>
                    <a:pt x="7099" y="7017"/>
                  </a:lnTo>
                  <a:lnTo>
                    <a:pt x="9035" y="8657"/>
                  </a:lnTo>
                  <a:cubicBezTo>
                    <a:pt x="10378" y="9777"/>
                    <a:pt x="10997" y="10249"/>
                    <a:pt x="11207" y="10249"/>
                  </a:cubicBezTo>
                  <a:cubicBezTo>
                    <a:pt x="11274" y="10249"/>
                    <a:pt x="11300" y="10201"/>
                    <a:pt x="11293" y="10109"/>
                  </a:cubicBezTo>
                  <a:cubicBezTo>
                    <a:pt x="11293" y="10055"/>
                    <a:pt x="10540" y="9410"/>
                    <a:pt x="9626" y="8684"/>
                  </a:cubicBezTo>
                  <a:cubicBezTo>
                    <a:pt x="7771" y="7232"/>
                    <a:pt x="7126" y="6211"/>
                    <a:pt x="7852" y="5888"/>
                  </a:cubicBezTo>
                  <a:cubicBezTo>
                    <a:pt x="8067" y="5780"/>
                    <a:pt x="8282" y="5512"/>
                    <a:pt x="8309" y="5243"/>
                  </a:cubicBezTo>
                  <a:cubicBezTo>
                    <a:pt x="8327" y="5028"/>
                    <a:pt x="8380" y="4920"/>
                    <a:pt x="8502" y="4920"/>
                  </a:cubicBezTo>
                  <a:cubicBezTo>
                    <a:pt x="8563" y="4920"/>
                    <a:pt x="8640" y="4947"/>
                    <a:pt x="8739" y="5001"/>
                  </a:cubicBezTo>
                  <a:cubicBezTo>
                    <a:pt x="8839" y="5038"/>
                    <a:pt x="8950" y="5058"/>
                    <a:pt x="9052" y="5058"/>
                  </a:cubicBezTo>
                  <a:cubicBezTo>
                    <a:pt x="9169" y="5058"/>
                    <a:pt x="9273" y="5032"/>
                    <a:pt x="9330" y="4974"/>
                  </a:cubicBezTo>
                  <a:cubicBezTo>
                    <a:pt x="9438" y="4866"/>
                    <a:pt x="9411" y="4786"/>
                    <a:pt x="9277" y="4786"/>
                  </a:cubicBezTo>
                  <a:cubicBezTo>
                    <a:pt x="9115" y="4786"/>
                    <a:pt x="9088" y="4490"/>
                    <a:pt x="9196" y="4140"/>
                  </a:cubicBezTo>
                  <a:cubicBezTo>
                    <a:pt x="9289" y="3800"/>
                    <a:pt x="9328" y="3656"/>
                    <a:pt x="9278" y="3656"/>
                  </a:cubicBezTo>
                  <a:cubicBezTo>
                    <a:pt x="9242" y="3656"/>
                    <a:pt x="9156" y="3735"/>
                    <a:pt x="9008" y="3872"/>
                  </a:cubicBezTo>
                  <a:cubicBezTo>
                    <a:pt x="8865" y="3993"/>
                    <a:pt x="8780" y="4060"/>
                    <a:pt x="8745" y="4060"/>
                  </a:cubicBezTo>
                  <a:cubicBezTo>
                    <a:pt x="8694" y="4060"/>
                    <a:pt x="8746" y="3920"/>
                    <a:pt x="8873" y="3603"/>
                  </a:cubicBezTo>
                  <a:cubicBezTo>
                    <a:pt x="9088" y="3146"/>
                    <a:pt x="9035" y="3011"/>
                    <a:pt x="8685" y="2984"/>
                  </a:cubicBezTo>
                  <a:cubicBezTo>
                    <a:pt x="8309" y="2931"/>
                    <a:pt x="8228" y="2823"/>
                    <a:pt x="8336" y="2393"/>
                  </a:cubicBezTo>
                  <a:cubicBezTo>
                    <a:pt x="8389" y="2168"/>
                    <a:pt x="8409" y="2053"/>
                    <a:pt x="8377" y="2053"/>
                  </a:cubicBezTo>
                  <a:cubicBezTo>
                    <a:pt x="8345" y="2053"/>
                    <a:pt x="8257" y="2174"/>
                    <a:pt x="8094" y="2420"/>
                  </a:cubicBezTo>
                  <a:cubicBezTo>
                    <a:pt x="7879" y="2689"/>
                    <a:pt x="7502" y="3038"/>
                    <a:pt x="7206" y="3119"/>
                  </a:cubicBezTo>
                  <a:cubicBezTo>
                    <a:pt x="7046" y="3189"/>
                    <a:pt x="6945" y="3226"/>
                    <a:pt x="6906" y="3226"/>
                  </a:cubicBezTo>
                  <a:cubicBezTo>
                    <a:pt x="6840" y="3226"/>
                    <a:pt x="6947" y="3123"/>
                    <a:pt x="7233" y="2904"/>
                  </a:cubicBezTo>
                  <a:cubicBezTo>
                    <a:pt x="7556" y="2662"/>
                    <a:pt x="7771" y="2366"/>
                    <a:pt x="7744" y="2232"/>
                  </a:cubicBezTo>
                  <a:cubicBezTo>
                    <a:pt x="7729" y="2143"/>
                    <a:pt x="7682" y="2103"/>
                    <a:pt x="7620" y="2103"/>
                  </a:cubicBezTo>
                  <a:cubicBezTo>
                    <a:pt x="7569" y="2103"/>
                    <a:pt x="7509" y="2129"/>
                    <a:pt x="7448" y="2178"/>
                  </a:cubicBezTo>
                  <a:cubicBezTo>
                    <a:pt x="7409" y="2211"/>
                    <a:pt x="7380" y="2226"/>
                    <a:pt x="7363" y="2226"/>
                  </a:cubicBezTo>
                  <a:cubicBezTo>
                    <a:pt x="7309" y="2226"/>
                    <a:pt x="7354" y="2085"/>
                    <a:pt x="7475" y="1882"/>
                  </a:cubicBezTo>
                  <a:cubicBezTo>
                    <a:pt x="7689" y="1493"/>
                    <a:pt x="7594" y="1147"/>
                    <a:pt x="7393" y="1147"/>
                  </a:cubicBezTo>
                  <a:cubicBezTo>
                    <a:pt x="7316" y="1147"/>
                    <a:pt x="7223" y="1198"/>
                    <a:pt x="7126" y="1317"/>
                  </a:cubicBezTo>
                  <a:cubicBezTo>
                    <a:pt x="7087" y="1365"/>
                    <a:pt x="7042" y="1389"/>
                    <a:pt x="6995" y="1389"/>
                  </a:cubicBezTo>
                  <a:cubicBezTo>
                    <a:pt x="6910" y="1389"/>
                    <a:pt x="6819" y="1312"/>
                    <a:pt x="6749" y="1156"/>
                  </a:cubicBezTo>
                  <a:cubicBezTo>
                    <a:pt x="6678" y="1001"/>
                    <a:pt x="6633" y="920"/>
                    <a:pt x="6600" y="920"/>
                  </a:cubicBezTo>
                  <a:cubicBezTo>
                    <a:pt x="6559" y="920"/>
                    <a:pt x="6537" y="1048"/>
                    <a:pt x="6507" y="1317"/>
                  </a:cubicBezTo>
                  <a:cubicBezTo>
                    <a:pt x="6491" y="1600"/>
                    <a:pt x="6464" y="1728"/>
                    <a:pt x="6389" y="1728"/>
                  </a:cubicBezTo>
                  <a:cubicBezTo>
                    <a:pt x="6342" y="1728"/>
                    <a:pt x="6277" y="1679"/>
                    <a:pt x="6185" y="1586"/>
                  </a:cubicBezTo>
                  <a:cubicBezTo>
                    <a:pt x="6050" y="1452"/>
                    <a:pt x="5943" y="1102"/>
                    <a:pt x="5970" y="860"/>
                  </a:cubicBezTo>
                  <a:cubicBezTo>
                    <a:pt x="6019" y="321"/>
                    <a:pt x="5780" y="1"/>
                    <a:pt x="5477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8"/>
            <p:cNvSpPr/>
            <p:nvPr/>
          </p:nvSpPr>
          <p:spPr>
            <a:xfrm>
              <a:off x="4410850" y="3871825"/>
              <a:ext cx="153650" cy="282400"/>
            </a:xfrm>
            <a:custGeom>
              <a:avLst/>
              <a:gdLst/>
              <a:ahLst/>
              <a:cxnLst/>
              <a:rect l="l" t="t" r="r" b="b"/>
              <a:pathLst>
                <a:path w="6146" h="11296" extrusionOk="0">
                  <a:moveTo>
                    <a:pt x="3781" y="2151"/>
                  </a:moveTo>
                  <a:cubicBezTo>
                    <a:pt x="3847" y="2151"/>
                    <a:pt x="4025" y="2346"/>
                    <a:pt x="4290" y="2767"/>
                  </a:cubicBezTo>
                  <a:cubicBezTo>
                    <a:pt x="4505" y="3090"/>
                    <a:pt x="4666" y="3466"/>
                    <a:pt x="4639" y="3574"/>
                  </a:cubicBezTo>
                  <a:cubicBezTo>
                    <a:pt x="4635" y="3597"/>
                    <a:pt x="4623" y="3609"/>
                    <a:pt x="4607" y="3609"/>
                  </a:cubicBezTo>
                  <a:cubicBezTo>
                    <a:pt x="4527" y="3609"/>
                    <a:pt x="4324" y="3360"/>
                    <a:pt x="4102" y="2982"/>
                  </a:cubicBezTo>
                  <a:cubicBezTo>
                    <a:pt x="3790" y="2448"/>
                    <a:pt x="3700" y="2151"/>
                    <a:pt x="3781" y="2151"/>
                  </a:cubicBezTo>
                  <a:close/>
                  <a:moveTo>
                    <a:pt x="3026" y="1584"/>
                  </a:moveTo>
                  <a:lnTo>
                    <a:pt x="3322" y="2122"/>
                  </a:lnTo>
                  <a:cubicBezTo>
                    <a:pt x="3456" y="2418"/>
                    <a:pt x="3833" y="3090"/>
                    <a:pt x="4102" y="3628"/>
                  </a:cubicBezTo>
                  <a:lnTo>
                    <a:pt x="4639" y="4596"/>
                  </a:lnTo>
                  <a:lnTo>
                    <a:pt x="4639" y="4596"/>
                  </a:lnTo>
                  <a:lnTo>
                    <a:pt x="3940" y="3762"/>
                  </a:lnTo>
                  <a:cubicBezTo>
                    <a:pt x="3537" y="3305"/>
                    <a:pt x="3188" y="2633"/>
                    <a:pt x="3134" y="2257"/>
                  </a:cubicBezTo>
                  <a:lnTo>
                    <a:pt x="3026" y="1584"/>
                  </a:lnTo>
                  <a:close/>
                  <a:moveTo>
                    <a:pt x="3520" y="5069"/>
                  </a:moveTo>
                  <a:cubicBezTo>
                    <a:pt x="3925" y="5069"/>
                    <a:pt x="4048" y="5243"/>
                    <a:pt x="4048" y="5805"/>
                  </a:cubicBezTo>
                  <a:cubicBezTo>
                    <a:pt x="4048" y="6323"/>
                    <a:pt x="3902" y="6584"/>
                    <a:pt x="3652" y="6584"/>
                  </a:cubicBezTo>
                  <a:cubicBezTo>
                    <a:pt x="3473" y="6584"/>
                    <a:pt x="3241" y="6451"/>
                    <a:pt x="2973" y="6182"/>
                  </a:cubicBezTo>
                  <a:cubicBezTo>
                    <a:pt x="2515" y="5725"/>
                    <a:pt x="2704" y="5133"/>
                    <a:pt x="3322" y="5080"/>
                  </a:cubicBezTo>
                  <a:cubicBezTo>
                    <a:pt x="3395" y="5073"/>
                    <a:pt x="3461" y="5069"/>
                    <a:pt x="3520" y="5069"/>
                  </a:cubicBezTo>
                  <a:close/>
                  <a:moveTo>
                    <a:pt x="3382" y="4774"/>
                  </a:moveTo>
                  <a:cubicBezTo>
                    <a:pt x="3272" y="4774"/>
                    <a:pt x="3153" y="4786"/>
                    <a:pt x="3026" y="4811"/>
                  </a:cubicBezTo>
                  <a:cubicBezTo>
                    <a:pt x="2327" y="4972"/>
                    <a:pt x="2327" y="4999"/>
                    <a:pt x="2381" y="5644"/>
                  </a:cubicBezTo>
                  <a:cubicBezTo>
                    <a:pt x="2462" y="6451"/>
                    <a:pt x="2838" y="6908"/>
                    <a:pt x="3403" y="6908"/>
                  </a:cubicBezTo>
                  <a:cubicBezTo>
                    <a:pt x="3967" y="6908"/>
                    <a:pt x="4290" y="6531"/>
                    <a:pt x="4317" y="5832"/>
                  </a:cubicBezTo>
                  <a:cubicBezTo>
                    <a:pt x="4340" y="5149"/>
                    <a:pt x="3995" y="4774"/>
                    <a:pt x="3382" y="4774"/>
                  </a:cubicBezTo>
                  <a:close/>
                  <a:moveTo>
                    <a:pt x="2596" y="1208"/>
                  </a:moveTo>
                  <a:lnTo>
                    <a:pt x="2811" y="2364"/>
                  </a:lnTo>
                  <a:cubicBezTo>
                    <a:pt x="2999" y="3251"/>
                    <a:pt x="3241" y="3681"/>
                    <a:pt x="3940" y="4381"/>
                  </a:cubicBezTo>
                  <a:cubicBezTo>
                    <a:pt x="4666" y="5106"/>
                    <a:pt x="4828" y="5402"/>
                    <a:pt x="4774" y="5967"/>
                  </a:cubicBezTo>
                  <a:cubicBezTo>
                    <a:pt x="4674" y="6850"/>
                    <a:pt x="4004" y="7404"/>
                    <a:pt x="3178" y="7404"/>
                  </a:cubicBezTo>
                  <a:cubicBezTo>
                    <a:pt x="2898" y="7404"/>
                    <a:pt x="2600" y="7340"/>
                    <a:pt x="2300" y="7204"/>
                  </a:cubicBezTo>
                  <a:cubicBezTo>
                    <a:pt x="418" y="6343"/>
                    <a:pt x="123" y="1719"/>
                    <a:pt x="1924" y="1342"/>
                  </a:cubicBezTo>
                  <a:lnTo>
                    <a:pt x="2596" y="1208"/>
                  </a:lnTo>
                  <a:close/>
                  <a:moveTo>
                    <a:pt x="3521" y="0"/>
                  </a:moveTo>
                  <a:cubicBezTo>
                    <a:pt x="3248" y="0"/>
                    <a:pt x="2975" y="156"/>
                    <a:pt x="2677" y="455"/>
                  </a:cubicBezTo>
                  <a:cubicBezTo>
                    <a:pt x="2372" y="760"/>
                    <a:pt x="2020" y="968"/>
                    <a:pt x="1868" y="968"/>
                  </a:cubicBezTo>
                  <a:cubicBezTo>
                    <a:pt x="1859" y="968"/>
                    <a:pt x="1851" y="967"/>
                    <a:pt x="1843" y="966"/>
                  </a:cubicBezTo>
                  <a:cubicBezTo>
                    <a:pt x="1819" y="960"/>
                    <a:pt x="1794" y="958"/>
                    <a:pt x="1769" y="958"/>
                  </a:cubicBezTo>
                  <a:cubicBezTo>
                    <a:pt x="1311" y="958"/>
                    <a:pt x="650" y="1849"/>
                    <a:pt x="472" y="2740"/>
                  </a:cubicBezTo>
                  <a:cubicBezTo>
                    <a:pt x="0" y="5204"/>
                    <a:pt x="1291" y="7693"/>
                    <a:pt x="3000" y="7693"/>
                  </a:cubicBezTo>
                  <a:cubicBezTo>
                    <a:pt x="3044" y="7693"/>
                    <a:pt x="3089" y="7691"/>
                    <a:pt x="3134" y="7687"/>
                  </a:cubicBezTo>
                  <a:cubicBezTo>
                    <a:pt x="4317" y="7580"/>
                    <a:pt x="5177" y="6800"/>
                    <a:pt x="5123" y="5886"/>
                  </a:cubicBezTo>
                  <a:cubicBezTo>
                    <a:pt x="5110" y="5486"/>
                    <a:pt x="5150" y="5285"/>
                    <a:pt x="5229" y="5285"/>
                  </a:cubicBezTo>
                  <a:cubicBezTo>
                    <a:pt x="5310" y="5285"/>
                    <a:pt x="5431" y="5493"/>
                    <a:pt x="5580" y="5913"/>
                  </a:cubicBezTo>
                  <a:cubicBezTo>
                    <a:pt x="5715" y="6263"/>
                    <a:pt x="5742" y="6881"/>
                    <a:pt x="5607" y="7311"/>
                  </a:cubicBezTo>
                  <a:cubicBezTo>
                    <a:pt x="5312" y="8198"/>
                    <a:pt x="5204" y="11048"/>
                    <a:pt x="5419" y="11290"/>
                  </a:cubicBezTo>
                  <a:cubicBezTo>
                    <a:pt x="5424" y="11294"/>
                    <a:pt x="5429" y="11296"/>
                    <a:pt x="5434" y="11296"/>
                  </a:cubicBezTo>
                  <a:cubicBezTo>
                    <a:pt x="5534" y="11296"/>
                    <a:pt x="5609" y="10541"/>
                    <a:pt x="5634" y="9543"/>
                  </a:cubicBezTo>
                  <a:cubicBezTo>
                    <a:pt x="5661" y="8494"/>
                    <a:pt x="5769" y="7553"/>
                    <a:pt x="5876" y="7472"/>
                  </a:cubicBezTo>
                  <a:cubicBezTo>
                    <a:pt x="6145" y="7204"/>
                    <a:pt x="6038" y="5644"/>
                    <a:pt x="5715" y="5348"/>
                  </a:cubicBezTo>
                  <a:cubicBezTo>
                    <a:pt x="5580" y="5187"/>
                    <a:pt x="5285" y="4515"/>
                    <a:pt x="5097" y="3816"/>
                  </a:cubicBezTo>
                  <a:cubicBezTo>
                    <a:pt x="4801" y="2848"/>
                    <a:pt x="4478" y="2310"/>
                    <a:pt x="3752" y="1584"/>
                  </a:cubicBezTo>
                  <a:cubicBezTo>
                    <a:pt x="3107" y="912"/>
                    <a:pt x="2892" y="563"/>
                    <a:pt x="3026" y="428"/>
                  </a:cubicBezTo>
                  <a:cubicBezTo>
                    <a:pt x="3111" y="349"/>
                    <a:pt x="3214" y="312"/>
                    <a:pt x="3328" y="312"/>
                  </a:cubicBezTo>
                  <a:cubicBezTo>
                    <a:pt x="3759" y="312"/>
                    <a:pt x="4360" y="842"/>
                    <a:pt x="4828" y="1692"/>
                  </a:cubicBezTo>
                  <a:cubicBezTo>
                    <a:pt x="5123" y="2257"/>
                    <a:pt x="5527" y="2821"/>
                    <a:pt x="5715" y="2956"/>
                  </a:cubicBezTo>
                  <a:cubicBezTo>
                    <a:pt x="5731" y="2965"/>
                    <a:pt x="5744" y="2969"/>
                    <a:pt x="5754" y="2969"/>
                  </a:cubicBezTo>
                  <a:cubicBezTo>
                    <a:pt x="5864" y="2969"/>
                    <a:pt x="5649" y="2459"/>
                    <a:pt x="5231" y="1746"/>
                  </a:cubicBezTo>
                  <a:cubicBezTo>
                    <a:pt x="4546" y="552"/>
                    <a:pt x="4034" y="0"/>
                    <a:pt x="3521" y="0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2809200" y="1619275"/>
              <a:ext cx="221450" cy="252325"/>
            </a:xfrm>
            <a:custGeom>
              <a:avLst/>
              <a:gdLst/>
              <a:ahLst/>
              <a:cxnLst/>
              <a:rect l="l" t="t" r="r" b="b"/>
              <a:pathLst>
                <a:path w="8858" h="10093" extrusionOk="0">
                  <a:moveTo>
                    <a:pt x="3195" y="398"/>
                  </a:moveTo>
                  <a:cubicBezTo>
                    <a:pt x="3209" y="398"/>
                    <a:pt x="3224" y="401"/>
                    <a:pt x="3238" y="408"/>
                  </a:cubicBezTo>
                  <a:cubicBezTo>
                    <a:pt x="3292" y="408"/>
                    <a:pt x="3319" y="462"/>
                    <a:pt x="3292" y="516"/>
                  </a:cubicBezTo>
                  <a:cubicBezTo>
                    <a:pt x="3292" y="555"/>
                    <a:pt x="3263" y="580"/>
                    <a:pt x="3226" y="580"/>
                  </a:cubicBezTo>
                  <a:cubicBezTo>
                    <a:pt x="3213" y="580"/>
                    <a:pt x="3199" y="577"/>
                    <a:pt x="3184" y="569"/>
                  </a:cubicBezTo>
                  <a:cubicBezTo>
                    <a:pt x="3130" y="569"/>
                    <a:pt x="3104" y="516"/>
                    <a:pt x="3104" y="462"/>
                  </a:cubicBezTo>
                  <a:cubicBezTo>
                    <a:pt x="3123" y="423"/>
                    <a:pt x="3157" y="398"/>
                    <a:pt x="3195" y="398"/>
                  </a:cubicBezTo>
                  <a:close/>
                  <a:moveTo>
                    <a:pt x="4071" y="838"/>
                  </a:moveTo>
                  <a:cubicBezTo>
                    <a:pt x="4125" y="865"/>
                    <a:pt x="4152" y="919"/>
                    <a:pt x="4152" y="973"/>
                  </a:cubicBezTo>
                  <a:cubicBezTo>
                    <a:pt x="4130" y="995"/>
                    <a:pt x="4091" y="1034"/>
                    <a:pt x="4048" y="1034"/>
                  </a:cubicBezTo>
                  <a:cubicBezTo>
                    <a:pt x="4038" y="1034"/>
                    <a:pt x="4028" y="1032"/>
                    <a:pt x="4018" y="1027"/>
                  </a:cubicBezTo>
                  <a:cubicBezTo>
                    <a:pt x="3991" y="1000"/>
                    <a:pt x="3964" y="946"/>
                    <a:pt x="3964" y="919"/>
                  </a:cubicBezTo>
                  <a:cubicBezTo>
                    <a:pt x="3991" y="865"/>
                    <a:pt x="4045" y="838"/>
                    <a:pt x="4071" y="838"/>
                  </a:cubicBezTo>
                  <a:close/>
                  <a:moveTo>
                    <a:pt x="3157" y="1941"/>
                  </a:moveTo>
                  <a:cubicBezTo>
                    <a:pt x="3211" y="1968"/>
                    <a:pt x="3238" y="2021"/>
                    <a:pt x="3238" y="2075"/>
                  </a:cubicBezTo>
                  <a:cubicBezTo>
                    <a:pt x="3218" y="2114"/>
                    <a:pt x="3184" y="2139"/>
                    <a:pt x="3146" y="2139"/>
                  </a:cubicBezTo>
                  <a:cubicBezTo>
                    <a:pt x="3132" y="2139"/>
                    <a:pt x="3118" y="2136"/>
                    <a:pt x="3104" y="2129"/>
                  </a:cubicBezTo>
                  <a:cubicBezTo>
                    <a:pt x="3050" y="2129"/>
                    <a:pt x="3023" y="2075"/>
                    <a:pt x="3050" y="2021"/>
                  </a:cubicBezTo>
                  <a:cubicBezTo>
                    <a:pt x="3050" y="1968"/>
                    <a:pt x="3104" y="1941"/>
                    <a:pt x="3157" y="1941"/>
                  </a:cubicBezTo>
                  <a:close/>
                  <a:moveTo>
                    <a:pt x="2980" y="2710"/>
                  </a:moveTo>
                  <a:cubicBezTo>
                    <a:pt x="3046" y="2710"/>
                    <a:pt x="3117" y="2741"/>
                    <a:pt x="3157" y="2801"/>
                  </a:cubicBezTo>
                  <a:cubicBezTo>
                    <a:pt x="3177" y="2859"/>
                    <a:pt x="3154" y="2903"/>
                    <a:pt x="3090" y="2903"/>
                  </a:cubicBezTo>
                  <a:cubicBezTo>
                    <a:pt x="3065" y="2903"/>
                    <a:pt x="3034" y="2897"/>
                    <a:pt x="2996" y="2882"/>
                  </a:cubicBezTo>
                  <a:cubicBezTo>
                    <a:pt x="2862" y="2855"/>
                    <a:pt x="2808" y="2774"/>
                    <a:pt x="2915" y="2720"/>
                  </a:cubicBezTo>
                  <a:cubicBezTo>
                    <a:pt x="2936" y="2714"/>
                    <a:pt x="2957" y="2710"/>
                    <a:pt x="2980" y="2710"/>
                  </a:cubicBezTo>
                  <a:close/>
                  <a:moveTo>
                    <a:pt x="4535" y="3186"/>
                  </a:moveTo>
                  <a:cubicBezTo>
                    <a:pt x="4555" y="3186"/>
                    <a:pt x="4572" y="3201"/>
                    <a:pt x="4582" y="3231"/>
                  </a:cubicBezTo>
                  <a:cubicBezTo>
                    <a:pt x="4636" y="3312"/>
                    <a:pt x="4609" y="3419"/>
                    <a:pt x="4529" y="3473"/>
                  </a:cubicBezTo>
                  <a:cubicBezTo>
                    <a:pt x="4511" y="3485"/>
                    <a:pt x="4495" y="3490"/>
                    <a:pt x="4481" y="3490"/>
                  </a:cubicBezTo>
                  <a:cubicBezTo>
                    <a:pt x="4430" y="3490"/>
                    <a:pt x="4406" y="3418"/>
                    <a:pt x="4448" y="3312"/>
                  </a:cubicBezTo>
                  <a:cubicBezTo>
                    <a:pt x="4465" y="3228"/>
                    <a:pt x="4502" y="3186"/>
                    <a:pt x="4535" y="3186"/>
                  </a:cubicBezTo>
                  <a:close/>
                  <a:moveTo>
                    <a:pt x="5470" y="4199"/>
                  </a:moveTo>
                  <a:cubicBezTo>
                    <a:pt x="5496" y="4226"/>
                    <a:pt x="5523" y="4280"/>
                    <a:pt x="5523" y="4334"/>
                  </a:cubicBezTo>
                  <a:cubicBezTo>
                    <a:pt x="5504" y="4373"/>
                    <a:pt x="5470" y="4398"/>
                    <a:pt x="5442" y="4398"/>
                  </a:cubicBezTo>
                  <a:cubicBezTo>
                    <a:pt x="5432" y="4398"/>
                    <a:pt x="5423" y="4395"/>
                    <a:pt x="5416" y="4387"/>
                  </a:cubicBezTo>
                  <a:cubicBezTo>
                    <a:pt x="5362" y="4360"/>
                    <a:pt x="5335" y="4334"/>
                    <a:pt x="5335" y="4280"/>
                  </a:cubicBezTo>
                  <a:cubicBezTo>
                    <a:pt x="5362" y="4226"/>
                    <a:pt x="5416" y="4199"/>
                    <a:pt x="5470" y="4199"/>
                  </a:cubicBezTo>
                  <a:close/>
                  <a:moveTo>
                    <a:pt x="6476" y="4924"/>
                  </a:moveTo>
                  <a:cubicBezTo>
                    <a:pt x="6534" y="4924"/>
                    <a:pt x="6591" y="4954"/>
                    <a:pt x="6626" y="5006"/>
                  </a:cubicBezTo>
                  <a:cubicBezTo>
                    <a:pt x="6661" y="5077"/>
                    <a:pt x="6638" y="5113"/>
                    <a:pt x="6578" y="5113"/>
                  </a:cubicBezTo>
                  <a:cubicBezTo>
                    <a:pt x="6548" y="5113"/>
                    <a:pt x="6509" y="5104"/>
                    <a:pt x="6464" y="5086"/>
                  </a:cubicBezTo>
                  <a:cubicBezTo>
                    <a:pt x="6330" y="5059"/>
                    <a:pt x="6303" y="4979"/>
                    <a:pt x="6384" y="4952"/>
                  </a:cubicBezTo>
                  <a:cubicBezTo>
                    <a:pt x="6412" y="4933"/>
                    <a:pt x="6444" y="4924"/>
                    <a:pt x="6476" y="4924"/>
                  </a:cubicBezTo>
                  <a:close/>
                  <a:moveTo>
                    <a:pt x="6946" y="5092"/>
                  </a:moveTo>
                  <a:cubicBezTo>
                    <a:pt x="6978" y="5092"/>
                    <a:pt x="7013" y="5135"/>
                    <a:pt x="7056" y="5221"/>
                  </a:cubicBezTo>
                  <a:cubicBezTo>
                    <a:pt x="7190" y="5463"/>
                    <a:pt x="7163" y="5543"/>
                    <a:pt x="6948" y="5678"/>
                  </a:cubicBezTo>
                  <a:cubicBezTo>
                    <a:pt x="6876" y="5710"/>
                    <a:pt x="6824" y="5727"/>
                    <a:pt x="6788" y="5727"/>
                  </a:cubicBezTo>
                  <a:cubicBezTo>
                    <a:pt x="6702" y="5727"/>
                    <a:pt x="6711" y="5628"/>
                    <a:pt x="6787" y="5382"/>
                  </a:cubicBezTo>
                  <a:cubicBezTo>
                    <a:pt x="6851" y="5189"/>
                    <a:pt x="6897" y="5092"/>
                    <a:pt x="6946" y="5092"/>
                  </a:cubicBezTo>
                  <a:close/>
                  <a:moveTo>
                    <a:pt x="6140" y="5402"/>
                  </a:moveTo>
                  <a:cubicBezTo>
                    <a:pt x="6159" y="5402"/>
                    <a:pt x="6177" y="5404"/>
                    <a:pt x="6195" y="5409"/>
                  </a:cubicBezTo>
                  <a:cubicBezTo>
                    <a:pt x="6276" y="5436"/>
                    <a:pt x="6357" y="5543"/>
                    <a:pt x="6303" y="5651"/>
                  </a:cubicBezTo>
                  <a:cubicBezTo>
                    <a:pt x="6282" y="5713"/>
                    <a:pt x="6213" y="5776"/>
                    <a:pt x="6145" y="5776"/>
                  </a:cubicBezTo>
                  <a:cubicBezTo>
                    <a:pt x="6126" y="5776"/>
                    <a:pt x="6106" y="5771"/>
                    <a:pt x="6088" y="5758"/>
                  </a:cubicBezTo>
                  <a:cubicBezTo>
                    <a:pt x="5980" y="5732"/>
                    <a:pt x="5927" y="5624"/>
                    <a:pt x="5953" y="5543"/>
                  </a:cubicBezTo>
                  <a:cubicBezTo>
                    <a:pt x="5976" y="5454"/>
                    <a:pt x="6053" y="5402"/>
                    <a:pt x="6140" y="5402"/>
                  </a:cubicBezTo>
                  <a:close/>
                  <a:moveTo>
                    <a:pt x="3346" y="5651"/>
                  </a:moveTo>
                  <a:cubicBezTo>
                    <a:pt x="3749" y="5651"/>
                    <a:pt x="4071" y="5866"/>
                    <a:pt x="4018" y="6108"/>
                  </a:cubicBezTo>
                  <a:cubicBezTo>
                    <a:pt x="4006" y="6143"/>
                    <a:pt x="3955" y="6157"/>
                    <a:pt x="3881" y="6157"/>
                  </a:cubicBezTo>
                  <a:cubicBezTo>
                    <a:pt x="3611" y="6157"/>
                    <a:pt x="3038" y="5960"/>
                    <a:pt x="2996" y="5812"/>
                  </a:cubicBezTo>
                  <a:cubicBezTo>
                    <a:pt x="2969" y="5732"/>
                    <a:pt x="3130" y="5651"/>
                    <a:pt x="3346" y="5651"/>
                  </a:cubicBezTo>
                  <a:close/>
                  <a:moveTo>
                    <a:pt x="5252" y="5702"/>
                  </a:moveTo>
                  <a:cubicBezTo>
                    <a:pt x="5667" y="5702"/>
                    <a:pt x="5869" y="5847"/>
                    <a:pt x="5496" y="5947"/>
                  </a:cubicBezTo>
                  <a:cubicBezTo>
                    <a:pt x="5389" y="6000"/>
                    <a:pt x="5201" y="6135"/>
                    <a:pt x="5120" y="6242"/>
                  </a:cubicBezTo>
                  <a:cubicBezTo>
                    <a:pt x="5075" y="6321"/>
                    <a:pt x="5035" y="6362"/>
                    <a:pt x="4996" y="6362"/>
                  </a:cubicBezTo>
                  <a:cubicBezTo>
                    <a:pt x="4941" y="6362"/>
                    <a:pt x="4887" y="6281"/>
                    <a:pt x="4824" y="6108"/>
                  </a:cubicBezTo>
                  <a:cubicBezTo>
                    <a:pt x="4690" y="5812"/>
                    <a:pt x="4717" y="5758"/>
                    <a:pt x="5147" y="5705"/>
                  </a:cubicBezTo>
                  <a:cubicBezTo>
                    <a:pt x="5183" y="5703"/>
                    <a:pt x="5218" y="5702"/>
                    <a:pt x="5252" y="5702"/>
                  </a:cubicBezTo>
                  <a:close/>
                  <a:moveTo>
                    <a:pt x="2846" y="6205"/>
                  </a:moveTo>
                  <a:cubicBezTo>
                    <a:pt x="2860" y="6205"/>
                    <a:pt x="2874" y="6208"/>
                    <a:pt x="2888" y="6216"/>
                  </a:cubicBezTo>
                  <a:cubicBezTo>
                    <a:pt x="2942" y="6216"/>
                    <a:pt x="2969" y="6269"/>
                    <a:pt x="2969" y="6323"/>
                  </a:cubicBezTo>
                  <a:cubicBezTo>
                    <a:pt x="2942" y="6377"/>
                    <a:pt x="2888" y="6404"/>
                    <a:pt x="2835" y="6404"/>
                  </a:cubicBezTo>
                  <a:cubicBezTo>
                    <a:pt x="2781" y="6377"/>
                    <a:pt x="2754" y="6323"/>
                    <a:pt x="2781" y="6269"/>
                  </a:cubicBezTo>
                  <a:cubicBezTo>
                    <a:pt x="2781" y="6230"/>
                    <a:pt x="2810" y="6205"/>
                    <a:pt x="2846" y="6205"/>
                  </a:cubicBezTo>
                  <a:close/>
                  <a:moveTo>
                    <a:pt x="3435" y="1"/>
                  </a:moveTo>
                  <a:cubicBezTo>
                    <a:pt x="3263" y="1"/>
                    <a:pt x="3101" y="43"/>
                    <a:pt x="2996" y="139"/>
                  </a:cubicBezTo>
                  <a:cubicBezTo>
                    <a:pt x="2646" y="435"/>
                    <a:pt x="2566" y="785"/>
                    <a:pt x="2862" y="865"/>
                  </a:cubicBezTo>
                  <a:cubicBezTo>
                    <a:pt x="3130" y="946"/>
                    <a:pt x="2942" y="1699"/>
                    <a:pt x="2593" y="1860"/>
                  </a:cubicBezTo>
                  <a:cubicBezTo>
                    <a:pt x="2458" y="1914"/>
                    <a:pt x="2458" y="1994"/>
                    <a:pt x="2566" y="2102"/>
                  </a:cubicBezTo>
                  <a:cubicBezTo>
                    <a:pt x="2700" y="2183"/>
                    <a:pt x="2700" y="2317"/>
                    <a:pt x="2620" y="2398"/>
                  </a:cubicBezTo>
                  <a:cubicBezTo>
                    <a:pt x="2216" y="2747"/>
                    <a:pt x="2405" y="3473"/>
                    <a:pt x="2888" y="3527"/>
                  </a:cubicBezTo>
                  <a:cubicBezTo>
                    <a:pt x="3426" y="3581"/>
                    <a:pt x="4018" y="4065"/>
                    <a:pt x="3937" y="4360"/>
                  </a:cubicBezTo>
                  <a:cubicBezTo>
                    <a:pt x="3927" y="4402"/>
                    <a:pt x="3900" y="4423"/>
                    <a:pt x="3861" y="4423"/>
                  </a:cubicBezTo>
                  <a:cubicBezTo>
                    <a:pt x="3799" y="4423"/>
                    <a:pt x="3703" y="4369"/>
                    <a:pt x="3587" y="4253"/>
                  </a:cubicBezTo>
                  <a:cubicBezTo>
                    <a:pt x="3382" y="4048"/>
                    <a:pt x="3250" y="3946"/>
                    <a:pt x="3166" y="3946"/>
                  </a:cubicBezTo>
                  <a:cubicBezTo>
                    <a:pt x="3073" y="3946"/>
                    <a:pt x="3037" y="4068"/>
                    <a:pt x="3023" y="4307"/>
                  </a:cubicBezTo>
                  <a:cubicBezTo>
                    <a:pt x="3023" y="4492"/>
                    <a:pt x="3016" y="4586"/>
                    <a:pt x="2981" y="4586"/>
                  </a:cubicBezTo>
                  <a:cubicBezTo>
                    <a:pt x="2945" y="4586"/>
                    <a:pt x="2877" y="4485"/>
                    <a:pt x="2754" y="4280"/>
                  </a:cubicBezTo>
                  <a:cubicBezTo>
                    <a:pt x="2646" y="4108"/>
                    <a:pt x="2539" y="3987"/>
                    <a:pt x="2486" y="3987"/>
                  </a:cubicBezTo>
                  <a:cubicBezTo>
                    <a:pt x="2473" y="3987"/>
                    <a:pt x="2464" y="3995"/>
                    <a:pt x="2458" y="4011"/>
                  </a:cubicBezTo>
                  <a:cubicBezTo>
                    <a:pt x="2450" y="4037"/>
                    <a:pt x="2436" y="4049"/>
                    <a:pt x="2418" y="4049"/>
                  </a:cubicBezTo>
                  <a:cubicBezTo>
                    <a:pt x="2380" y="4049"/>
                    <a:pt x="2325" y="3995"/>
                    <a:pt x="2270" y="3903"/>
                  </a:cubicBezTo>
                  <a:cubicBezTo>
                    <a:pt x="2163" y="3742"/>
                    <a:pt x="1974" y="3581"/>
                    <a:pt x="1813" y="3527"/>
                  </a:cubicBezTo>
                  <a:cubicBezTo>
                    <a:pt x="1766" y="3515"/>
                    <a:pt x="1729" y="3509"/>
                    <a:pt x="1702" y="3509"/>
                  </a:cubicBezTo>
                  <a:cubicBezTo>
                    <a:pt x="1608" y="3509"/>
                    <a:pt x="1645" y="3592"/>
                    <a:pt x="1813" y="3823"/>
                  </a:cubicBezTo>
                  <a:cubicBezTo>
                    <a:pt x="1994" y="4058"/>
                    <a:pt x="2053" y="4147"/>
                    <a:pt x="1932" y="4147"/>
                  </a:cubicBezTo>
                  <a:cubicBezTo>
                    <a:pt x="1874" y="4147"/>
                    <a:pt x="1774" y="4127"/>
                    <a:pt x="1625" y="4092"/>
                  </a:cubicBezTo>
                  <a:cubicBezTo>
                    <a:pt x="1504" y="4061"/>
                    <a:pt x="1424" y="4046"/>
                    <a:pt x="1384" y="4046"/>
                  </a:cubicBezTo>
                  <a:cubicBezTo>
                    <a:pt x="1316" y="4046"/>
                    <a:pt x="1356" y="4088"/>
                    <a:pt x="1490" y="4172"/>
                  </a:cubicBezTo>
                  <a:cubicBezTo>
                    <a:pt x="1679" y="4280"/>
                    <a:pt x="1732" y="4441"/>
                    <a:pt x="1625" y="4576"/>
                  </a:cubicBezTo>
                  <a:cubicBezTo>
                    <a:pt x="1517" y="4710"/>
                    <a:pt x="1571" y="4844"/>
                    <a:pt x="1813" y="4898"/>
                  </a:cubicBezTo>
                  <a:cubicBezTo>
                    <a:pt x="2001" y="4952"/>
                    <a:pt x="2136" y="5086"/>
                    <a:pt x="2109" y="5194"/>
                  </a:cubicBezTo>
                  <a:cubicBezTo>
                    <a:pt x="2082" y="5301"/>
                    <a:pt x="2216" y="5382"/>
                    <a:pt x="2458" y="5382"/>
                  </a:cubicBezTo>
                  <a:cubicBezTo>
                    <a:pt x="2673" y="5382"/>
                    <a:pt x="2808" y="5463"/>
                    <a:pt x="2781" y="5543"/>
                  </a:cubicBezTo>
                  <a:cubicBezTo>
                    <a:pt x="2732" y="5757"/>
                    <a:pt x="2511" y="5871"/>
                    <a:pt x="2248" y="5871"/>
                  </a:cubicBezTo>
                  <a:cubicBezTo>
                    <a:pt x="2082" y="5871"/>
                    <a:pt x="1899" y="5825"/>
                    <a:pt x="1732" y="5732"/>
                  </a:cubicBezTo>
                  <a:cubicBezTo>
                    <a:pt x="1573" y="5629"/>
                    <a:pt x="1481" y="5575"/>
                    <a:pt x="1440" y="5575"/>
                  </a:cubicBezTo>
                  <a:cubicBezTo>
                    <a:pt x="1385" y="5575"/>
                    <a:pt x="1424" y="5676"/>
                    <a:pt x="1517" y="5893"/>
                  </a:cubicBezTo>
                  <a:cubicBezTo>
                    <a:pt x="1601" y="6102"/>
                    <a:pt x="1634" y="6202"/>
                    <a:pt x="1609" y="6202"/>
                  </a:cubicBezTo>
                  <a:cubicBezTo>
                    <a:pt x="1586" y="6202"/>
                    <a:pt x="1512" y="6115"/>
                    <a:pt x="1383" y="5947"/>
                  </a:cubicBezTo>
                  <a:cubicBezTo>
                    <a:pt x="1275" y="5832"/>
                    <a:pt x="1116" y="5782"/>
                    <a:pt x="943" y="5782"/>
                  </a:cubicBezTo>
                  <a:cubicBezTo>
                    <a:pt x="511" y="5782"/>
                    <a:pt x="0" y="6092"/>
                    <a:pt x="39" y="6458"/>
                  </a:cubicBezTo>
                  <a:cubicBezTo>
                    <a:pt x="57" y="6719"/>
                    <a:pt x="335" y="6876"/>
                    <a:pt x="629" y="6876"/>
                  </a:cubicBezTo>
                  <a:cubicBezTo>
                    <a:pt x="759" y="6876"/>
                    <a:pt x="891" y="6846"/>
                    <a:pt x="1006" y="6780"/>
                  </a:cubicBezTo>
                  <a:cubicBezTo>
                    <a:pt x="1107" y="6736"/>
                    <a:pt x="1170" y="6710"/>
                    <a:pt x="1198" y="6710"/>
                  </a:cubicBezTo>
                  <a:cubicBezTo>
                    <a:pt x="1238" y="6710"/>
                    <a:pt x="1208" y="6762"/>
                    <a:pt x="1114" y="6888"/>
                  </a:cubicBezTo>
                  <a:cubicBezTo>
                    <a:pt x="880" y="7186"/>
                    <a:pt x="2163" y="7602"/>
                    <a:pt x="3014" y="7602"/>
                  </a:cubicBezTo>
                  <a:cubicBezTo>
                    <a:pt x="3238" y="7602"/>
                    <a:pt x="3432" y="7573"/>
                    <a:pt x="3561" y="7506"/>
                  </a:cubicBezTo>
                  <a:cubicBezTo>
                    <a:pt x="3743" y="7425"/>
                    <a:pt x="3856" y="7375"/>
                    <a:pt x="3930" y="7375"/>
                  </a:cubicBezTo>
                  <a:cubicBezTo>
                    <a:pt x="4052" y="7375"/>
                    <a:pt x="4065" y="7514"/>
                    <a:pt x="4098" y="7882"/>
                  </a:cubicBezTo>
                  <a:cubicBezTo>
                    <a:pt x="4125" y="8178"/>
                    <a:pt x="4098" y="8823"/>
                    <a:pt x="4018" y="9254"/>
                  </a:cubicBezTo>
                  <a:cubicBezTo>
                    <a:pt x="3937" y="9684"/>
                    <a:pt x="3964" y="10060"/>
                    <a:pt x="4045" y="10087"/>
                  </a:cubicBezTo>
                  <a:cubicBezTo>
                    <a:pt x="4056" y="10090"/>
                    <a:pt x="4067" y="10092"/>
                    <a:pt x="4078" y="10092"/>
                  </a:cubicBezTo>
                  <a:cubicBezTo>
                    <a:pt x="4508" y="10092"/>
                    <a:pt x="4625" y="7575"/>
                    <a:pt x="4206" y="7130"/>
                  </a:cubicBezTo>
                  <a:cubicBezTo>
                    <a:pt x="4071" y="6995"/>
                    <a:pt x="4018" y="6753"/>
                    <a:pt x="4071" y="6538"/>
                  </a:cubicBezTo>
                  <a:cubicBezTo>
                    <a:pt x="4126" y="6387"/>
                    <a:pt x="4160" y="6313"/>
                    <a:pt x="4216" y="6313"/>
                  </a:cubicBezTo>
                  <a:cubicBezTo>
                    <a:pt x="4270" y="6313"/>
                    <a:pt x="4344" y="6380"/>
                    <a:pt x="4475" y="6511"/>
                  </a:cubicBezTo>
                  <a:cubicBezTo>
                    <a:pt x="4636" y="6700"/>
                    <a:pt x="4744" y="6995"/>
                    <a:pt x="4690" y="7157"/>
                  </a:cubicBezTo>
                  <a:cubicBezTo>
                    <a:pt x="4535" y="7699"/>
                    <a:pt x="4678" y="9208"/>
                    <a:pt x="4880" y="9208"/>
                  </a:cubicBezTo>
                  <a:cubicBezTo>
                    <a:pt x="4888" y="9208"/>
                    <a:pt x="4896" y="9205"/>
                    <a:pt x="4905" y="9200"/>
                  </a:cubicBezTo>
                  <a:cubicBezTo>
                    <a:pt x="5039" y="9146"/>
                    <a:pt x="5093" y="8770"/>
                    <a:pt x="5039" y="8232"/>
                  </a:cubicBezTo>
                  <a:cubicBezTo>
                    <a:pt x="4981" y="7572"/>
                    <a:pt x="5119" y="7206"/>
                    <a:pt x="5403" y="7206"/>
                  </a:cubicBezTo>
                  <a:cubicBezTo>
                    <a:pt x="5512" y="7206"/>
                    <a:pt x="5643" y="7260"/>
                    <a:pt x="5792" y="7372"/>
                  </a:cubicBezTo>
                  <a:cubicBezTo>
                    <a:pt x="5848" y="7416"/>
                    <a:pt x="5926" y="7435"/>
                    <a:pt x="6014" y="7435"/>
                  </a:cubicBezTo>
                  <a:cubicBezTo>
                    <a:pt x="6356" y="7435"/>
                    <a:pt x="6851" y="7149"/>
                    <a:pt x="6787" y="6915"/>
                  </a:cubicBezTo>
                  <a:cubicBezTo>
                    <a:pt x="6772" y="6839"/>
                    <a:pt x="6782" y="6806"/>
                    <a:pt x="6809" y="6806"/>
                  </a:cubicBezTo>
                  <a:cubicBezTo>
                    <a:pt x="6829" y="6806"/>
                    <a:pt x="6859" y="6826"/>
                    <a:pt x="6894" y="6861"/>
                  </a:cubicBezTo>
                  <a:cubicBezTo>
                    <a:pt x="6943" y="6926"/>
                    <a:pt x="7022" y="6961"/>
                    <a:pt x="7094" y="6961"/>
                  </a:cubicBezTo>
                  <a:cubicBezTo>
                    <a:pt x="7141" y="6961"/>
                    <a:pt x="7185" y="6946"/>
                    <a:pt x="7217" y="6915"/>
                  </a:cubicBezTo>
                  <a:cubicBezTo>
                    <a:pt x="7298" y="6834"/>
                    <a:pt x="7244" y="6619"/>
                    <a:pt x="7110" y="6458"/>
                  </a:cubicBezTo>
                  <a:cubicBezTo>
                    <a:pt x="6978" y="6311"/>
                    <a:pt x="6918" y="6244"/>
                    <a:pt x="6938" y="6244"/>
                  </a:cubicBezTo>
                  <a:cubicBezTo>
                    <a:pt x="6955" y="6244"/>
                    <a:pt x="7029" y="6291"/>
                    <a:pt x="7163" y="6377"/>
                  </a:cubicBezTo>
                  <a:cubicBezTo>
                    <a:pt x="7246" y="6427"/>
                    <a:pt x="7346" y="6450"/>
                    <a:pt x="7449" y="6450"/>
                  </a:cubicBezTo>
                  <a:cubicBezTo>
                    <a:pt x="7786" y="6450"/>
                    <a:pt x="8160" y="6214"/>
                    <a:pt x="8077" y="5947"/>
                  </a:cubicBezTo>
                  <a:cubicBezTo>
                    <a:pt x="8061" y="5850"/>
                    <a:pt x="8065" y="5802"/>
                    <a:pt x="8087" y="5802"/>
                  </a:cubicBezTo>
                  <a:cubicBezTo>
                    <a:pt x="8102" y="5802"/>
                    <a:pt x="8126" y="5823"/>
                    <a:pt x="8158" y="5866"/>
                  </a:cubicBezTo>
                  <a:cubicBezTo>
                    <a:pt x="8208" y="5903"/>
                    <a:pt x="8275" y="5924"/>
                    <a:pt x="8349" y="5924"/>
                  </a:cubicBezTo>
                  <a:cubicBezTo>
                    <a:pt x="8435" y="5924"/>
                    <a:pt x="8529" y="5897"/>
                    <a:pt x="8615" y="5839"/>
                  </a:cubicBezTo>
                  <a:cubicBezTo>
                    <a:pt x="8830" y="5678"/>
                    <a:pt x="8857" y="5597"/>
                    <a:pt x="8723" y="5570"/>
                  </a:cubicBezTo>
                  <a:cubicBezTo>
                    <a:pt x="8615" y="5543"/>
                    <a:pt x="8561" y="5409"/>
                    <a:pt x="8642" y="5301"/>
                  </a:cubicBezTo>
                  <a:cubicBezTo>
                    <a:pt x="8696" y="5167"/>
                    <a:pt x="8615" y="5059"/>
                    <a:pt x="8454" y="5059"/>
                  </a:cubicBezTo>
                  <a:cubicBezTo>
                    <a:pt x="7217" y="4979"/>
                    <a:pt x="6894" y="4656"/>
                    <a:pt x="7674" y="4226"/>
                  </a:cubicBezTo>
                  <a:cubicBezTo>
                    <a:pt x="8007" y="4060"/>
                    <a:pt x="8109" y="3809"/>
                    <a:pt x="7905" y="3809"/>
                  </a:cubicBezTo>
                  <a:cubicBezTo>
                    <a:pt x="7878" y="3809"/>
                    <a:pt x="7846" y="3813"/>
                    <a:pt x="7809" y="3823"/>
                  </a:cubicBezTo>
                  <a:cubicBezTo>
                    <a:pt x="7765" y="3837"/>
                    <a:pt x="7703" y="3844"/>
                    <a:pt x="7627" y="3844"/>
                  </a:cubicBezTo>
                  <a:cubicBezTo>
                    <a:pt x="7419" y="3844"/>
                    <a:pt x="7109" y="3794"/>
                    <a:pt x="6814" y="3715"/>
                  </a:cubicBezTo>
                  <a:cubicBezTo>
                    <a:pt x="6631" y="3672"/>
                    <a:pt x="6457" y="3651"/>
                    <a:pt x="6300" y="3651"/>
                  </a:cubicBezTo>
                  <a:cubicBezTo>
                    <a:pt x="6064" y="3651"/>
                    <a:pt x="5867" y="3699"/>
                    <a:pt x="5738" y="3796"/>
                  </a:cubicBezTo>
                  <a:cubicBezTo>
                    <a:pt x="5608" y="3907"/>
                    <a:pt x="5504" y="3967"/>
                    <a:pt x="5461" y="3967"/>
                  </a:cubicBezTo>
                  <a:cubicBezTo>
                    <a:pt x="5441" y="3967"/>
                    <a:pt x="5434" y="3955"/>
                    <a:pt x="5443" y="3930"/>
                  </a:cubicBezTo>
                  <a:cubicBezTo>
                    <a:pt x="5453" y="3898"/>
                    <a:pt x="5435" y="3883"/>
                    <a:pt x="5396" y="3883"/>
                  </a:cubicBezTo>
                  <a:cubicBezTo>
                    <a:pt x="5338" y="3883"/>
                    <a:pt x="5234" y="3919"/>
                    <a:pt x="5120" y="3984"/>
                  </a:cubicBezTo>
                  <a:cubicBezTo>
                    <a:pt x="4905" y="4092"/>
                    <a:pt x="4770" y="4280"/>
                    <a:pt x="4797" y="4387"/>
                  </a:cubicBezTo>
                  <a:cubicBezTo>
                    <a:pt x="4824" y="4495"/>
                    <a:pt x="4770" y="4629"/>
                    <a:pt x="4636" y="4656"/>
                  </a:cubicBezTo>
                  <a:cubicBezTo>
                    <a:pt x="4628" y="4658"/>
                    <a:pt x="4620" y="4659"/>
                    <a:pt x="4612" y="4659"/>
                  </a:cubicBezTo>
                  <a:cubicBezTo>
                    <a:pt x="4499" y="4659"/>
                    <a:pt x="4482" y="4473"/>
                    <a:pt x="4582" y="4145"/>
                  </a:cubicBezTo>
                  <a:cubicBezTo>
                    <a:pt x="4658" y="3866"/>
                    <a:pt x="4806" y="3659"/>
                    <a:pt x="4913" y="3659"/>
                  </a:cubicBezTo>
                  <a:cubicBezTo>
                    <a:pt x="4919" y="3659"/>
                    <a:pt x="4926" y="3660"/>
                    <a:pt x="4932" y="3661"/>
                  </a:cubicBezTo>
                  <a:cubicBezTo>
                    <a:pt x="4941" y="3664"/>
                    <a:pt x="4950" y="3665"/>
                    <a:pt x="4959" y="3665"/>
                  </a:cubicBezTo>
                  <a:cubicBezTo>
                    <a:pt x="5057" y="3665"/>
                    <a:pt x="5154" y="3536"/>
                    <a:pt x="5228" y="3339"/>
                  </a:cubicBezTo>
                  <a:cubicBezTo>
                    <a:pt x="5281" y="3151"/>
                    <a:pt x="5228" y="2962"/>
                    <a:pt x="5120" y="2935"/>
                  </a:cubicBezTo>
                  <a:cubicBezTo>
                    <a:pt x="5012" y="2882"/>
                    <a:pt x="4986" y="2774"/>
                    <a:pt x="5093" y="2640"/>
                  </a:cubicBezTo>
                  <a:cubicBezTo>
                    <a:pt x="5174" y="2532"/>
                    <a:pt x="5120" y="2263"/>
                    <a:pt x="4986" y="2075"/>
                  </a:cubicBezTo>
                  <a:cubicBezTo>
                    <a:pt x="4824" y="1887"/>
                    <a:pt x="4744" y="1618"/>
                    <a:pt x="4770" y="1484"/>
                  </a:cubicBezTo>
                  <a:cubicBezTo>
                    <a:pt x="4817" y="1367"/>
                    <a:pt x="4762" y="1290"/>
                    <a:pt x="4676" y="1290"/>
                  </a:cubicBezTo>
                  <a:cubicBezTo>
                    <a:pt x="4663" y="1290"/>
                    <a:pt x="4650" y="1292"/>
                    <a:pt x="4636" y="1295"/>
                  </a:cubicBezTo>
                  <a:cubicBezTo>
                    <a:pt x="4627" y="1298"/>
                    <a:pt x="4618" y="1299"/>
                    <a:pt x="4610" y="1299"/>
                  </a:cubicBezTo>
                  <a:cubicBezTo>
                    <a:pt x="4520" y="1299"/>
                    <a:pt x="4479" y="1170"/>
                    <a:pt x="4529" y="973"/>
                  </a:cubicBezTo>
                  <a:cubicBezTo>
                    <a:pt x="4602" y="776"/>
                    <a:pt x="4564" y="647"/>
                    <a:pt x="4474" y="647"/>
                  </a:cubicBezTo>
                  <a:cubicBezTo>
                    <a:pt x="4466" y="647"/>
                    <a:pt x="4457" y="648"/>
                    <a:pt x="4448" y="650"/>
                  </a:cubicBezTo>
                  <a:cubicBezTo>
                    <a:pt x="4431" y="654"/>
                    <a:pt x="4414" y="655"/>
                    <a:pt x="4398" y="655"/>
                  </a:cubicBezTo>
                  <a:cubicBezTo>
                    <a:pt x="4288" y="655"/>
                    <a:pt x="4206" y="576"/>
                    <a:pt x="4206" y="435"/>
                  </a:cubicBezTo>
                  <a:cubicBezTo>
                    <a:pt x="4188" y="181"/>
                    <a:pt x="3791" y="1"/>
                    <a:pt x="3435" y="1"/>
                  </a:cubicBezTo>
                  <a:close/>
                </a:path>
              </a:pathLst>
            </a:custGeom>
            <a:solidFill>
              <a:srgbClr val="33A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8"/>
            <p:cNvSpPr/>
            <p:nvPr/>
          </p:nvSpPr>
          <p:spPr>
            <a:xfrm>
              <a:off x="3576400" y="4012850"/>
              <a:ext cx="186225" cy="326100"/>
            </a:xfrm>
            <a:custGeom>
              <a:avLst/>
              <a:gdLst/>
              <a:ahLst/>
              <a:cxnLst/>
              <a:rect l="l" t="t" r="r" b="b"/>
              <a:pathLst>
                <a:path w="7449" h="13044" extrusionOk="0">
                  <a:moveTo>
                    <a:pt x="2689" y="864"/>
                  </a:moveTo>
                  <a:cubicBezTo>
                    <a:pt x="2743" y="890"/>
                    <a:pt x="2770" y="971"/>
                    <a:pt x="2770" y="1025"/>
                  </a:cubicBezTo>
                  <a:cubicBezTo>
                    <a:pt x="2750" y="1064"/>
                    <a:pt x="2702" y="1089"/>
                    <a:pt x="2656" y="1089"/>
                  </a:cubicBezTo>
                  <a:cubicBezTo>
                    <a:pt x="2639" y="1089"/>
                    <a:pt x="2623" y="1086"/>
                    <a:pt x="2609" y="1079"/>
                  </a:cubicBezTo>
                  <a:cubicBezTo>
                    <a:pt x="2555" y="1052"/>
                    <a:pt x="2528" y="998"/>
                    <a:pt x="2555" y="944"/>
                  </a:cubicBezTo>
                  <a:cubicBezTo>
                    <a:pt x="2582" y="890"/>
                    <a:pt x="2635" y="864"/>
                    <a:pt x="2689" y="864"/>
                  </a:cubicBezTo>
                  <a:close/>
                  <a:moveTo>
                    <a:pt x="3799" y="1242"/>
                  </a:moveTo>
                  <a:cubicBezTo>
                    <a:pt x="3864" y="1242"/>
                    <a:pt x="3935" y="1276"/>
                    <a:pt x="4007" y="1347"/>
                  </a:cubicBezTo>
                  <a:cubicBezTo>
                    <a:pt x="4168" y="1509"/>
                    <a:pt x="4275" y="1643"/>
                    <a:pt x="4249" y="1670"/>
                  </a:cubicBezTo>
                  <a:cubicBezTo>
                    <a:pt x="4249" y="1697"/>
                    <a:pt x="4060" y="1724"/>
                    <a:pt x="3845" y="1724"/>
                  </a:cubicBezTo>
                  <a:cubicBezTo>
                    <a:pt x="3630" y="1724"/>
                    <a:pt x="3523" y="1589"/>
                    <a:pt x="3603" y="1401"/>
                  </a:cubicBezTo>
                  <a:cubicBezTo>
                    <a:pt x="3648" y="1296"/>
                    <a:pt x="3718" y="1242"/>
                    <a:pt x="3799" y="1242"/>
                  </a:cubicBezTo>
                  <a:close/>
                  <a:moveTo>
                    <a:pt x="4957" y="1622"/>
                  </a:moveTo>
                  <a:cubicBezTo>
                    <a:pt x="5039" y="1622"/>
                    <a:pt x="5116" y="1672"/>
                    <a:pt x="5136" y="1751"/>
                  </a:cubicBezTo>
                  <a:cubicBezTo>
                    <a:pt x="5169" y="1835"/>
                    <a:pt x="5151" y="1877"/>
                    <a:pt x="5092" y="1877"/>
                  </a:cubicBezTo>
                  <a:cubicBezTo>
                    <a:pt x="5057" y="1877"/>
                    <a:pt x="5008" y="1862"/>
                    <a:pt x="4948" y="1831"/>
                  </a:cubicBezTo>
                  <a:cubicBezTo>
                    <a:pt x="4786" y="1778"/>
                    <a:pt x="4759" y="1697"/>
                    <a:pt x="4867" y="1643"/>
                  </a:cubicBezTo>
                  <a:cubicBezTo>
                    <a:pt x="4896" y="1629"/>
                    <a:pt x="4927" y="1622"/>
                    <a:pt x="4957" y="1622"/>
                  </a:cubicBezTo>
                  <a:close/>
                  <a:moveTo>
                    <a:pt x="3207" y="1950"/>
                  </a:moveTo>
                  <a:cubicBezTo>
                    <a:pt x="3230" y="1950"/>
                    <a:pt x="3239" y="1991"/>
                    <a:pt x="3227" y="2073"/>
                  </a:cubicBezTo>
                  <a:cubicBezTo>
                    <a:pt x="3227" y="2262"/>
                    <a:pt x="3146" y="2450"/>
                    <a:pt x="3039" y="2477"/>
                  </a:cubicBezTo>
                  <a:cubicBezTo>
                    <a:pt x="3025" y="2484"/>
                    <a:pt x="3013" y="2487"/>
                    <a:pt x="3003" y="2487"/>
                  </a:cubicBezTo>
                  <a:cubicBezTo>
                    <a:pt x="2940" y="2487"/>
                    <a:pt x="2972" y="2341"/>
                    <a:pt x="3066" y="2154"/>
                  </a:cubicBezTo>
                  <a:cubicBezTo>
                    <a:pt x="3126" y="2018"/>
                    <a:pt x="3178" y="1950"/>
                    <a:pt x="3207" y="1950"/>
                  </a:cubicBezTo>
                  <a:close/>
                  <a:moveTo>
                    <a:pt x="4850" y="4591"/>
                  </a:moveTo>
                  <a:cubicBezTo>
                    <a:pt x="4865" y="4591"/>
                    <a:pt x="4880" y="4594"/>
                    <a:pt x="4894" y="4601"/>
                  </a:cubicBezTo>
                  <a:cubicBezTo>
                    <a:pt x="4948" y="4628"/>
                    <a:pt x="4975" y="4708"/>
                    <a:pt x="4948" y="4762"/>
                  </a:cubicBezTo>
                  <a:cubicBezTo>
                    <a:pt x="4928" y="4801"/>
                    <a:pt x="4894" y="4826"/>
                    <a:pt x="4845" y="4826"/>
                  </a:cubicBezTo>
                  <a:cubicBezTo>
                    <a:pt x="4828" y="4826"/>
                    <a:pt x="4808" y="4823"/>
                    <a:pt x="4786" y="4816"/>
                  </a:cubicBezTo>
                  <a:cubicBezTo>
                    <a:pt x="4733" y="4789"/>
                    <a:pt x="4706" y="4735"/>
                    <a:pt x="4733" y="4681"/>
                  </a:cubicBezTo>
                  <a:cubicBezTo>
                    <a:pt x="4753" y="4621"/>
                    <a:pt x="4803" y="4591"/>
                    <a:pt x="4850" y="4591"/>
                  </a:cubicBezTo>
                  <a:close/>
                  <a:moveTo>
                    <a:pt x="2582" y="3982"/>
                  </a:moveTo>
                  <a:cubicBezTo>
                    <a:pt x="2626" y="3982"/>
                    <a:pt x="2665" y="4078"/>
                    <a:pt x="2716" y="4251"/>
                  </a:cubicBezTo>
                  <a:cubicBezTo>
                    <a:pt x="2852" y="4698"/>
                    <a:pt x="3072" y="4906"/>
                    <a:pt x="3478" y="4906"/>
                  </a:cubicBezTo>
                  <a:cubicBezTo>
                    <a:pt x="3634" y="4906"/>
                    <a:pt x="3817" y="4875"/>
                    <a:pt x="4034" y="4816"/>
                  </a:cubicBezTo>
                  <a:cubicBezTo>
                    <a:pt x="4120" y="4787"/>
                    <a:pt x="4176" y="4774"/>
                    <a:pt x="4201" y="4774"/>
                  </a:cubicBezTo>
                  <a:cubicBezTo>
                    <a:pt x="4271" y="4774"/>
                    <a:pt x="4119" y="4873"/>
                    <a:pt x="3765" y="5031"/>
                  </a:cubicBezTo>
                  <a:cubicBezTo>
                    <a:pt x="2797" y="5461"/>
                    <a:pt x="2582" y="5837"/>
                    <a:pt x="2501" y="7047"/>
                  </a:cubicBezTo>
                  <a:cubicBezTo>
                    <a:pt x="2465" y="7693"/>
                    <a:pt x="2585" y="7991"/>
                    <a:pt x="2915" y="7991"/>
                  </a:cubicBezTo>
                  <a:cubicBezTo>
                    <a:pt x="3081" y="7991"/>
                    <a:pt x="3299" y="7917"/>
                    <a:pt x="3576" y="7773"/>
                  </a:cubicBezTo>
                  <a:cubicBezTo>
                    <a:pt x="3899" y="7612"/>
                    <a:pt x="4464" y="7451"/>
                    <a:pt x="4840" y="7397"/>
                  </a:cubicBezTo>
                  <a:cubicBezTo>
                    <a:pt x="4865" y="7395"/>
                    <a:pt x="4888" y="7394"/>
                    <a:pt x="4908" y="7394"/>
                  </a:cubicBezTo>
                  <a:cubicBezTo>
                    <a:pt x="5204" y="7394"/>
                    <a:pt x="4889" y="7583"/>
                    <a:pt x="4007" y="7961"/>
                  </a:cubicBezTo>
                  <a:cubicBezTo>
                    <a:pt x="2286" y="8660"/>
                    <a:pt x="2205" y="8822"/>
                    <a:pt x="2340" y="10892"/>
                  </a:cubicBezTo>
                  <a:cubicBezTo>
                    <a:pt x="2367" y="11752"/>
                    <a:pt x="2393" y="12478"/>
                    <a:pt x="2340" y="12478"/>
                  </a:cubicBezTo>
                  <a:cubicBezTo>
                    <a:pt x="2149" y="12540"/>
                    <a:pt x="1987" y="12570"/>
                    <a:pt x="1853" y="12570"/>
                  </a:cubicBezTo>
                  <a:cubicBezTo>
                    <a:pt x="1345" y="12570"/>
                    <a:pt x="1252" y="12136"/>
                    <a:pt x="1614" y="11349"/>
                  </a:cubicBezTo>
                  <a:cubicBezTo>
                    <a:pt x="2367" y="9575"/>
                    <a:pt x="2044" y="6214"/>
                    <a:pt x="1049" y="5757"/>
                  </a:cubicBezTo>
                  <a:cubicBezTo>
                    <a:pt x="915" y="5676"/>
                    <a:pt x="780" y="5515"/>
                    <a:pt x="753" y="5353"/>
                  </a:cubicBezTo>
                  <a:cubicBezTo>
                    <a:pt x="744" y="5296"/>
                    <a:pt x="768" y="5270"/>
                    <a:pt x="820" y="5270"/>
                  </a:cubicBezTo>
                  <a:cubicBezTo>
                    <a:pt x="915" y="5270"/>
                    <a:pt x="1102" y="5359"/>
                    <a:pt x="1345" y="5515"/>
                  </a:cubicBezTo>
                  <a:lnTo>
                    <a:pt x="1936" y="5945"/>
                  </a:lnTo>
                  <a:lnTo>
                    <a:pt x="2259" y="4843"/>
                  </a:lnTo>
                  <a:cubicBezTo>
                    <a:pt x="2426" y="4241"/>
                    <a:pt x="2510" y="3982"/>
                    <a:pt x="2582" y="3982"/>
                  </a:cubicBezTo>
                  <a:close/>
                  <a:moveTo>
                    <a:pt x="2689" y="1"/>
                  </a:moveTo>
                  <a:cubicBezTo>
                    <a:pt x="2680" y="1"/>
                    <a:pt x="2671" y="1"/>
                    <a:pt x="2662" y="3"/>
                  </a:cubicBezTo>
                  <a:cubicBezTo>
                    <a:pt x="2232" y="57"/>
                    <a:pt x="2071" y="837"/>
                    <a:pt x="2393" y="1240"/>
                  </a:cubicBezTo>
                  <a:cubicBezTo>
                    <a:pt x="2716" y="1670"/>
                    <a:pt x="2662" y="2127"/>
                    <a:pt x="1936" y="4359"/>
                  </a:cubicBezTo>
                  <a:lnTo>
                    <a:pt x="1533" y="5569"/>
                  </a:lnTo>
                  <a:lnTo>
                    <a:pt x="1264" y="4574"/>
                  </a:lnTo>
                  <a:cubicBezTo>
                    <a:pt x="1108" y="4060"/>
                    <a:pt x="979" y="3787"/>
                    <a:pt x="836" y="3787"/>
                  </a:cubicBezTo>
                  <a:cubicBezTo>
                    <a:pt x="635" y="3787"/>
                    <a:pt x="405" y="4325"/>
                    <a:pt x="27" y="5488"/>
                  </a:cubicBezTo>
                  <a:cubicBezTo>
                    <a:pt x="1" y="5649"/>
                    <a:pt x="189" y="5864"/>
                    <a:pt x="485" y="5999"/>
                  </a:cubicBezTo>
                  <a:cubicBezTo>
                    <a:pt x="1049" y="6241"/>
                    <a:pt x="1076" y="6483"/>
                    <a:pt x="538" y="6698"/>
                  </a:cubicBezTo>
                  <a:cubicBezTo>
                    <a:pt x="350" y="6778"/>
                    <a:pt x="162" y="7020"/>
                    <a:pt x="108" y="7262"/>
                  </a:cubicBezTo>
                  <a:cubicBezTo>
                    <a:pt x="66" y="7458"/>
                    <a:pt x="75" y="7552"/>
                    <a:pt x="191" y="7552"/>
                  </a:cubicBezTo>
                  <a:cubicBezTo>
                    <a:pt x="299" y="7552"/>
                    <a:pt x="498" y="7471"/>
                    <a:pt x="834" y="7316"/>
                  </a:cubicBezTo>
                  <a:lnTo>
                    <a:pt x="1668" y="6967"/>
                  </a:lnTo>
                  <a:lnTo>
                    <a:pt x="1694" y="8445"/>
                  </a:lnTo>
                  <a:cubicBezTo>
                    <a:pt x="1721" y="9897"/>
                    <a:pt x="1587" y="10569"/>
                    <a:pt x="1022" y="12021"/>
                  </a:cubicBezTo>
                  <a:cubicBezTo>
                    <a:pt x="780" y="12666"/>
                    <a:pt x="807" y="12774"/>
                    <a:pt x="1264" y="12828"/>
                  </a:cubicBezTo>
                  <a:cubicBezTo>
                    <a:pt x="1560" y="12882"/>
                    <a:pt x="1936" y="12962"/>
                    <a:pt x="2071" y="13016"/>
                  </a:cubicBezTo>
                  <a:cubicBezTo>
                    <a:pt x="2112" y="13034"/>
                    <a:pt x="2152" y="13043"/>
                    <a:pt x="2189" y="13043"/>
                  </a:cubicBezTo>
                  <a:cubicBezTo>
                    <a:pt x="2540" y="13043"/>
                    <a:pt x="2711" y="12258"/>
                    <a:pt x="2662" y="10946"/>
                  </a:cubicBezTo>
                  <a:cubicBezTo>
                    <a:pt x="2582" y="9198"/>
                    <a:pt x="2797" y="8768"/>
                    <a:pt x="4007" y="8311"/>
                  </a:cubicBezTo>
                  <a:cubicBezTo>
                    <a:pt x="4410" y="8163"/>
                    <a:pt x="4699" y="8089"/>
                    <a:pt x="4958" y="8089"/>
                  </a:cubicBezTo>
                  <a:cubicBezTo>
                    <a:pt x="5217" y="8089"/>
                    <a:pt x="5445" y="8163"/>
                    <a:pt x="5727" y="8311"/>
                  </a:cubicBezTo>
                  <a:cubicBezTo>
                    <a:pt x="6124" y="8509"/>
                    <a:pt x="6449" y="8610"/>
                    <a:pt x="6700" y="8610"/>
                  </a:cubicBezTo>
                  <a:cubicBezTo>
                    <a:pt x="6958" y="8610"/>
                    <a:pt x="7137" y="8503"/>
                    <a:pt x="7233" y="8284"/>
                  </a:cubicBezTo>
                  <a:cubicBezTo>
                    <a:pt x="7395" y="7891"/>
                    <a:pt x="7198" y="7617"/>
                    <a:pt x="6746" y="7617"/>
                  </a:cubicBezTo>
                  <a:cubicBezTo>
                    <a:pt x="6673" y="7617"/>
                    <a:pt x="6593" y="7624"/>
                    <a:pt x="6507" y="7639"/>
                  </a:cubicBezTo>
                  <a:cubicBezTo>
                    <a:pt x="6429" y="7650"/>
                    <a:pt x="6358" y="7655"/>
                    <a:pt x="6295" y="7655"/>
                  </a:cubicBezTo>
                  <a:cubicBezTo>
                    <a:pt x="5746" y="7655"/>
                    <a:pt x="5749" y="7275"/>
                    <a:pt x="6399" y="7155"/>
                  </a:cubicBezTo>
                  <a:cubicBezTo>
                    <a:pt x="7152" y="6994"/>
                    <a:pt x="7421" y="6456"/>
                    <a:pt x="6883" y="6214"/>
                  </a:cubicBezTo>
                  <a:cubicBezTo>
                    <a:pt x="6838" y="6199"/>
                    <a:pt x="6782" y="6191"/>
                    <a:pt x="6719" y="6191"/>
                  </a:cubicBezTo>
                  <a:cubicBezTo>
                    <a:pt x="6450" y="6191"/>
                    <a:pt x="6044" y="6329"/>
                    <a:pt x="5674" y="6590"/>
                  </a:cubicBezTo>
                  <a:cubicBezTo>
                    <a:pt x="5252" y="6892"/>
                    <a:pt x="4906" y="7049"/>
                    <a:pt x="4716" y="7049"/>
                  </a:cubicBezTo>
                  <a:cubicBezTo>
                    <a:pt x="4568" y="7049"/>
                    <a:pt x="4515" y="6952"/>
                    <a:pt x="4598" y="6752"/>
                  </a:cubicBezTo>
                  <a:cubicBezTo>
                    <a:pt x="4675" y="6565"/>
                    <a:pt x="4640" y="6477"/>
                    <a:pt x="4539" y="6477"/>
                  </a:cubicBezTo>
                  <a:cubicBezTo>
                    <a:pt x="4395" y="6477"/>
                    <a:pt x="4115" y="6660"/>
                    <a:pt x="3845" y="6994"/>
                  </a:cubicBezTo>
                  <a:cubicBezTo>
                    <a:pt x="3547" y="7352"/>
                    <a:pt x="3301" y="7530"/>
                    <a:pt x="3128" y="7530"/>
                  </a:cubicBezTo>
                  <a:cubicBezTo>
                    <a:pt x="2910" y="7530"/>
                    <a:pt x="2806" y="7251"/>
                    <a:pt x="2851" y="6698"/>
                  </a:cubicBezTo>
                  <a:cubicBezTo>
                    <a:pt x="2946" y="5760"/>
                    <a:pt x="3437" y="5272"/>
                    <a:pt x="4196" y="5272"/>
                  </a:cubicBezTo>
                  <a:cubicBezTo>
                    <a:pt x="4504" y="5272"/>
                    <a:pt x="4856" y="5352"/>
                    <a:pt x="5243" y="5515"/>
                  </a:cubicBezTo>
                  <a:cubicBezTo>
                    <a:pt x="5427" y="5593"/>
                    <a:pt x="5599" y="5629"/>
                    <a:pt x="5739" y="5629"/>
                  </a:cubicBezTo>
                  <a:cubicBezTo>
                    <a:pt x="6031" y="5629"/>
                    <a:pt x="6187" y="5473"/>
                    <a:pt x="6023" y="5219"/>
                  </a:cubicBezTo>
                  <a:cubicBezTo>
                    <a:pt x="5916" y="5085"/>
                    <a:pt x="6158" y="4843"/>
                    <a:pt x="6588" y="4574"/>
                  </a:cubicBezTo>
                  <a:cubicBezTo>
                    <a:pt x="7314" y="4170"/>
                    <a:pt x="7448" y="3687"/>
                    <a:pt x="6883" y="3445"/>
                  </a:cubicBezTo>
                  <a:cubicBezTo>
                    <a:pt x="6852" y="3429"/>
                    <a:pt x="6818" y="3421"/>
                    <a:pt x="6783" y="3421"/>
                  </a:cubicBezTo>
                  <a:cubicBezTo>
                    <a:pt x="6641" y="3421"/>
                    <a:pt x="6486" y="3546"/>
                    <a:pt x="6399" y="3740"/>
                  </a:cubicBezTo>
                  <a:cubicBezTo>
                    <a:pt x="6319" y="3955"/>
                    <a:pt x="5942" y="4197"/>
                    <a:pt x="5593" y="4278"/>
                  </a:cubicBezTo>
                  <a:cubicBezTo>
                    <a:pt x="5417" y="4318"/>
                    <a:pt x="5290" y="4344"/>
                    <a:pt x="5204" y="4344"/>
                  </a:cubicBezTo>
                  <a:cubicBezTo>
                    <a:pt x="5000" y="4344"/>
                    <a:pt x="5015" y="4201"/>
                    <a:pt x="5109" y="3767"/>
                  </a:cubicBezTo>
                  <a:cubicBezTo>
                    <a:pt x="5239" y="3249"/>
                    <a:pt x="5114" y="2977"/>
                    <a:pt x="4895" y="2977"/>
                  </a:cubicBezTo>
                  <a:cubicBezTo>
                    <a:pt x="4706" y="2977"/>
                    <a:pt x="4446" y="3181"/>
                    <a:pt x="4222" y="3606"/>
                  </a:cubicBezTo>
                  <a:cubicBezTo>
                    <a:pt x="3913" y="4190"/>
                    <a:pt x="3517" y="4529"/>
                    <a:pt x="3281" y="4529"/>
                  </a:cubicBezTo>
                  <a:cubicBezTo>
                    <a:pt x="3125" y="4529"/>
                    <a:pt x="3039" y="4383"/>
                    <a:pt x="3093" y="4063"/>
                  </a:cubicBezTo>
                  <a:cubicBezTo>
                    <a:pt x="3361" y="2504"/>
                    <a:pt x="3603" y="2235"/>
                    <a:pt x="4679" y="2127"/>
                  </a:cubicBezTo>
                  <a:cubicBezTo>
                    <a:pt x="6131" y="2020"/>
                    <a:pt x="6480" y="1079"/>
                    <a:pt x="5324" y="514"/>
                  </a:cubicBezTo>
                  <a:cubicBezTo>
                    <a:pt x="5281" y="489"/>
                    <a:pt x="5241" y="477"/>
                    <a:pt x="5206" y="477"/>
                  </a:cubicBezTo>
                  <a:cubicBezTo>
                    <a:pt x="5090" y="477"/>
                    <a:pt x="5022" y="609"/>
                    <a:pt x="5001" y="837"/>
                  </a:cubicBezTo>
                  <a:cubicBezTo>
                    <a:pt x="4975" y="1079"/>
                    <a:pt x="4813" y="1321"/>
                    <a:pt x="4652" y="1347"/>
                  </a:cubicBezTo>
                  <a:cubicBezTo>
                    <a:pt x="4640" y="1349"/>
                    <a:pt x="4628" y="1350"/>
                    <a:pt x="4617" y="1350"/>
                  </a:cubicBezTo>
                  <a:cubicBezTo>
                    <a:pt x="4454" y="1350"/>
                    <a:pt x="4385" y="1167"/>
                    <a:pt x="4410" y="890"/>
                  </a:cubicBezTo>
                  <a:cubicBezTo>
                    <a:pt x="4476" y="495"/>
                    <a:pt x="4290" y="251"/>
                    <a:pt x="4080" y="251"/>
                  </a:cubicBezTo>
                  <a:cubicBezTo>
                    <a:pt x="3947" y="251"/>
                    <a:pt x="3805" y="349"/>
                    <a:pt x="3711" y="568"/>
                  </a:cubicBezTo>
                  <a:cubicBezTo>
                    <a:pt x="3615" y="783"/>
                    <a:pt x="3503" y="892"/>
                    <a:pt x="3395" y="892"/>
                  </a:cubicBezTo>
                  <a:cubicBezTo>
                    <a:pt x="3259" y="892"/>
                    <a:pt x="3128" y="723"/>
                    <a:pt x="3039" y="380"/>
                  </a:cubicBezTo>
                  <a:cubicBezTo>
                    <a:pt x="2963" y="178"/>
                    <a:pt x="2817" y="1"/>
                    <a:pt x="2689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8"/>
            <p:cNvSpPr/>
            <p:nvPr/>
          </p:nvSpPr>
          <p:spPr>
            <a:xfrm>
              <a:off x="3219250" y="3973600"/>
              <a:ext cx="303400" cy="255425"/>
            </a:xfrm>
            <a:custGeom>
              <a:avLst/>
              <a:gdLst/>
              <a:ahLst/>
              <a:cxnLst/>
              <a:rect l="l" t="t" r="r" b="b"/>
              <a:pathLst>
                <a:path w="12136" h="10217" extrusionOk="0">
                  <a:moveTo>
                    <a:pt x="10029" y="1608"/>
                  </a:moveTo>
                  <a:cubicBezTo>
                    <a:pt x="10066" y="1608"/>
                    <a:pt x="10106" y="1624"/>
                    <a:pt x="10146" y="1654"/>
                  </a:cubicBezTo>
                  <a:cubicBezTo>
                    <a:pt x="10281" y="1761"/>
                    <a:pt x="10361" y="1869"/>
                    <a:pt x="10361" y="1923"/>
                  </a:cubicBezTo>
                  <a:cubicBezTo>
                    <a:pt x="10339" y="1967"/>
                    <a:pt x="10264" y="2010"/>
                    <a:pt x="10163" y="2010"/>
                  </a:cubicBezTo>
                  <a:cubicBezTo>
                    <a:pt x="10141" y="2010"/>
                    <a:pt x="10117" y="2008"/>
                    <a:pt x="10092" y="2003"/>
                  </a:cubicBezTo>
                  <a:cubicBezTo>
                    <a:pt x="9985" y="1976"/>
                    <a:pt x="9877" y="1869"/>
                    <a:pt x="9904" y="1734"/>
                  </a:cubicBezTo>
                  <a:cubicBezTo>
                    <a:pt x="9921" y="1650"/>
                    <a:pt x="9969" y="1608"/>
                    <a:pt x="10029" y="1608"/>
                  </a:cubicBezTo>
                  <a:close/>
                  <a:moveTo>
                    <a:pt x="11141" y="2138"/>
                  </a:moveTo>
                  <a:cubicBezTo>
                    <a:pt x="11195" y="2165"/>
                    <a:pt x="11248" y="2218"/>
                    <a:pt x="11248" y="2272"/>
                  </a:cubicBezTo>
                  <a:cubicBezTo>
                    <a:pt x="11222" y="2326"/>
                    <a:pt x="11168" y="2380"/>
                    <a:pt x="11114" y="2380"/>
                  </a:cubicBezTo>
                  <a:cubicBezTo>
                    <a:pt x="11060" y="2353"/>
                    <a:pt x="11007" y="2299"/>
                    <a:pt x="11007" y="2245"/>
                  </a:cubicBezTo>
                  <a:cubicBezTo>
                    <a:pt x="11033" y="2192"/>
                    <a:pt x="11087" y="2138"/>
                    <a:pt x="11141" y="2138"/>
                  </a:cubicBezTo>
                  <a:close/>
                  <a:moveTo>
                    <a:pt x="10387" y="2316"/>
                  </a:moveTo>
                  <a:cubicBezTo>
                    <a:pt x="10406" y="2316"/>
                    <a:pt x="10425" y="2328"/>
                    <a:pt x="10442" y="2353"/>
                  </a:cubicBezTo>
                  <a:cubicBezTo>
                    <a:pt x="10523" y="2460"/>
                    <a:pt x="10496" y="2595"/>
                    <a:pt x="10415" y="2675"/>
                  </a:cubicBezTo>
                  <a:cubicBezTo>
                    <a:pt x="10387" y="2697"/>
                    <a:pt x="10362" y="2707"/>
                    <a:pt x="10342" y="2707"/>
                  </a:cubicBezTo>
                  <a:cubicBezTo>
                    <a:pt x="10285" y="2707"/>
                    <a:pt x="10261" y="2626"/>
                    <a:pt x="10281" y="2487"/>
                  </a:cubicBezTo>
                  <a:cubicBezTo>
                    <a:pt x="10299" y="2376"/>
                    <a:pt x="10343" y="2316"/>
                    <a:pt x="10387" y="2316"/>
                  </a:cubicBezTo>
                  <a:close/>
                  <a:moveTo>
                    <a:pt x="9252" y="2590"/>
                  </a:moveTo>
                  <a:cubicBezTo>
                    <a:pt x="9271" y="2590"/>
                    <a:pt x="9291" y="2591"/>
                    <a:pt x="9313" y="2595"/>
                  </a:cubicBezTo>
                  <a:cubicBezTo>
                    <a:pt x="9501" y="2622"/>
                    <a:pt x="9555" y="2702"/>
                    <a:pt x="9447" y="2783"/>
                  </a:cubicBezTo>
                  <a:cubicBezTo>
                    <a:pt x="9415" y="2815"/>
                    <a:pt x="9375" y="2830"/>
                    <a:pt x="9333" y="2830"/>
                  </a:cubicBezTo>
                  <a:cubicBezTo>
                    <a:pt x="9269" y="2830"/>
                    <a:pt x="9200" y="2794"/>
                    <a:pt x="9151" y="2729"/>
                  </a:cubicBezTo>
                  <a:cubicBezTo>
                    <a:pt x="9082" y="2659"/>
                    <a:pt x="9133" y="2590"/>
                    <a:pt x="9252" y="2590"/>
                  </a:cubicBezTo>
                  <a:close/>
                  <a:moveTo>
                    <a:pt x="9388" y="4342"/>
                  </a:moveTo>
                  <a:cubicBezTo>
                    <a:pt x="9452" y="4342"/>
                    <a:pt x="9449" y="4439"/>
                    <a:pt x="9366" y="4584"/>
                  </a:cubicBezTo>
                  <a:cubicBezTo>
                    <a:pt x="9286" y="4773"/>
                    <a:pt x="9151" y="4934"/>
                    <a:pt x="9098" y="4934"/>
                  </a:cubicBezTo>
                  <a:cubicBezTo>
                    <a:pt x="8909" y="4907"/>
                    <a:pt x="9071" y="4477"/>
                    <a:pt x="9313" y="4369"/>
                  </a:cubicBezTo>
                  <a:cubicBezTo>
                    <a:pt x="9344" y="4351"/>
                    <a:pt x="9369" y="4342"/>
                    <a:pt x="9388" y="4342"/>
                  </a:cubicBezTo>
                  <a:close/>
                  <a:moveTo>
                    <a:pt x="6863" y="6115"/>
                  </a:moveTo>
                  <a:cubicBezTo>
                    <a:pt x="7211" y="6115"/>
                    <a:pt x="7417" y="6382"/>
                    <a:pt x="7350" y="6870"/>
                  </a:cubicBezTo>
                  <a:cubicBezTo>
                    <a:pt x="7251" y="7486"/>
                    <a:pt x="6633" y="8012"/>
                    <a:pt x="5992" y="8012"/>
                  </a:cubicBezTo>
                  <a:cubicBezTo>
                    <a:pt x="5934" y="8012"/>
                    <a:pt x="5875" y="8008"/>
                    <a:pt x="5818" y="7999"/>
                  </a:cubicBezTo>
                  <a:cubicBezTo>
                    <a:pt x="5118" y="7918"/>
                    <a:pt x="5280" y="7004"/>
                    <a:pt x="6113" y="6413"/>
                  </a:cubicBezTo>
                  <a:cubicBezTo>
                    <a:pt x="6395" y="6211"/>
                    <a:pt x="6655" y="6115"/>
                    <a:pt x="6863" y="6115"/>
                  </a:cubicBezTo>
                  <a:close/>
                  <a:moveTo>
                    <a:pt x="6986" y="5758"/>
                  </a:moveTo>
                  <a:cubicBezTo>
                    <a:pt x="6556" y="5758"/>
                    <a:pt x="6023" y="5995"/>
                    <a:pt x="5549" y="6493"/>
                  </a:cubicBezTo>
                  <a:cubicBezTo>
                    <a:pt x="4850" y="7219"/>
                    <a:pt x="4796" y="7461"/>
                    <a:pt x="5280" y="8026"/>
                  </a:cubicBezTo>
                  <a:cubicBezTo>
                    <a:pt x="5454" y="8229"/>
                    <a:pt x="5709" y="8319"/>
                    <a:pt x="5991" y="8319"/>
                  </a:cubicBezTo>
                  <a:cubicBezTo>
                    <a:pt x="6752" y="8319"/>
                    <a:pt x="7709" y="7667"/>
                    <a:pt x="7807" y="6843"/>
                  </a:cubicBezTo>
                  <a:cubicBezTo>
                    <a:pt x="7912" y="6137"/>
                    <a:pt x="7531" y="5758"/>
                    <a:pt x="6986" y="5758"/>
                  </a:cubicBezTo>
                  <a:close/>
                  <a:moveTo>
                    <a:pt x="8912" y="3622"/>
                  </a:moveTo>
                  <a:cubicBezTo>
                    <a:pt x="8967" y="3622"/>
                    <a:pt x="9021" y="3637"/>
                    <a:pt x="9071" y="3670"/>
                  </a:cubicBezTo>
                  <a:cubicBezTo>
                    <a:pt x="9340" y="3805"/>
                    <a:pt x="9286" y="3939"/>
                    <a:pt x="8856" y="4342"/>
                  </a:cubicBezTo>
                  <a:cubicBezTo>
                    <a:pt x="8421" y="4777"/>
                    <a:pt x="8298" y="5250"/>
                    <a:pt x="8568" y="5250"/>
                  </a:cubicBezTo>
                  <a:cubicBezTo>
                    <a:pt x="8616" y="5250"/>
                    <a:pt x="8676" y="5235"/>
                    <a:pt x="8748" y="5203"/>
                  </a:cubicBezTo>
                  <a:cubicBezTo>
                    <a:pt x="8777" y="5191"/>
                    <a:pt x="8803" y="5186"/>
                    <a:pt x="8827" y="5186"/>
                  </a:cubicBezTo>
                  <a:cubicBezTo>
                    <a:pt x="8913" y="5186"/>
                    <a:pt x="8963" y="5258"/>
                    <a:pt x="8963" y="5364"/>
                  </a:cubicBezTo>
                  <a:cubicBezTo>
                    <a:pt x="8933" y="5552"/>
                    <a:pt x="8988" y="5638"/>
                    <a:pt x="9088" y="5638"/>
                  </a:cubicBezTo>
                  <a:cubicBezTo>
                    <a:pt x="9260" y="5638"/>
                    <a:pt x="9569" y="5385"/>
                    <a:pt x="9824" y="4961"/>
                  </a:cubicBezTo>
                  <a:cubicBezTo>
                    <a:pt x="9997" y="4692"/>
                    <a:pt x="10128" y="4532"/>
                    <a:pt x="10189" y="4532"/>
                  </a:cubicBezTo>
                  <a:cubicBezTo>
                    <a:pt x="10214" y="4532"/>
                    <a:pt x="10227" y="4558"/>
                    <a:pt x="10227" y="4611"/>
                  </a:cubicBezTo>
                  <a:cubicBezTo>
                    <a:pt x="10146" y="5203"/>
                    <a:pt x="8533" y="7542"/>
                    <a:pt x="7619" y="8322"/>
                  </a:cubicBezTo>
                  <a:cubicBezTo>
                    <a:pt x="6436" y="9355"/>
                    <a:pt x="5086" y="9888"/>
                    <a:pt x="3918" y="9888"/>
                  </a:cubicBezTo>
                  <a:cubicBezTo>
                    <a:pt x="2989" y="9888"/>
                    <a:pt x="2174" y="9550"/>
                    <a:pt x="1650" y="8859"/>
                  </a:cubicBezTo>
                  <a:cubicBezTo>
                    <a:pt x="1328" y="8456"/>
                    <a:pt x="1086" y="7945"/>
                    <a:pt x="1112" y="7757"/>
                  </a:cubicBezTo>
                  <a:cubicBezTo>
                    <a:pt x="1220" y="7085"/>
                    <a:pt x="2511" y="6198"/>
                    <a:pt x="3720" y="5956"/>
                  </a:cubicBezTo>
                  <a:cubicBezTo>
                    <a:pt x="4393" y="5821"/>
                    <a:pt x="5602" y="5310"/>
                    <a:pt x="6409" y="4799"/>
                  </a:cubicBezTo>
                  <a:cubicBezTo>
                    <a:pt x="7161" y="4349"/>
                    <a:pt x="7889" y="4014"/>
                    <a:pt x="8093" y="4014"/>
                  </a:cubicBezTo>
                  <a:cubicBezTo>
                    <a:pt x="8108" y="4014"/>
                    <a:pt x="8121" y="4016"/>
                    <a:pt x="8130" y="4020"/>
                  </a:cubicBezTo>
                  <a:cubicBezTo>
                    <a:pt x="8172" y="4041"/>
                    <a:pt x="8216" y="4051"/>
                    <a:pt x="8260" y="4051"/>
                  </a:cubicBezTo>
                  <a:cubicBezTo>
                    <a:pt x="8384" y="4051"/>
                    <a:pt x="8507" y="3971"/>
                    <a:pt x="8587" y="3832"/>
                  </a:cubicBezTo>
                  <a:cubicBezTo>
                    <a:pt x="8661" y="3701"/>
                    <a:pt x="8788" y="3622"/>
                    <a:pt x="8912" y="3622"/>
                  </a:cubicBezTo>
                  <a:close/>
                  <a:moveTo>
                    <a:pt x="11506" y="1"/>
                  </a:moveTo>
                  <a:cubicBezTo>
                    <a:pt x="11109" y="1"/>
                    <a:pt x="10397" y="579"/>
                    <a:pt x="9420" y="1815"/>
                  </a:cubicBezTo>
                  <a:cubicBezTo>
                    <a:pt x="7888" y="3778"/>
                    <a:pt x="5818" y="5176"/>
                    <a:pt x="3747" y="5633"/>
                  </a:cubicBezTo>
                  <a:cubicBezTo>
                    <a:pt x="2887" y="5821"/>
                    <a:pt x="2027" y="6198"/>
                    <a:pt x="1623" y="6547"/>
                  </a:cubicBezTo>
                  <a:cubicBezTo>
                    <a:pt x="0" y="8045"/>
                    <a:pt x="1508" y="10216"/>
                    <a:pt x="3928" y="10216"/>
                  </a:cubicBezTo>
                  <a:cubicBezTo>
                    <a:pt x="4114" y="10216"/>
                    <a:pt x="4305" y="10204"/>
                    <a:pt x="4500" y="10177"/>
                  </a:cubicBezTo>
                  <a:cubicBezTo>
                    <a:pt x="6920" y="9881"/>
                    <a:pt x="9178" y="7649"/>
                    <a:pt x="10818" y="4047"/>
                  </a:cubicBezTo>
                  <a:cubicBezTo>
                    <a:pt x="11973" y="1457"/>
                    <a:pt x="12136" y="1"/>
                    <a:pt x="11506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8"/>
            <p:cNvSpPr/>
            <p:nvPr/>
          </p:nvSpPr>
          <p:spPr>
            <a:xfrm>
              <a:off x="4980525" y="2413625"/>
              <a:ext cx="366350" cy="234750"/>
            </a:xfrm>
            <a:custGeom>
              <a:avLst/>
              <a:gdLst/>
              <a:ahLst/>
              <a:cxnLst/>
              <a:rect l="l" t="t" r="r" b="b"/>
              <a:pathLst>
                <a:path w="14654" h="9390" extrusionOk="0">
                  <a:moveTo>
                    <a:pt x="6856" y="682"/>
                  </a:moveTo>
                  <a:cubicBezTo>
                    <a:pt x="6910" y="682"/>
                    <a:pt x="6964" y="736"/>
                    <a:pt x="6964" y="790"/>
                  </a:cubicBezTo>
                  <a:cubicBezTo>
                    <a:pt x="6964" y="844"/>
                    <a:pt x="6910" y="897"/>
                    <a:pt x="6856" y="897"/>
                  </a:cubicBezTo>
                  <a:cubicBezTo>
                    <a:pt x="6803" y="897"/>
                    <a:pt x="6749" y="844"/>
                    <a:pt x="6749" y="790"/>
                  </a:cubicBezTo>
                  <a:cubicBezTo>
                    <a:pt x="6749" y="736"/>
                    <a:pt x="6803" y="682"/>
                    <a:pt x="6856" y="682"/>
                  </a:cubicBezTo>
                  <a:close/>
                  <a:moveTo>
                    <a:pt x="13148" y="2995"/>
                  </a:moveTo>
                  <a:cubicBezTo>
                    <a:pt x="13202" y="2995"/>
                    <a:pt x="13255" y="3048"/>
                    <a:pt x="13255" y="3102"/>
                  </a:cubicBezTo>
                  <a:cubicBezTo>
                    <a:pt x="13255" y="3183"/>
                    <a:pt x="13202" y="3237"/>
                    <a:pt x="13148" y="3237"/>
                  </a:cubicBezTo>
                  <a:cubicBezTo>
                    <a:pt x="13067" y="3237"/>
                    <a:pt x="13013" y="3183"/>
                    <a:pt x="13013" y="3102"/>
                  </a:cubicBezTo>
                  <a:cubicBezTo>
                    <a:pt x="13013" y="3048"/>
                    <a:pt x="13067" y="2995"/>
                    <a:pt x="13148" y="2995"/>
                  </a:cubicBezTo>
                  <a:close/>
                  <a:moveTo>
                    <a:pt x="9185" y="3517"/>
                  </a:moveTo>
                  <a:cubicBezTo>
                    <a:pt x="9511" y="3517"/>
                    <a:pt x="9788" y="3752"/>
                    <a:pt x="9733" y="4097"/>
                  </a:cubicBezTo>
                  <a:cubicBezTo>
                    <a:pt x="9670" y="4399"/>
                    <a:pt x="9418" y="4569"/>
                    <a:pt x="9151" y="4569"/>
                  </a:cubicBezTo>
                  <a:cubicBezTo>
                    <a:pt x="8966" y="4569"/>
                    <a:pt x="8774" y="4488"/>
                    <a:pt x="8631" y="4312"/>
                  </a:cubicBezTo>
                  <a:cubicBezTo>
                    <a:pt x="8416" y="4070"/>
                    <a:pt x="8443" y="3936"/>
                    <a:pt x="8712" y="3694"/>
                  </a:cubicBezTo>
                  <a:cubicBezTo>
                    <a:pt x="8860" y="3571"/>
                    <a:pt x="9028" y="3517"/>
                    <a:pt x="9185" y="3517"/>
                  </a:cubicBezTo>
                  <a:close/>
                  <a:moveTo>
                    <a:pt x="9175" y="3075"/>
                  </a:moveTo>
                  <a:cubicBezTo>
                    <a:pt x="8995" y="3075"/>
                    <a:pt x="8809" y="3117"/>
                    <a:pt x="8631" y="3210"/>
                  </a:cubicBezTo>
                  <a:cubicBezTo>
                    <a:pt x="8013" y="3532"/>
                    <a:pt x="7986" y="4500"/>
                    <a:pt x="8550" y="4850"/>
                  </a:cubicBezTo>
                  <a:cubicBezTo>
                    <a:pt x="8775" y="4977"/>
                    <a:pt x="9004" y="5036"/>
                    <a:pt x="9218" y="5036"/>
                  </a:cubicBezTo>
                  <a:cubicBezTo>
                    <a:pt x="9770" y="5036"/>
                    <a:pt x="10217" y="4644"/>
                    <a:pt x="10217" y="4043"/>
                  </a:cubicBezTo>
                  <a:cubicBezTo>
                    <a:pt x="10217" y="3475"/>
                    <a:pt x="9727" y="3075"/>
                    <a:pt x="9175" y="3075"/>
                  </a:cubicBezTo>
                  <a:close/>
                  <a:moveTo>
                    <a:pt x="13605" y="5549"/>
                  </a:moveTo>
                  <a:cubicBezTo>
                    <a:pt x="13659" y="5549"/>
                    <a:pt x="13712" y="5603"/>
                    <a:pt x="13712" y="5683"/>
                  </a:cubicBezTo>
                  <a:cubicBezTo>
                    <a:pt x="13712" y="5737"/>
                    <a:pt x="13659" y="5791"/>
                    <a:pt x="13605" y="5791"/>
                  </a:cubicBezTo>
                  <a:cubicBezTo>
                    <a:pt x="13551" y="5791"/>
                    <a:pt x="13497" y="5737"/>
                    <a:pt x="13497" y="5683"/>
                  </a:cubicBezTo>
                  <a:cubicBezTo>
                    <a:pt x="13497" y="5603"/>
                    <a:pt x="13551" y="5549"/>
                    <a:pt x="13605" y="5549"/>
                  </a:cubicBezTo>
                  <a:close/>
                  <a:moveTo>
                    <a:pt x="5915" y="7646"/>
                  </a:moveTo>
                  <a:cubicBezTo>
                    <a:pt x="5996" y="7646"/>
                    <a:pt x="6050" y="7700"/>
                    <a:pt x="6050" y="7753"/>
                  </a:cubicBezTo>
                  <a:cubicBezTo>
                    <a:pt x="6050" y="7834"/>
                    <a:pt x="5996" y="7888"/>
                    <a:pt x="5915" y="7888"/>
                  </a:cubicBezTo>
                  <a:cubicBezTo>
                    <a:pt x="5862" y="7888"/>
                    <a:pt x="5808" y="7834"/>
                    <a:pt x="5808" y="7753"/>
                  </a:cubicBezTo>
                  <a:cubicBezTo>
                    <a:pt x="5808" y="7700"/>
                    <a:pt x="5862" y="7646"/>
                    <a:pt x="5915" y="7646"/>
                  </a:cubicBezTo>
                  <a:close/>
                  <a:moveTo>
                    <a:pt x="10994" y="698"/>
                  </a:moveTo>
                  <a:cubicBezTo>
                    <a:pt x="11165" y="698"/>
                    <a:pt x="11080" y="848"/>
                    <a:pt x="10647" y="1166"/>
                  </a:cubicBezTo>
                  <a:cubicBezTo>
                    <a:pt x="9518" y="2000"/>
                    <a:pt x="10110" y="2753"/>
                    <a:pt x="11884" y="2753"/>
                  </a:cubicBezTo>
                  <a:cubicBezTo>
                    <a:pt x="12261" y="2753"/>
                    <a:pt x="12556" y="2860"/>
                    <a:pt x="12556" y="2995"/>
                  </a:cubicBezTo>
                  <a:cubicBezTo>
                    <a:pt x="12556" y="3129"/>
                    <a:pt x="12368" y="3237"/>
                    <a:pt x="12126" y="3237"/>
                  </a:cubicBezTo>
                  <a:cubicBezTo>
                    <a:pt x="10970" y="3237"/>
                    <a:pt x="11373" y="4231"/>
                    <a:pt x="12933" y="5280"/>
                  </a:cubicBezTo>
                  <a:cubicBezTo>
                    <a:pt x="13180" y="5445"/>
                    <a:pt x="13275" y="5508"/>
                    <a:pt x="13201" y="5508"/>
                  </a:cubicBezTo>
                  <a:cubicBezTo>
                    <a:pt x="13154" y="5508"/>
                    <a:pt x="13040" y="5483"/>
                    <a:pt x="12852" y="5441"/>
                  </a:cubicBezTo>
                  <a:cubicBezTo>
                    <a:pt x="12666" y="5391"/>
                    <a:pt x="12496" y="5368"/>
                    <a:pt x="12343" y="5368"/>
                  </a:cubicBezTo>
                  <a:cubicBezTo>
                    <a:pt x="11257" y="5368"/>
                    <a:pt x="11026" y="6551"/>
                    <a:pt x="11992" y="7942"/>
                  </a:cubicBezTo>
                  <a:cubicBezTo>
                    <a:pt x="12373" y="8514"/>
                    <a:pt x="12460" y="8791"/>
                    <a:pt x="12337" y="8791"/>
                  </a:cubicBezTo>
                  <a:cubicBezTo>
                    <a:pt x="12201" y="8791"/>
                    <a:pt x="11804" y="8446"/>
                    <a:pt x="11266" y="7780"/>
                  </a:cubicBezTo>
                  <a:cubicBezTo>
                    <a:pt x="10202" y="6478"/>
                    <a:pt x="8951" y="5786"/>
                    <a:pt x="7938" y="5786"/>
                  </a:cubicBezTo>
                  <a:cubicBezTo>
                    <a:pt x="7236" y="5786"/>
                    <a:pt x="6649" y="6119"/>
                    <a:pt x="6319" y="6812"/>
                  </a:cubicBezTo>
                  <a:cubicBezTo>
                    <a:pt x="6224" y="7013"/>
                    <a:pt x="6166" y="7121"/>
                    <a:pt x="6128" y="7121"/>
                  </a:cubicBezTo>
                  <a:cubicBezTo>
                    <a:pt x="6080" y="7121"/>
                    <a:pt x="6065" y="6947"/>
                    <a:pt x="6050" y="6570"/>
                  </a:cubicBezTo>
                  <a:cubicBezTo>
                    <a:pt x="6036" y="6008"/>
                    <a:pt x="5897" y="5732"/>
                    <a:pt x="5567" y="5732"/>
                  </a:cubicBezTo>
                  <a:cubicBezTo>
                    <a:pt x="5266" y="5732"/>
                    <a:pt x="4807" y="5961"/>
                    <a:pt x="4141" y="6409"/>
                  </a:cubicBezTo>
                  <a:lnTo>
                    <a:pt x="2904" y="7243"/>
                  </a:lnTo>
                  <a:lnTo>
                    <a:pt x="3576" y="6517"/>
                  </a:lnTo>
                  <a:cubicBezTo>
                    <a:pt x="4410" y="5656"/>
                    <a:pt x="4329" y="5549"/>
                    <a:pt x="2608" y="5172"/>
                  </a:cubicBezTo>
                  <a:lnTo>
                    <a:pt x="1264" y="4903"/>
                  </a:lnTo>
                  <a:lnTo>
                    <a:pt x="2662" y="4877"/>
                  </a:lnTo>
                  <a:cubicBezTo>
                    <a:pt x="4168" y="4850"/>
                    <a:pt x="4490" y="4742"/>
                    <a:pt x="4706" y="4097"/>
                  </a:cubicBezTo>
                  <a:cubicBezTo>
                    <a:pt x="4867" y="3694"/>
                    <a:pt x="4786" y="3586"/>
                    <a:pt x="3361" y="2403"/>
                  </a:cubicBezTo>
                  <a:lnTo>
                    <a:pt x="2662" y="1838"/>
                  </a:lnTo>
                  <a:lnTo>
                    <a:pt x="3308" y="2054"/>
                  </a:lnTo>
                  <a:cubicBezTo>
                    <a:pt x="3657" y="2188"/>
                    <a:pt x="4195" y="2457"/>
                    <a:pt x="4517" y="2672"/>
                  </a:cubicBezTo>
                  <a:cubicBezTo>
                    <a:pt x="4794" y="2853"/>
                    <a:pt x="5085" y="2940"/>
                    <a:pt x="5357" y="2940"/>
                  </a:cubicBezTo>
                  <a:cubicBezTo>
                    <a:pt x="5853" y="2940"/>
                    <a:pt x="6289" y="2654"/>
                    <a:pt x="6480" y="2134"/>
                  </a:cubicBezTo>
                  <a:cubicBezTo>
                    <a:pt x="6564" y="1882"/>
                    <a:pt x="6638" y="1756"/>
                    <a:pt x="6681" y="1756"/>
                  </a:cubicBezTo>
                  <a:cubicBezTo>
                    <a:pt x="6707" y="1756"/>
                    <a:pt x="6722" y="1801"/>
                    <a:pt x="6722" y="1892"/>
                  </a:cubicBezTo>
                  <a:cubicBezTo>
                    <a:pt x="6733" y="2150"/>
                    <a:pt x="6852" y="2281"/>
                    <a:pt x="7108" y="2281"/>
                  </a:cubicBezTo>
                  <a:cubicBezTo>
                    <a:pt x="7468" y="2281"/>
                    <a:pt x="8099" y="2023"/>
                    <a:pt x="9088" y="1489"/>
                  </a:cubicBezTo>
                  <a:cubicBezTo>
                    <a:pt x="10050" y="977"/>
                    <a:pt x="10761" y="698"/>
                    <a:pt x="10994" y="698"/>
                  </a:cubicBezTo>
                  <a:close/>
                  <a:moveTo>
                    <a:pt x="6879" y="0"/>
                  </a:moveTo>
                  <a:cubicBezTo>
                    <a:pt x="6543" y="0"/>
                    <a:pt x="6344" y="404"/>
                    <a:pt x="6184" y="1408"/>
                  </a:cubicBezTo>
                  <a:cubicBezTo>
                    <a:pt x="6065" y="2126"/>
                    <a:pt x="5826" y="2474"/>
                    <a:pt x="5391" y="2474"/>
                  </a:cubicBezTo>
                  <a:cubicBezTo>
                    <a:pt x="5142" y="2474"/>
                    <a:pt x="4829" y="2360"/>
                    <a:pt x="4437" y="2134"/>
                  </a:cubicBezTo>
                  <a:cubicBezTo>
                    <a:pt x="3484" y="1594"/>
                    <a:pt x="2815" y="1359"/>
                    <a:pt x="2454" y="1359"/>
                  </a:cubicBezTo>
                  <a:cubicBezTo>
                    <a:pt x="1755" y="1359"/>
                    <a:pt x="2207" y="2238"/>
                    <a:pt x="3980" y="3479"/>
                  </a:cubicBezTo>
                  <a:cubicBezTo>
                    <a:pt x="4813" y="4070"/>
                    <a:pt x="4329" y="4393"/>
                    <a:pt x="2555" y="4393"/>
                  </a:cubicBezTo>
                  <a:cubicBezTo>
                    <a:pt x="216" y="4393"/>
                    <a:pt x="1" y="5172"/>
                    <a:pt x="2232" y="5576"/>
                  </a:cubicBezTo>
                  <a:cubicBezTo>
                    <a:pt x="3630" y="5844"/>
                    <a:pt x="3684" y="5898"/>
                    <a:pt x="2931" y="6597"/>
                  </a:cubicBezTo>
                  <a:cubicBezTo>
                    <a:pt x="2242" y="7241"/>
                    <a:pt x="2216" y="7605"/>
                    <a:pt x="2600" y="7605"/>
                  </a:cubicBezTo>
                  <a:cubicBezTo>
                    <a:pt x="2890" y="7605"/>
                    <a:pt x="3413" y="7398"/>
                    <a:pt x="4060" y="6947"/>
                  </a:cubicBezTo>
                  <a:cubicBezTo>
                    <a:pt x="4625" y="6570"/>
                    <a:pt x="5190" y="6248"/>
                    <a:pt x="5324" y="6248"/>
                  </a:cubicBezTo>
                  <a:cubicBezTo>
                    <a:pt x="5673" y="6248"/>
                    <a:pt x="5647" y="7243"/>
                    <a:pt x="5297" y="7995"/>
                  </a:cubicBezTo>
                  <a:cubicBezTo>
                    <a:pt x="5082" y="8506"/>
                    <a:pt x="5082" y="8641"/>
                    <a:pt x="5351" y="8802"/>
                  </a:cubicBezTo>
                  <a:cubicBezTo>
                    <a:pt x="5473" y="8881"/>
                    <a:pt x="5577" y="8925"/>
                    <a:pt x="5675" y="8925"/>
                  </a:cubicBezTo>
                  <a:cubicBezTo>
                    <a:pt x="5943" y="8925"/>
                    <a:pt x="6159" y="8587"/>
                    <a:pt x="6534" y="7700"/>
                  </a:cubicBezTo>
                  <a:cubicBezTo>
                    <a:pt x="6970" y="6678"/>
                    <a:pt x="7496" y="6167"/>
                    <a:pt x="8150" y="6167"/>
                  </a:cubicBezTo>
                  <a:cubicBezTo>
                    <a:pt x="8786" y="6167"/>
                    <a:pt x="9544" y="6651"/>
                    <a:pt x="10459" y="7619"/>
                  </a:cubicBezTo>
                  <a:cubicBezTo>
                    <a:pt x="11158" y="8345"/>
                    <a:pt x="11938" y="9071"/>
                    <a:pt x="12207" y="9205"/>
                  </a:cubicBezTo>
                  <a:cubicBezTo>
                    <a:pt x="12434" y="9331"/>
                    <a:pt x="12614" y="9390"/>
                    <a:pt x="12745" y="9390"/>
                  </a:cubicBezTo>
                  <a:cubicBezTo>
                    <a:pt x="13173" y="9390"/>
                    <a:pt x="13087" y="8773"/>
                    <a:pt x="12449" y="7888"/>
                  </a:cubicBezTo>
                  <a:cubicBezTo>
                    <a:pt x="11584" y="6715"/>
                    <a:pt x="11749" y="5790"/>
                    <a:pt x="12474" y="5790"/>
                  </a:cubicBezTo>
                  <a:cubicBezTo>
                    <a:pt x="12763" y="5790"/>
                    <a:pt x="13141" y="5937"/>
                    <a:pt x="13578" y="6275"/>
                  </a:cubicBezTo>
                  <a:cubicBezTo>
                    <a:pt x="13882" y="6509"/>
                    <a:pt x="14187" y="6661"/>
                    <a:pt x="14296" y="6661"/>
                  </a:cubicBezTo>
                  <a:cubicBezTo>
                    <a:pt x="14312" y="6661"/>
                    <a:pt x="14324" y="6658"/>
                    <a:pt x="14331" y="6651"/>
                  </a:cubicBezTo>
                  <a:cubicBezTo>
                    <a:pt x="14653" y="6328"/>
                    <a:pt x="14035" y="5468"/>
                    <a:pt x="13013" y="4823"/>
                  </a:cubicBezTo>
                  <a:cubicBezTo>
                    <a:pt x="11768" y="4058"/>
                    <a:pt x="11606" y="3524"/>
                    <a:pt x="12483" y="3524"/>
                  </a:cubicBezTo>
                  <a:cubicBezTo>
                    <a:pt x="12686" y="3524"/>
                    <a:pt x="12943" y="3553"/>
                    <a:pt x="13255" y="3613"/>
                  </a:cubicBezTo>
                  <a:cubicBezTo>
                    <a:pt x="13426" y="3647"/>
                    <a:pt x="13558" y="3665"/>
                    <a:pt x="13660" y="3665"/>
                  </a:cubicBezTo>
                  <a:cubicBezTo>
                    <a:pt x="13879" y="3665"/>
                    <a:pt x="13954" y="3582"/>
                    <a:pt x="13954" y="3398"/>
                  </a:cubicBezTo>
                  <a:cubicBezTo>
                    <a:pt x="13954" y="2887"/>
                    <a:pt x="13578" y="2699"/>
                    <a:pt x="11992" y="2403"/>
                  </a:cubicBezTo>
                  <a:cubicBezTo>
                    <a:pt x="10379" y="2134"/>
                    <a:pt x="10190" y="1865"/>
                    <a:pt x="11158" y="1328"/>
                  </a:cubicBezTo>
                  <a:cubicBezTo>
                    <a:pt x="11535" y="1113"/>
                    <a:pt x="11857" y="817"/>
                    <a:pt x="11857" y="709"/>
                  </a:cubicBezTo>
                  <a:cubicBezTo>
                    <a:pt x="11857" y="457"/>
                    <a:pt x="11657" y="338"/>
                    <a:pt x="11313" y="338"/>
                  </a:cubicBezTo>
                  <a:cubicBezTo>
                    <a:pt x="10665" y="338"/>
                    <a:pt x="9510" y="761"/>
                    <a:pt x="8228" y="1516"/>
                  </a:cubicBezTo>
                  <a:lnTo>
                    <a:pt x="7125" y="2161"/>
                  </a:lnTo>
                  <a:lnTo>
                    <a:pt x="7125" y="2161"/>
                  </a:lnTo>
                  <a:lnTo>
                    <a:pt x="7287" y="1166"/>
                  </a:lnTo>
                  <a:cubicBezTo>
                    <a:pt x="7421" y="387"/>
                    <a:pt x="7367" y="172"/>
                    <a:pt x="7072" y="37"/>
                  </a:cubicBezTo>
                  <a:cubicBezTo>
                    <a:pt x="7003" y="13"/>
                    <a:pt x="6939" y="0"/>
                    <a:pt x="6879" y="0"/>
                  </a:cubicBezTo>
                  <a:close/>
                </a:path>
              </a:pathLst>
            </a:custGeom>
            <a:solidFill>
              <a:srgbClr val="CAB2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8"/>
            <p:cNvSpPr/>
            <p:nvPr/>
          </p:nvSpPr>
          <p:spPr>
            <a:xfrm>
              <a:off x="4065900" y="1352000"/>
              <a:ext cx="315100" cy="257625"/>
            </a:xfrm>
            <a:custGeom>
              <a:avLst/>
              <a:gdLst/>
              <a:ahLst/>
              <a:cxnLst/>
              <a:rect l="l" t="t" r="r" b="b"/>
              <a:pathLst>
                <a:path w="12604" h="10305" extrusionOk="0">
                  <a:moveTo>
                    <a:pt x="5566" y="1634"/>
                  </a:moveTo>
                  <a:cubicBezTo>
                    <a:pt x="8728" y="1634"/>
                    <a:pt x="12111" y="3840"/>
                    <a:pt x="9834" y="5372"/>
                  </a:cubicBezTo>
                  <a:cubicBezTo>
                    <a:pt x="9539" y="5576"/>
                    <a:pt x="9275" y="5675"/>
                    <a:pt x="9054" y="5675"/>
                  </a:cubicBezTo>
                  <a:cubicBezTo>
                    <a:pt x="8692" y="5675"/>
                    <a:pt x="8449" y="5407"/>
                    <a:pt x="8382" y="4888"/>
                  </a:cubicBezTo>
                  <a:cubicBezTo>
                    <a:pt x="8252" y="3933"/>
                    <a:pt x="6785" y="3328"/>
                    <a:pt x="5563" y="3328"/>
                  </a:cubicBezTo>
                  <a:cubicBezTo>
                    <a:pt x="4757" y="3328"/>
                    <a:pt x="4058" y="3591"/>
                    <a:pt x="3919" y="4189"/>
                  </a:cubicBezTo>
                  <a:cubicBezTo>
                    <a:pt x="3875" y="4374"/>
                    <a:pt x="3819" y="4471"/>
                    <a:pt x="3717" y="4471"/>
                  </a:cubicBezTo>
                  <a:cubicBezTo>
                    <a:pt x="3567" y="4471"/>
                    <a:pt x="3319" y="4261"/>
                    <a:pt x="2870" y="3813"/>
                  </a:cubicBezTo>
                  <a:cubicBezTo>
                    <a:pt x="2091" y="3006"/>
                    <a:pt x="2171" y="2684"/>
                    <a:pt x="3220" y="2146"/>
                  </a:cubicBezTo>
                  <a:cubicBezTo>
                    <a:pt x="3915" y="1787"/>
                    <a:pt x="4733" y="1634"/>
                    <a:pt x="5566" y="1634"/>
                  </a:cubicBezTo>
                  <a:close/>
                  <a:moveTo>
                    <a:pt x="5373" y="3765"/>
                  </a:moveTo>
                  <a:cubicBezTo>
                    <a:pt x="5591" y="3765"/>
                    <a:pt x="5839" y="3801"/>
                    <a:pt x="6124" y="3867"/>
                  </a:cubicBezTo>
                  <a:cubicBezTo>
                    <a:pt x="7817" y="4243"/>
                    <a:pt x="8167" y="4835"/>
                    <a:pt x="7737" y="6636"/>
                  </a:cubicBezTo>
                  <a:cubicBezTo>
                    <a:pt x="7360" y="8195"/>
                    <a:pt x="6366" y="9701"/>
                    <a:pt x="5613" y="9809"/>
                  </a:cubicBezTo>
                  <a:cubicBezTo>
                    <a:pt x="5498" y="9825"/>
                    <a:pt x="5387" y="9833"/>
                    <a:pt x="5281" y="9833"/>
                  </a:cubicBezTo>
                  <a:cubicBezTo>
                    <a:pt x="3804" y="9833"/>
                    <a:pt x="3235" y="8281"/>
                    <a:pt x="3811" y="5722"/>
                  </a:cubicBezTo>
                  <a:cubicBezTo>
                    <a:pt x="4133" y="4309"/>
                    <a:pt x="4522" y="3765"/>
                    <a:pt x="5373" y="3765"/>
                  </a:cubicBezTo>
                  <a:close/>
                  <a:moveTo>
                    <a:pt x="6305" y="0"/>
                  </a:moveTo>
                  <a:cubicBezTo>
                    <a:pt x="2743" y="0"/>
                    <a:pt x="0" y="2958"/>
                    <a:pt x="2978" y="4458"/>
                  </a:cubicBezTo>
                  <a:cubicBezTo>
                    <a:pt x="3516" y="4727"/>
                    <a:pt x="3543" y="4808"/>
                    <a:pt x="3247" y="6098"/>
                  </a:cubicBezTo>
                  <a:cubicBezTo>
                    <a:pt x="2897" y="7658"/>
                    <a:pt x="3032" y="8895"/>
                    <a:pt x="3677" y="9594"/>
                  </a:cubicBezTo>
                  <a:cubicBezTo>
                    <a:pt x="4117" y="10076"/>
                    <a:pt x="4622" y="10305"/>
                    <a:pt x="5140" y="10305"/>
                  </a:cubicBezTo>
                  <a:cubicBezTo>
                    <a:pt x="6236" y="10305"/>
                    <a:pt x="7384" y="9278"/>
                    <a:pt x="8059" y="7470"/>
                  </a:cubicBezTo>
                  <a:cubicBezTo>
                    <a:pt x="8436" y="6475"/>
                    <a:pt x="8570" y="6340"/>
                    <a:pt x="9242" y="6206"/>
                  </a:cubicBezTo>
                  <a:cubicBezTo>
                    <a:pt x="12603" y="5641"/>
                    <a:pt x="11420" y="1017"/>
                    <a:pt x="7710" y="157"/>
                  </a:cubicBezTo>
                  <a:cubicBezTo>
                    <a:pt x="7235" y="49"/>
                    <a:pt x="6763" y="0"/>
                    <a:pt x="6305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8"/>
            <p:cNvSpPr/>
            <p:nvPr/>
          </p:nvSpPr>
          <p:spPr>
            <a:xfrm>
              <a:off x="2988950" y="3867325"/>
              <a:ext cx="260150" cy="208975"/>
            </a:xfrm>
            <a:custGeom>
              <a:avLst/>
              <a:gdLst/>
              <a:ahLst/>
              <a:cxnLst/>
              <a:rect l="l" t="t" r="r" b="b"/>
              <a:pathLst>
                <a:path w="10406" h="8359" extrusionOk="0">
                  <a:moveTo>
                    <a:pt x="6355" y="2993"/>
                  </a:moveTo>
                  <a:cubicBezTo>
                    <a:pt x="6516" y="2993"/>
                    <a:pt x="6695" y="3092"/>
                    <a:pt x="6695" y="3243"/>
                  </a:cubicBezTo>
                  <a:cubicBezTo>
                    <a:pt x="6695" y="3297"/>
                    <a:pt x="6534" y="3351"/>
                    <a:pt x="6345" y="3351"/>
                  </a:cubicBezTo>
                  <a:cubicBezTo>
                    <a:pt x="6130" y="3351"/>
                    <a:pt x="6050" y="3243"/>
                    <a:pt x="6130" y="3109"/>
                  </a:cubicBezTo>
                  <a:cubicBezTo>
                    <a:pt x="6170" y="3028"/>
                    <a:pt x="6260" y="2993"/>
                    <a:pt x="6355" y="2993"/>
                  </a:cubicBezTo>
                  <a:close/>
                  <a:moveTo>
                    <a:pt x="6847" y="1740"/>
                  </a:moveTo>
                  <a:cubicBezTo>
                    <a:pt x="7196" y="1740"/>
                    <a:pt x="7532" y="1999"/>
                    <a:pt x="7582" y="2437"/>
                  </a:cubicBezTo>
                  <a:cubicBezTo>
                    <a:pt x="7609" y="2759"/>
                    <a:pt x="7501" y="3162"/>
                    <a:pt x="7286" y="3324"/>
                  </a:cubicBezTo>
                  <a:cubicBezTo>
                    <a:pt x="7159" y="3439"/>
                    <a:pt x="7077" y="3500"/>
                    <a:pt x="7024" y="3500"/>
                  </a:cubicBezTo>
                  <a:cubicBezTo>
                    <a:pt x="6954" y="3500"/>
                    <a:pt x="6937" y="3393"/>
                    <a:pt x="6937" y="3162"/>
                  </a:cubicBezTo>
                  <a:cubicBezTo>
                    <a:pt x="6937" y="2867"/>
                    <a:pt x="6722" y="2598"/>
                    <a:pt x="6453" y="2517"/>
                  </a:cubicBezTo>
                  <a:cubicBezTo>
                    <a:pt x="6050" y="2410"/>
                    <a:pt x="6023" y="2302"/>
                    <a:pt x="6265" y="2033"/>
                  </a:cubicBezTo>
                  <a:cubicBezTo>
                    <a:pt x="6425" y="1832"/>
                    <a:pt x="6639" y="1740"/>
                    <a:pt x="6847" y="1740"/>
                  </a:cubicBezTo>
                  <a:close/>
                  <a:moveTo>
                    <a:pt x="7843" y="1318"/>
                  </a:moveTo>
                  <a:cubicBezTo>
                    <a:pt x="7964" y="1318"/>
                    <a:pt x="8153" y="1369"/>
                    <a:pt x="8416" y="1469"/>
                  </a:cubicBezTo>
                  <a:cubicBezTo>
                    <a:pt x="9276" y="1791"/>
                    <a:pt x="9625" y="2652"/>
                    <a:pt x="9222" y="3485"/>
                  </a:cubicBezTo>
                  <a:cubicBezTo>
                    <a:pt x="8996" y="3957"/>
                    <a:pt x="8597" y="4230"/>
                    <a:pt x="8184" y="4230"/>
                  </a:cubicBezTo>
                  <a:cubicBezTo>
                    <a:pt x="8009" y="4230"/>
                    <a:pt x="7831" y="4181"/>
                    <a:pt x="7663" y="4077"/>
                  </a:cubicBezTo>
                  <a:cubicBezTo>
                    <a:pt x="7421" y="3915"/>
                    <a:pt x="7448" y="3727"/>
                    <a:pt x="7797" y="3162"/>
                  </a:cubicBezTo>
                  <a:cubicBezTo>
                    <a:pt x="8147" y="2517"/>
                    <a:pt x="8174" y="2356"/>
                    <a:pt x="7905" y="1926"/>
                  </a:cubicBezTo>
                  <a:cubicBezTo>
                    <a:pt x="7637" y="1515"/>
                    <a:pt x="7606" y="1318"/>
                    <a:pt x="7843" y="1318"/>
                  </a:cubicBezTo>
                  <a:close/>
                  <a:moveTo>
                    <a:pt x="9812" y="3599"/>
                  </a:moveTo>
                  <a:cubicBezTo>
                    <a:pt x="9835" y="3599"/>
                    <a:pt x="9853" y="3606"/>
                    <a:pt x="9867" y="3619"/>
                  </a:cubicBezTo>
                  <a:cubicBezTo>
                    <a:pt x="10109" y="3888"/>
                    <a:pt x="9733" y="4937"/>
                    <a:pt x="9249" y="5448"/>
                  </a:cubicBezTo>
                  <a:cubicBezTo>
                    <a:pt x="8942" y="5755"/>
                    <a:pt x="8511" y="5884"/>
                    <a:pt x="8072" y="5884"/>
                  </a:cubicBezTo>
                  <a:cubicBezTo>
                    <a:pt x="7013" y="5884"/>
                    <a:pt x="5913" y="5128"/>
                    <a:pt x="6426" y="4292"/>
                  </a:cubicBezTo>
                  <a:cubicBezTo>
                    <a:pt x="6512" y="4163"/>
                    <a:pt x="6597" y="4103"/>
                    <a:pt x="6715" y="4103"/>
                  </a:cubicBezTo>
                  <a:cubicBezTo>
                    <a:pt x="6819" y="4103"/>
                    <a:pt x="6949" y="4150"/>
                    <a:pt x="7125" y="4238"/>
                  </a:cubicBezTo>
                  <a:cubicBezTo>
                    <a:pt x="7458" y="4415"/>
                    <a:pt x="7828" y="4501"/>
                    <a:pt x="8175" y="4501"/>
                  </a:cubicBezTo>
                  <a:cubicBezTo>
                    <a:pt x="8670" y="4501"/>
                    <a:pt x="9120" y="4327"/>
                    <a:pt x="9357" y="3996"/>
                  </a:cubicBezTo>
                  <a:cubicBezTo>
                    <a:pt x="9512" y="3751"/>
                    <a:pt x="9704" y="3599"/>
                    <a:pt x="9812" y="3599"/>
                  </a:cubicBezTo>
                  <a:close/>
                  <a:moveTo>
                    <a:pt x="3630" y="313"/>
                  </a:moveTo>
                  <a:cubicBezTo>
                    <a:pt x="4625" y="313"/>
                    <a:pt x="5754" y="1119"/>
                    <a:pt x="5754" y="1845"/>
                  </a:cubicBezTo>
                  <a:cubicBezTo>
                    <a:pt x="5754" y="2226"/>
                    <a:pt x="5727" y="2364"/>
                    <a:pt x="5490" y="2364"/>
                  </a:cubicBezTo>
                  <a:cubicBezTo>
                    <a:pt x="5394" y="2364"/>
                    <a:pt x="5261" y="2341"/>
                    <a:pt x="5082" y="2302"/>
                  </a:cubicBezTo>
                  <a:cubicBezTo>
                    <a:pt x="4938" y="2269"/>
                    <a:pt x="4794" y="2253"/>
                    <a:pt x="4650" y="2253"/>
                  </a:cubicBezTo>
                  <a:cubicBezTo>
                    <a:pt x="3042" y="2253"/>
                    <a:pt x="1498" y="4222"/>
                    <a:pt x="2017" y="5851"/>
                  </a:cubicBezTo>
                  <a:cubicBezTo>
                    <a:pt x="2202" y="6453"/>
                    <a:pt x="2254" y="6736"/>
                    <a:pt x="2138" y="6736"/>
                  </a:cubicBezTo>
                  <a:cubicBezTo>
                    <a:pt x="2052" y="6736"/>
                    <a:pt x="1873" y="6579"/>
                    <a:pt x="1586" y="6281"/>
                  </a:cubicBezTo>
                  <a:cubicBezTo>
                    <a:pt x="0" y="4561"/>
                    <a:pt x="1452" y="313"/>
                    <a:pt x="3630" y="313"/>
                  </a:cubicBezTo>
                  <a:close/>
                  <a:moveTo>
                    <a:pt x="5864" y="3916"/>
                  </a:moveTo>
                  <a:cubicBezTo>
                    <a:pt x="5996" y="3916"/>
                    <a:pt x="5996" y="4067"/>
                    <a:pt x="5996" y="4426"/>
                  </a:cubicBezTo>
                  <a:cubicBezTo>
                    <a:pt x="5996" y="5448"/>
                    <a:pt x="6991" y="6362"/>
                    <a:pt x="8039" y="6362"/>
                  </a:cubicBezTo>
                  <a:cubicBezTo>
                    <a:pt x="8738" y="6362"/>
                    <a:pt x="8684" y="6685"/>
                    <a:pt x="7932" y="7276"/>
                  </a:cubicBezTo>
                  <a:cubicBezTo>
                    <a:pt x="7560" y="7576"/>
                    <a:pt x="7142" y="7725"/>
                    <a:pt x="6699" y="7725"/>
                  </a:cubicBezTo>
                  <a:cubicBezTo>
                    <a:pt x="6309" y="7725"/>
                    <a:pt x="5900" y="7610"/>
                    <a:pt x="5485" y="7384"/>
                  </a:cubicBezTo>
                  <a:cubicBezTo>
                    <a:pt x="4033" y="6604"/>
                    <a:pt x="3952" y="4856"/>
                    <a:pt x="5324" y="4130"/>
                  </a:cubicBezTo>
                  <a:cubicBezTo>
                    <a:pt x="5606" y="3995"/>
                    <a:pt x="5769" y="3916"/>
                    <a:pt x="5864" y="3916"/>
                  </a:cubicBezTo>
                  <a:close/>
                  <a:moveTo>
                    <a:pt x="4653" y="2601"/>
                  </a:moveTo>
                  <a:cubicBezTo>
                    <a:pt x="5000" y="2601"/>
                    <a:pt x="5322" y="2731"/>
                    <a:pt x="5566" y="3028"/>
                  </a:cubicBezTo>
                  <a:cubicBezTo>
                    <a:pt x="5861" y="3378"/>
                    <a:pt x="5377" y="4050"/>
                    <a:pt x="4786" y="4050"/>
                  </a:cubicBezTo>
                  <a:cubicBezTo>
                    <a:pt x="4517" y="4050"/>
                    <a:pt x="3899" y="5340"/>
                    <a:pt x="3899" y="5905"/>
                  </a:cubicBezTo>
                  <a:cubicBezTo>
                    <a:pt x="3899" y="6174"/>
                    <a:pt x="4248" y="6765"/>
                    <a:pt x="4705" y="7195"/>
                  </a:cubicBezTo>
                  <a:lnTo>
                    <a:pt x="5485" y="8002"/>
                  </a:lnTo>
                  <a:lnTo>
                    <a:pt x="4786" y="8002"/>
                  </a:lnTo>
                  <a:cubicBezTo>
                    <a:pt x="3657" y="8002"/>
                    <a:pt x="2286" y="6469"/>
                    <a:pt x="2286" y="5233"/>
                  </a:cubicBezTo>
                  <a:cubicBezTo>
                    <a:pt x="2286" y="3833"/>
                    <a:pt x="3587" y="2601"/>
                    <a:pt x="4653" y="2601"/>
                  </a:cubicBezTo>
                  <a:close/>
                  <a:moveTo>
                    <a:pt x="3689" y="1"/>
                  </a:moveTo>
                  <a:cubicBezTo>
                    <a:pt x="2357" y="1"/>
                    <a:pt x="1093" y="1137"/>
                    <a:pt x="672" y="3055"/>
                  </a:cubicBezTo>
                  <a:cubicBezTo>
                    <a:pt x="188" y="5313"/>
                    <a:pt x="941" y="6631"/>
                    <a:pt x="3334" y="7787"/>
                  </a:cubicBezTo>
                  <a:cubicBezTo>
                    <a:pt x="4017" y="8128"/>
                    <a:pt x="4766" y="8359"/>
                    <a:pt x="5100" y="8359"/>
                  </a:cubicBezTo>
                  <a:cubicBezTo>
                    <a:pt x="5134" y="8359"/>
                    <a:pt x="5164" y="8356"/>
                    <a:pt x="5189" y="8351"/>
                  </a:cubicBezTo>
                  <a:cubicBezTo>
                    <a:pt x="5431" y="8298"/>
                    <a:pt x="6076" y="8190"/>
                    <a:pt x="6587" y="8083"/>
                  </a:cubicBezTo>
                  <a:cubicBezTo>
                    <a:pt x="7958" y="7841"/>
                    <a:pt x="8281" y="7626"/>
                    <a:pt x="9276" y="6066"/>
                  </a:cubicBezTo>
                  <a:cubicBezTo>
                    <a:pt x="10190" y="4668"/>
                    <a:pt x="10405" y="3727"/>
                    <a:pt x="9975" y="2920"/>
                  </a:cubicBezTo>
                  <a:cubicBezTo>
                    <a:pt x="9841" y="2705"/>
                    <a:pt x="9706" y="2356"/>
                    <a:pt x="9625" y="2141"/>
                  </a:cubicBezTo>
                  <a:cubicBezTo>
                    <a:pt x="9437" y="1491"/>
                    <a:pt x="8775" y="1103"/>
                    <a:pt x="7983" y="1103"/>
                  </a:cubicBezTo>
                  <a:cubicBezTo>
                    <a:pt x="7759" y="1103"/>
                    <a:pt x="7524" y="1134"/>
                    <a:pt x="7286" y="1200"/>
                  </a:cubicBezTo>
                  <a:cubicBezTo>
                    <a:pt x="6919" y="1292"/>
                    <a:pt x="6679" y="1349"/>
                    <a:pt x="6485" y="1349"/>
                  </a:cubicBezTo>
                  <a:cubicBezTo>
                    <a:pt x="6168" y="1349"/>
                    <a:pt x="5972" y="1197"/>
                    <a:pt x="5539" y="796"/>
                  </a:cubicBezTo>
                  <a:cubicBezTo>
                    <a:pt x="4961" y="254"/>
                    <a:pt x="4318" y="1"/>
                    <a:pt x="3689" y="1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8"/>
            <p:cNvSpPr/>
            <p:nvPr/>
          </p:nvSpPr>
          <p:spPr>
            <a:xfrm>
              <a:off x="4349375" y="1425225"/>
              <a:ext cx="303850" cy="305100"/>
            </a:xfrm>
            <a:custGeom>
              <a:avLst/>
              <a:gdLst/>
              <a:ahLst/>
              <a:cxnLst/>
              <a:rect l="l" t="t" r="r" b="b"/>
              <a:pathLst>
                <a:path w="12154" h="12204" extrusionOk="0">
                  <a:moveTo>
                    <a:pt x="5432" y="6880"/>
                  </a:moveTo>
                  <a:cubicBezTo>
                    <a:pt x="5539" y="6880"/>
                    <a:pt x="5593" y="6987"/>
                    <a:pt x="5512" y="7095"/>
                  </a:cubicBezTo>
                  <a:cubicBezTo>
                    <a:pt x="5458" y="7202"/>
                    <a:pt x="5351" y="7283"/>
                    <a:pt x="5297" y="7283"/>
                  </a:cubicBezTo>
                  <a:cubicBezTo>
                    <a:pt x="5243" y="7283"/>
                    <a:pt x="5216" y="7202"/>
                    <a:pt x="5216" y="7095"/>
                  </a:cubicBezTo>
                  <a:cubicBezTo>
                    <a:pt x="5216" y="6987"/>
                    <a:pt x="5297" y="6880"/>
                    <a:pt x="5432" y="6880"/>
                  </a:cubicBezTo>
                  <a:close/>
                  <a:moveTo>
                    <a:pt x="6147" y="6960"/>
                  </a:moveTo>
                  <a:cubicBezTo>
                    <a:pt x="6172" y="6960"/>
                    <a:pt x="6211" y="6987"/>
                    <a:pt x="6265" y="7041"/>
                  </a:cubicBezTo>
                  <a:cubicBezTo>
                    <a:pt x="6399" y="7175"/>
                    <a:pt x="6426" y="7417"/>
                    <a:pt x="6373" y="7579"/>
                  </a:cubicBezTo>
                  <a:cubicBezTo>
                    <a:pt x="6284" y="7786"/>
                    <a:pt x="6195" y="7887"/>
                    <a:pt x="6062" y="7887"/>
                  </a:cubicBezTo>
                  <a:cubicBezTo>
                    <a:pt x="5952" y="7887"/>
                    <a:pt x="5813" y="7819"/>
                    <a:pt x="5620" y="7686"/>
                  </a:cubicBezTo>
                  <a:cubicBezTo>
                    <a:pt x="5475" y="7589"/>
                    <a:pt x="5436" y="7541"/>
                    <a:pt x="5509" y="7541"/>
                  </a:cubicBezTo>
                  <a:cubicBezTo>
                    <a:pt x="5558" y="7541"/>
                    <a:pt x="5657" y="7563"/>
                    <a:pt x="5808" y="7606"/>
                  </a:cubicBezTo>
                  <a:cubicBezTo>
                    <a:pt x="5943" y="7648"/>
                    <a:pt x="6039" y="7672"/>
                    <a:pt x="6103" y="7672"/>
                  </a:cubicBezTo>
                  <a:cubicBezTo>
                    <a:pt x="6242" y="7672"/>
                    <a:pt x="6231" y="7559"/>
                    <a:pt x="6157" y="7283"/>
                  </a:cubicBezTo>
                  <a:cubicBezTo>
                    <a:pt x="6104" y="7068"/>
                    <a:pt x="6098" y="6960"/>
                    <a:pt x="6147" y="6960"/>
                  </a:cubicBezTo>
                  <a:close/>
                  <a:moveTo>
                    <a:pt x="5554" y="6564"/>
                  </a:moveTo>
                  <a:cubicBezTo>
                    <a:pt x="4835" y="6564"/>
                    <a:pt x="4578" y="7115"/>
                    <a:pt x="5136" y="7740"/>
                  </a:cubicBezTo>
                  <a:cubicBezTo>
                    <a:pt x="5376" y="8002"/>
                    <a:pt x="5687" y="8122"/>
                    <a:pt x="5972" y="8122"/>
                  </a:cubicBezTo>
                  <a:cubicBezTo>
                    <a:pt x="6388" y="8122"/>
                    <a:pt x="6749" y="7865"/>
                    <a:pt x="6749" y="7417"/>
                  </a:cubicBezTo>
                  <a:cubicBezTo>
                    <a:pt x="6749" y="6907"/>
                    <a:pt x="6641" y="6772"/>
                    <a:pt x="6050" y="6638"/>
                  </a:cubicBezTo>
                  <a:cubicBezTo>
                    <a:pt x="5867" y="6587"/>
                    <a:pt x="5701" y="6564"/>
                    <a:pt x="5554" y="6564"/>
                  </a:cubicBezTo>
                  <a:close/>
                  <a:moveTo>
                    <a:pt x="5874" y="4112"/>
                  </a:moveTo>
                  <a:cubicBezTo>
                    <a:pt x="6318" y="4112"/>
                    <a:pt x="6794" y="4248"/>
                    <a:pt x="7260" y="4541"/>
                  </a:cubicBezTo>
                  <a:cubicBezTo>
                    <a:pt x="8685" y="5428"/>
                    <a:pt x="8846" y="6960"/>
                    <a:pt x="7663" y="8143"/>
                  </a:cubicBezTo>
                  <a:cubicBezTo>
                    <a:pt x="7244" y="8554"/>
                    <a:pt x="6720" y="8736"/>
                    <a:pt x="6194" y="8736"/>
                  </a:cubicBezTo>
                  <a:cubicBezTo>
                    <a:pt x="4998" y="8736"/>
                    <a:pt x="3791" y="7794"/>
                    <a:pt x="3791" y="6449"/>
                  </a:cubicBezTo>
                  <a:cubicBezTo>
                    <a:pt x="3791" y="5015"/>
                    <a:pt x="4727" y="4112"/>
                    <a:pt x="5874" y="4112"/>
                  </a:cubicBezTo>
                  <a:close/>
                  <a:moveTo>
                    <a:pt x="4669" y="1"/>
                  </a:moveTo>
                  <a:cubicBezTo>
                    <a:pt x="4478" y="1"/>
                    <a:pt x="4465" y="391"/>
                    <a:pt x="4598" y="1368"/>
                  </a:cubicBezTo>
                  <a:cubicBezTo>
                    <a:pt x="4699" y="2118"/>
                    <a:pt x="4761" y="2458"/>
                    <a:pt x="4639" y="2458"/>
                  </a:cubicBezTo>
                  <a:cubicBezTo>
                    <a:pt x="4534" y="2458"/>
                    <a:pt x="4292" y="2205"/>
                    <a:pt x="3818" y="1744"/>
                  </a:cubicBezTo>
                  <a:cubicBezTo>
                    <a:pt x="3402" y="1351"/>
                    <a:pt x="3065" y="1077"/>
                    <a:pt x="2979" y="1077"/>
                  </a:cubicBezTo>
                  <a:cubicBezTo>
                    <a:pt x="2965" y="1077"/>
                    <a:pt x="2958" y="1084"/>
                    <a:pt x="2958" y="1099"/>
                  </a:cubicBezTo>
                  <a:cubicBezTo>
                    <a:pt x="2958" y="1207"/>
                    <a:pt x="3146" y="1476"/>
                    <a:pt x="3361" y="1664"/>
                  </a:cubicBezTo>
                  <a:cubicBezTo>
                    <a:pt x="3754" y="2035"/>
                    <a:pt x="3864" y="2300"/>
                    <a:pt x="3660" y="2300"/>
                  </a:cubicBezTo>
                  <a:cubicBezTo>
                    <a:pt x="3613" y="2300"/>
                    <a:pt x="3550" y="2286"/>
                    <a:pt x="3469" y="2255"/>
                  </a:cubicBezTo>
                  <a:cubicBezTo>
                    <a:pt x="3426" y="2241"/>
                    <a:pt x="3384" y="2234"/>
                    <a:pt x="3347" y="2234"/>
                  </a:cubicBezTo>
                  <a:cubicBezTo>
                    <a:pt x="3245" y="2234"/>
                    <a:pt x="3173" y="2284"/>
                    <a:pt x="3173" y="2363"/>
                  </a:cubicBezTo>
                  <a:cubicBezTo>
                    <a:pt x="3173" y="2497"/>
                    <a:pt x="3361" y="2605"/>
                    <a:pt x="3630" y="2605"/>
                  </a:cubicBezTo>
                  <a:cubicBezTo>
                    <a:pt x="4195" y="2605"/>
                    <a:pt x="4464" y="2766"/>
                    <a:pt x="4759" y="3358"/>
                  </a:cubicBezTo>
                  <a:cubicBezTo>
                    <a:pt x="5043" y="3883"/>
                    <a:pt x="4930" y="4153"/>
                    <a:pt x="4570" y="4153"/>
                  </a:cubicBezTo>
                  <a:cubicBezTo>
                    <a:pt x="4248" y="4153"/>
                    <a:pt x="3729" y="3936"/>
                    <a:pt x="3119" y="3492"/>
                  </a:cubicBezTo>
                  <a:cubicBezTo>
                    <a:pt x="2603" y="3123"/>
                    <a:pt x="2154" y="2867"/>
                    <a:pt x="2040" y="2867"/>
                  </a:cubicBezTo>
                  <a:cubicBezTo>
                    <a:pt x="2029" y="2867"/>
                    <a:pt x="2022" y="2869"/>
                    <a:pt x="2017" y="2874"/>
                  </a:cubicBezTo>
                  <a:cubicBezTo>
                    <a:pt x="1909" y="2981"/>
                    <a:pt x="3765" y="4433"/>
                    <a:pt x="4007" y="4433"/>
                  </a:cubicBezTo>
                  <a:cubicBezTo>
                    <a:pt x="4087" y="4433"/>
                    <a:pt x="4114" y="4567"/>
                    <a:pt x="4060" y="4756"/>
                  </a:cubicBezTo>
                  <a:cubicBezTo>
                    <a:pt x="4003" y="4908"/>
                    <a:pt x="3865" y="4979"/>
                    <a:pt x="3598" y="4979"/>
                  </a:cubicBezTo>
                  <a:cubicBezTo>
                    <a:pt x="3488" y="4979"/>
                    <a:pt x="3357" y="4967"/>
                    <a:pt x="3200" y="4944"/>
                  </a:cubicBezTo>
                  <a:cubicBezTo>
                    <a:pt x="2924" y="4913"/>
                    <a:pt x="2753" y="4894"/>
                    <a:pt x="2677" y="4894"/>
                  </a:cubicBezTo>
                  <a:cubicBezTo>
                    <a:pt x="2552" y="4894"/>
                    <a:pt x="2678" y="4945"/>
                    <a:pt x="3012" y="5078"/>
                  </a:cubicBezTo>
                  <a:cubicBezTo>
                    <a:pt x="3361" y="5240"/>
                    <a:pt x="3576" y="5482"/>
                    <a:pt x="3576" y="5724"/>
                  </a:cubicBezTo>
                  <a:cubicBezTo>
                    <a:pt x="3576" y="5980"/>
                    <a:pt x="3526" y="6074"/>
                    <a:pt x="2959" y="6074"/>
                  </a:cubicBezTo>
                  <a:cubicBezTo>
                    <a:pt x="2694" y="6074"/>
                    <a:pt x="2315" y="6054"/>
                    <a:pt x="1775" y="6019"/>
                  </a:cubicBezTo>
                  <a:lnTo>
                    <a:pt x="1" y="5912"/>
                  </a:lnTo>
                  <a:lnTo>
                    <a:pt x="807" y="6261"/>
                  </a:lnTo>
                  <a:lnTo>
                    <a:pt x="1614" y="6611"/>
                  </a:lnTo>
                  <a:lnTo>
                    <a:pt x="942" y="6880"/>
                  </a:lnTo>
                  <a:cubicBezTo>
                    <a:pt x="592" y="7014"/>
                    <a:pt x="296" y="7229"/>
                    <a:pt x="296" y="7310"/>
                  </a:cubicBezTo>
                  <a:cubicBezTo>
                    <a:pt x="296" y="7415"/>
                    <a:pt x="309" y="7475"/>
                    <a:pt x="390" y="7475"/>
                  </a:cubicBezTo>
                  <a:cubicBezTo>
                    <a:pt x="516" y="7475"/>
                    <a:pt x="809" y="7331"/>
                    <a:pt x="1479" y="6987"/>
                  </a:cubicBezTo>
                  <a:cubicBezTo>
                    <a:pt x="2030" y="6684"/>
                    <a:pt x="2531" y="6537"/>
                    <a:pt x="2900" y="6537"/>
                  </a:cubicBezTo>
                  <a:cubicBezTo>
                    <a:pt x="3252" y="6537"/>
                    <a:pt x="3483" y="6671"/>
                    <a:pt x="3523" y="6933"/>
                  </a:cubicBezTo>
                  <a:cubicBezTo>
                    <a:pt x="3576" y="7175"/>
                    <a:pt x="3254" y="7444"/>
                    <a:pt x="2367" y="7901"/>
                  </a:cubicBezTo>
                  <a:cubicBezTo>
                    <a:pt x="1694" y="8224"/>
                    <a:pt x="1103" y="8600"/>
                    <a:pt x="1022" y="8708"/>
                  </a:cubicBezTo>
                  <a:cubicBezTo>
                    <a:pt x="950" y="8831"/>
                    <a:pt x="922" y="8899"/>
                    <a:pt x="981" y="8899"/>
                  </a:cubicBezTo>
                  <a:cubicBezTo>
                    <a:pt x="1077" y="8899"/>
                    <a:pt x="1403" y="8720"/>
                    <a:pt x="2151" y="8305"/>
                  </a:cubicBezTo>
                  <a:cubicBezTo>
                    <a:pt x="2852" y="7925"/>
                    <a:pt x="3385" y="7744"/>
                    <a:pt x="3657" y="7744"/>
                  </a:cubicBezTo>
                  <a:cubicBezTo>
                    <a:pt x="4001" y="7744"/>
                    <a:pt x="3929" y="8033"/>
                    <a:pt x="3254" y="8573"/>
                  </a:cubicBezTo>
                  <a:cubicBezTo>
                    <a:pt x="2848" y="8889"/>
                    <a:pt x="2753" y="9070"/>
                    <a:pt x="2880" y="9070"/>
                  </a:cubicBezTo>
                  <a:cubicBezTo>
                    <a:pt x="2979" y="9070"/>
                    <a:pt x="3217" y="8957"/>
                    <a:pt x="3550" y="8708"/>
                  </a:cubicBezTo>
                  <a:cubicBezTo>
                    <a:pt x="3863" y="8481"/>
                    <a:pt x="4064" y="8379"/>
                    <a:pt x="4218" y="8379"/>
                  </a:cubicBezTo>
                  <a:cubicBezTo>
                    <a:pt x="4301" y="8379"/>
                    <a:pt x="4371" y="8409"/>
                    <a:pt x="4437" y="8466"/>
                  </a:cubicBezTo>
                  <a:cubicBezTo>
                    <a:pt x="4679" y="8735"/>
                    <a:pt x="4706" y="8708"/>
                    <a:pt x="3308" y="10402"/>
                  </a:cubicBezTo>
                  <a:cubicBezTo>
                    <a:pt x="2877" y="10939"/>
                    <a:pt x="2608" y="11370"/>
                    <a:pt x="2716" y="11370"/>
                  </a:cubicBezTo>
                  <a:cubicBezTo>
                    <a:pt x="2824" y="11370"/>
                    <a:pt x="3388" y="10778"/>
                    <a:pt x="3980" y="10052"/>
                  </a:cubicBezTo>
                  <a:cubicBezTo>
                    <a:pt x="4672" y="9170"/>
                    <a:pt x="5114" y="8770"/>
                    <a:pt x="5280" y="8770"/>
                  </a:cubicBezTo>
                  <a:cubicBezTo>
                    <a:pt x="5514" y="8770"/>
                    <a:pt x="5203" y="9561"/>
                    <a:pt x="4275" y="10913"/>
                  </a:cubicBezTo>
                  <a:cubicBezTo>
                    <a:pt x="3791" y="11612"/>
                    <a:pt x="3469" y="12203"/>
                    <a:pt x="3550" y="12203"/>
                  </a:cubicBezTo>
                  <a:cubicBezTo>
                    <a:pt x="3657" y="12203"/>
                    <a:pt x="4168" y="11504"/>
                    <a:pt x="4732" y="10671"/>
                  </a:cubicBezTo>
                  <a:cubicBezTo>
                    <a:pt x="5387" y="9664"/>
                    <a:pt x="5801" y="9170"/>
                    <a:pt x="6032" y="9170"/>
                  </a:cubicBezTo>
                  <a:cubicBezTo>
                    <a:pt x="6171" y="9170"/>
                    <a:pt x="6245" y="9349"/>
                    <a:pt x="6265" y="9703"/>
                  </a:cubicBezTo>
                  <a:lnTo>
                    <a:pt x="6292" y="10267"/>
                  </a:lnTo>
                  <a:lnTo>
                    <a:pt x="6373" y="9703"/>
                  </a:lnTo>
                  <a:cubicBezTo>
                    <a:pt x="6428" y="9292"/>
                    <a:pt x="6679" y="9024"/>
                    <a:pt x="6907" y="9024"/>
                  </a:cubicBezTo>
                  <a:cubicBezTo>
                    <a:pt x="7008" y="9024"/>
                    <a:pt x="7105" y="9077"/>
                    <a:pt x="7179" y="9192"/>
                  </a:cubicBezTo>
                  <a:cubicBezTo>
                    <a:pt x="7260" y="9326"/>
                    <a:pt x="7448" y="9998"/>
                    <a:pt x="7582" y="10671"/>
                  </a:cubicBezTo>
                  <a:cubicBezTo>
                    <a:pt x="7693" y="11188"/>
                    <a:pt x="7766" y="11464"/>
                    <a:pt x="7809" y="11464"/>
                  </a:cubicBezTo>
                  <a:cubicBezTo>
                    <a:pt x="7829" y="11464"/>
                    <a:pt x="7843" y="11407"/>
                    <a:pt x="7851" y="11289"/>
                  </a:cubicBezTo>
                  <a:cubicBezTo>
                    <a:pt x="7851" y="10939"/>
                    <a:pt x="7771" y="10267"/>
                    <a:pt x="7636" y="9756"/>
                  </a:cubicBezTo>
                  <a:cubicBezTo>
                    <a:pt x="7473" y="9013"/>
                    <a:pt x="7554" y="8551"/>
                    <a:pt x="7773" y="8551"/>
                  </a:cubicBezTo>
                  <a:cubicBezTo>
                    <a:pt x="7878" y="8551"/>
                    <a:pt x="8016" y="8659"/>
                    <a:pt x="8174" y="8896"/>
                  </a:cubicBezTo>
                  <a:cubicBezTo>
                    <a:pt x="8362" y="9138"/>
                    <a:pt x="8604" y="9326"/>
                    <a:pt x="8739" y="9326"/>
                  </a:cubicBezTo>
                  <a:cubicBezTo>
                    <a:pt x="8846" y="9326"/>
                    <a:pt x="8739" y="9111"/>
                    <a:pt x="8497" y="8842"/>
                  </a:cubicBezTo>
                  <a:cubicBezTo>
                    <a:pt x="8120" y="8439"/>
                    <a:pt x="8066" y="8278"/>
                    <a:pt x="8255" y="7928"/>
                  </a:cubicBezTo>
                  <a:cubicBezTo>
                    <a:pt x="8372" y="7705"/>
                    <a:pt x="8479" y="7584"/>
                    <a:pt x="8708" y="7584"/>
                  </a:cubicBezTo>
                  <a:cubicBezTo>
                    <a:pt x="9004" y="7584"/>
                    <a:pt x="9502" y="7785"/>
                    <a:pt x="10486" y="8224"/>
                  </a:cubicBezTo>
                  <a:cubicBezTo>
                    <a:pt x="11251" y="8573"/>
                    <a:pt x="11553" y="8706"/>
                    <a:pt x="11672" y="8706"/>
                  </a:cubicBezTo>
                  <a:cubicBezTo>
                    <a:pt x="11746" y="8706"/>
                    <a:pt x="11750" y="8656"/>
                    <a:pt x="11750" y="8573"/>
                  </a:cubicBezTo>
                  <a:cubicBezTo>
                    <a:pt x="11750" y="8466"/>
                    <a:pt x="11051" y="8143"/>
                    <a:pt x="10217" y="7794"/>
                  </a:cubicBezTo>
                  <a:cubicBezTo>
                    <a:pt x="8898" y="7284"/>
                    <a:pt x="8276" y="6755"/>
                    <a:pt x="8884" y="6755"/>
                  </a:cubicBezTo>
                  <a:cubicBezTo>
                    <a:pt x="8982" y="6755"/>
                    <a:pt x="9112" y="6769"/>
                    <a:pt x="9276" y="6799"/>
                  </a:cubicBezTo>
                  <a:cubicBezTo>
                    <a:pt x="9380" y="6825"/>
                    <a:pt x="9483" y="6837"/>
                    <a:pt x="9579" y="6837"/>
                  </a:cubicBezTo>
                  <a:cubicBezTo>
                    <a:pt x="9781" y="6837"/>
                    <a:pt x="9947" y="6783"/>
                    <a:pt x="10002" y="6691"/>
                  </a:cubicBezTo>
                  <a:cubicBezTo>
                    <a:pt x="10072" y="6574"/>
                    <a:pt x="10000" y="6498"/>
                    <a:pt x="9838" y="6498"/>
                  </a:cubicBezTo>
                  <a:cubicBezTo>
                    <a:pt x="9814" y="6498"/>
                    <a:pt x="9788" y="6500"/>
                    <a:pt x="9760" y="6503"/>
                  </a:cubicBezTo>
                  <a:cubicBezTo>
                    <a:pt x="9597" y="6519"/>
                    <a:pt x="9457" y="6528"/>
                    <a:pt x="9337" y="6528"/>
                  </a:cubicBezTo>
                  <a:cubicBezTo>
                    <a:pt x="8841" y="6528"/>
                    <a:pt x="8685" y="6382"/>
                    <a:pt x="8685" y="5992"/>
                  </a:cubicBezTo>
                  <a:cubicBezTo>
                    <a:pt x="8685" y="5482"/>
                    <a:pt x="9706" y="4863"/>
                    <a:pt x="11293" y="4433"/>
                  </a:cubicBezTo>
                  <a:cubicBezTo>
                    <a:pt x="11804" y="4299"/>
                    <a:pt x="12153" y="4164"/>
                    <a:pt x="12099" y="4110"/>
                  </a:cubicBezTo>
                  <a:cubicBezTo>
                    <a:pt x="12078" y="4089"/>
                    <a:pt x="12028" y="4080"/>
                    <a:pt x="11954" y="4080"/>
                  </a:cubicBezTo>
                  <a:cubicBezTo>
                    <a:pt x="11551" y="4080"/>
                    <a:pt x="10441" y="4370"/>
                    <a:pt x="9464" y="4756"/>
                  </a:cubicBezTo>
                  <a:cubicBezTo>
                    <a:pt x="9083" y="4905"/>
                    <a:pt x="8801" y="4984"/>
                    <a:pt x="8620" y="4984"/>
                  </a:cubicBezTo>
                  <a:cubicBezTo>
                    <a:pt x="8148" y="4984"/>
                    <a:pt x="8349" y="4453"/>
                    <a:pt x="9222" y="3250"/>
                  </a:cubicBezTo>
                  <a:cubicBezTo>
                    <a:pt x="9411" y="3008"/>
                    <a:pt x="9464" y="2793"/>
                    <a:pt x="9330" y="2793"/>
                  </a:cubicBezTo>
                  <a:cubicBezTo>
                    <a:pt x="9196" y="2793"/>
                    <a:pt x="8873" y="3223"/>
                    <a:pt x="8577" y="3707"/>
                  </a:cubicBezTo>
                  <a:cubicBezTo>
                    <a:pt x="8263" y="4236"/>
                    <a:pt x="8001" y="4506"/>
                    <a:pt x="7866" y="4506"/>
                  </a:cubicBezTo>
                  <a:cubicBezTo>
                    <a:pt x="7747" y="4506"/>
                    <a:pt x="7725" y="4297"/>
                    <a:pt x="7851" y="3868"/>
                  </a:cubicBezTo>
                  <a:cubicBezTo>
                    <a:pt x="8174" y="2874"/>
                    <a:pt x="8255" y="1986"/>
                    <a:pt x="8066" y="1986"/>
                  </a:cubicBezTo>
                  <a:cubicBezTo>
                    <a:pt x="7959" y="1986"/>
                    <a:pt x="7851" y="2201"/>
                    <a:pt x="7851" y="2470"/>
                  </a:cubicBezTo>
                  <a:cubicBezTo>
                    <a:pt x="7851" y="3170"/>
                    <a:pt x="7477" y="4169"/>
                    <a:pt x="7209" y="4169"/>
                  </a:cubicBezTo>
                  <a:cubicBezTo>
                    <a:pt x="7199" y="4169"/>
                    <a:pt x="7189" y="4167"/>
                    <a:pt x="7179" y="4164"/>
                  </a:cubicBezTo>
                  <a:cubicBezTo>
                    <a:pt x="7018" y="4110"/>
                    <a:pt x="6937" y="3519"/>
                    <a:pt x="6937" y="2524"/>
                  </a:cubicBezTo>
                  <a:cubicBezTo>
                    <a:pt x="6937" y="1664"/>
                    <a:pt x="6883" y="965"/>
                    <a:pt x="6803" y="965"/>
                  </a:cubicBezTo>
                  <a:cubicBezTo>
                    <a:pt x="6695" y="965"/>
                    <a:pt x="6641" y="1610"/>
                    <a:pt x="6641" y="2390"/>
                  </a:cubicBezTo>
                  <a:cubicBezTo>
                    <a:pt x="6641" y="3761"/>
                    <a:pt x="6615" y="3815"/>
                    <a:pt x="6131" y="3815"/>
                  </a:cubicBezTo>
                  <a:cubicBezTo>
                    <a:pt x="5351" y="3815"/>
                    <a:pt x="5001" y="3116"/>
                    <a:pt x="5001" y="1529"/>
                  </a:cubicBezTo>
                  <a:cubicBezTo>
                    <a:pt x="5001" y="776"/>
                    <a:pt x="4921" y="104"/>
                    <a:pt x="4813" y="51"/>
                  </a:cubicBezTo>
                  <a:cubicBezTo>
                    <a:pt x="4757" y="18"/>
                    <a:pt x="4709" y="1"/>
                    <a:pt x="4669" y="1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8"/>
            <p:cNvSpPr/>
            <p:nvPr/>
          </p:nvSpPr>
          <p:spPr>
            <a:xfrm>
              <a:off x="2735550" y="3661050"/>
              <a:ext cx="296425" cy="269275"/>
            </a:xfrm>
            <a:custGeom>
              <a:avLst/>
              <a:gdLst/>
              <a:ahLst/>
              <a:cxnLst/>
              <a:rect l="l" t="t" r="r" b="b"/>
              <a:pathLst>
                <a:path w="11857" h="10771" extrusionOk="0">
                  <a:moveTo>
                    <a:pt x="6208" y="4783"/>
                  </a:moveTo>
                  <a:cubicBezTo>
                    <a:pt x="6223" y="4783"/>
                    <a:pt x="6242" y="4788"/>
                    <a:pt x="6265" y="4799"/>
                  </a:cubicBezTo>
                  <a:cubicBezTo>
                    <a:pt x="6372" y="4853"/>
                    <a:pt x="6426" y="4988"/>
                    <a:pt x="6372" y="5095"/>
                  </a:cubicBezTo>
                  <a:cubicBezTo>
                    <a:pt x="6353" y="5133"/>
                    <a:pt x="6331" y="5151"/>
                    <a:pt x="6307" y="5151"/>
                  </a:cubicBezTo>
                  <a:cubicBezTo>
                    <a:pt x="6265" y="5151"/>
                    <a:pt x="6219" y="5092"/>
                    <a:pt x="6184" y="4988"/>
                  </a:cubicBezTo>
                  <a:cubicBezTo>
                    <a:pt x="6141" y="4860"/>
                    <a:pt x="6149" y="4783"/>
                    <a:pt x="6208" y="4783"/>
                  </a:cubicBezTo>
                  <a:close/>
                  <a:moveTo>
                    <a:pt x="1452" y="9531"/>
                  </a:moveTo>
                  <a:cubicBezTo>
                    <a:pt x="1506" y="9531"/>
                    <a:pt x="1586" y="9558"/>
                    <a:pt x="1586" y="9612"/>
                  </a:cubicBezTo>
                  <a:cubicBezTo>
                    <a:pt x="1613" y="9666"/>
                    <a:pt x="1586" y="9746"/>
                    <a:pt x="1533" y="9746"/>
                  </a:cubicBezTo>
                  <a:cubicBezTo>
                    <a:pt x="1511" y="9754"/>
                    <a:pt x="1491" y="9757"/>
                    <a:pt x="1474" y="9757"/>
                  </a:cubicBezTo>
                  <a:cubicBezTo>
                    <a:pt x="1425" y="9757"/>
                    <a:pt x="1391" y="9732"/>
                    <a:pt x="1371" y="9693"/>
                  </a:cubicBezTo>
                  <a:cubicBezTo>
                    <a:pt x="1344" y="9639"/>
                    <a:pt x="1398" y="9558"/>
                    <a:pt x="1452" y="9531"/>
                  </a:cubicBezTo>
                  <a:close/>
                  <a:moveTo>
                    <a:pt x="2669" y="7463"/>
                  </a:moveTo>
                  <a:cubicBezTo>
                    <a:pt x="2853" y="7463"/>
                    <a:pt x="3042" y="7504"/>
                    <a:pt x="3227" y="7596"/>
                  </a:cubicBezTo>
                  <a:cubicBezTo>
                    <a:pt x="3872" y="7918"/>
                    <a:pt x="4141" y="8805"/>
                    <a:pt x="3710" y="9263"/>
                  </a:cubicBezTo>
                  <a:cubicBezTo>
                    <a:pt x="3362" y="9636"/>
                    <a:pt x="3020" y="9825"/>
                    <a:pt x="2685" y="9825"/>
                  </a:cubicBezTo>
                  <a:cubicBezTo>
                    <a:pt x="2320" y="9825"/>
                    <a:pt x="1963" y="9603"/>
                    <a:pt x="1613" y="9155"/>
                  </a:cubicBezTo>
                  <a:cubicBezTo>
                    <a:pt x="1012" y="8420"/>
                    <a:pt x="1777" y="7463"/>
                    <a:pt x="2669" y="7463"/>
                  </a:cubicBezTo>
                  <a:close/>
                  <a:moveTo>
                    <a:pt x="4745" y="5122"/>
                  </a:moveTo>
                  <a:cubicBezTo>
                    <a:pt x="4768" y="5122"/>
                    <a:pt x="4790" y="5122"/>
                    <a:pt x="4813" y="5122"/>
                  </a:cubicBezTo>
                  <a:cubicBezTo>
                    <a:pt x="6130" y="5122"/>
                    <a:pt x="6130" y="5149"/>
                    <a:pt x="5996" y="6466"/>
                  </a:cubicBezTo>
                  <a:cubicBezTo>
                    <a:pt x="5834" y="8133"/>
                    <a:pt x="5512" y="8940"/>
                    <a:pt x="4705" y="9693"/>
                  </a:cubicBezTo>
                  <a:cubicBezTo>
                    <a:pt x="4302" y="10096"/>
                    <a:pt x="3845" y="10446"/>
                    <a:pt x="3737" y="10472"/>
                  </a:cubicBezTo>
                  <a:cubicBezTo>
                    <a:pt x="3615" y="10508"/>
                    <a:pt x="3467" y="10525"/>
                    <a:pt x="3309" y="10525"/>
                  </a:cubicBezTo>
                  <a:cubicBezTo>
                    <a:pt x="2877" y="10525"/>
                    <a:pt x="2366" y="10400"/>
                    <a:pt x="2070" y="10204"/>
                  </a:cubicBezTo>
                  <a:cubicBezTo>
                    <a:pt x="1839" y="10065"/>
                    <a:pt x="1749" y="10006"/>
                    <a:pt x="1851" y="10006"/>
                  </a:cubicBezTo>
                  <a:cubicBezTo>
                    <a:pt x="1927" y="10006"/>
                    <a:pt x="2110" y="10039"/>
                    <a:pt x="2420" y="10096"/>
                  </a:cubicBezTo>
                  <a:cubicBezTo>
                    <a:pt x="2544" y="10120"/>
                    <a:pt x="2665" y="10132"/>
                    <a:pt x="2780" y="10132"/>
                  </a:cubicBezTo>
                  <a:cubicBezTo>
                    <a:pt x="4055" y="10132"/>
                    <a:pt x="4699" y="8708"/>
                    <a:pt x="3737" y="7622"/>
                  </a:cubicBezTo>
                  <a:cubicBezTo>
                    <a:pt x="3424" y="7259"/>
                    <a:pt x="3016" y="7100"/>
                    <a:pt x="2610" y="7100"/>
                  </a:cubicBezTo>
                  <a:cubicBezTo>
                    <a:pt x="1726" y="7100"/>
                    <a:pt x="856" y="7854"/>
                    <a:pt x="1022" y="8886"/>
                  </a:cubicBezTo>
                  <a:cubicBezTo>
                    <a:pt x="1073" y="9140"/>
                    <a:pt x="1093" y="9274"/>
                    <a:pt x="1076" y="9274"/>
                  </a:cubicBezTo>
                  <a:cubicBezTo>
                    <a:pt x="1056" y="9274"/>
                    <a:pt x="988" y="9107"/>
                    <a:pt x="861" y="8752"/>
                  </a:cubicBezTo>
                  <a:cubicBezTo>
                    <a:pt x="114" y="6804"/>
                    <a:pt x="1907" y="5122"/>
                    <a:pt x="4745" y="5122"/>
                  </a:cubicBezTo>
                  <a:close/>
                  <a:moveTo>
                    <a:pt x="8758" y="0"/>
                  </a:moveTo>
                  <a:cubicBezTo>
                    <a:pt x="8183" y="0"/>
                    <a:pt x="5960" y="2852"/>
                    <a:pt x="5727" y="3912"/>
                  </a:cubicBezTo>
                  <a:lnTo>
                    <a:pt x="5592" y="4638"/>
                  </a:lnTo>
                  <a:lnTo>
                    <a:pt x="4087" y="4799"/>
                  </a:lnTo>
                  <a:cubicBezTo>
                    <a:pt x="2312" y="4961"/>
                    <a:pt x="1398" y="5525"/>
                    <a:pt x="672" y="6843"/>
                  </a:cubicBezTo>
                  <a:cubicBezTo>
                    <a:pt x="0" y="8133"/>
                    <a:pt x="538" y="9693"/>
                    <a:pt x="1963" y="10446"/>
                  </a:cubicBezTo>
                  <a:cubicBezTo>
                    <a:pt x="2383" y="10666"/>
                    <a:pt x="2801" y="10771"/>
                    <a:pt x="3203" y="10771"/>
                  </a:cubicBezTo>
                  <a:cubicBezTo>
                    <a:pt x="4806" y="10771"/>
                    <a:pt x="6146" y="9111"/>
                    <a:pt x="6318" y="6574"/>
                  </a:cubicBezTo>
                  <a:cubicBezTo>
                    <a:pt x="6372" y="5714"/>
                    <a:pt x="6453" y="5606"/>
                    <a:pt x="7044" y="5552"/>
                  </a:cubicBezTo>
                  <a:cubicBezTo>
                    <a:pt x="8200" y="5472"/>
                    <a:pt x="11857" y="4396"/>
                    <a:pt x="11776" y="4154"/>
                  </a:cubicBezTo>
                  <a:cubicBezTo>
                    <a:pt x="11770" y="4129"/>
                    <a:pt x="11728" y="4117"/>
                    <a:pt x="11657" y="4117"/>
                  </a:cubicBezTo>
                  <a:cubicBezTo>
                    <a:pt x="11421" y="4117"/>
                    <a:pt x="10864" y="4249"/>
                    <a:pt x="10244" y="4477"/>
                  </a:cubicBezTo>
                  <a:cubicBezTo>
                    <a:pt x="9051" y="4897"/>
                    <a:pt x="8089" y="5107"/>
                    <a:pt x="7502" y="5107"/>
                  </a:cubicBezTo>
                  <a:cubicBezTo>
                    <a:pt x="7150" y="5107"/>
                    <a:pt x="6933" y="5031"/>
                    <a:pt x="6883" y="4880"/>
                  </a:cubicBezTo>
                  <a:cubicBezTo>
                    <a:pt x="6802" y="4692"/>
                    <a:pt x="6587" y="4531"/>
                    <a:pt x="6399" y="4531"/>
                  </a:cubicBezTo>
                  <a:cubicBezTo>
                    <a:pt x="5539" y="4504"/>
                    <a:pt x="6292" y="2837"/>
                    <a:pt x="7905" y="1197"/>
                  </a:cubicBezTo>
                  <a:cubicBezTo>
                    <a:pt x="8496" y="578"/>
                    <a:pt x="8926" y="41"/>
                    <a:pt x="8819" y="14"/>
                  </a:cubicBezTo>
                  <a:cubicBezTo>
                    <a:pt x="8801" y="5"/>
                    <a:pt x="8781" y="0"/>
                    <a:pt x="8758" y="0"/>
                  </a:cubicBezTo>
                  <a:close/>
                </a:path>
              </a:pathLst>
            </a:custGeom>
            <a:solidFill>
              <a:srgbClr val="E31A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8"/>
            <p:cNvSpPr/>
            <p:nvPr/>
          </p:nvSpPr>
          <p:spPr>
            <a:xfrm>
              <a:off x="4557075" y="1578625"/>
              <a:ext cx="297775" cy="321125"/>
            </a:xfrm>
            <a:custGeom>
              <a:avLst/>
              <a:gdLst/>
              <a:ahLst/>
              <a:cxnLst/>
              <a:rect l="l" t="t" r="r" b="b"/>
              <a:pathLst>
                <a:path w="11911" h="12845" extrusionOk="0">
                  <a:moveTo>
                    <a:pt x="7744" y="824"/>
                  </a:moveTo>
                  <a:cubicBezTo>
                    <a:pt x="7690" y="824"/>
                    <a:pt x="7636" y="905"/>
                    <a:pt x="7636" y="959"/>
                  </a:cubicBezTo>
                  <a:cubicBezTo>
                    <a:pt x="7663" y="1012"/>
                    <a:pt x="7717" y="1066"/>
                    <a:pt x="7770" y="1066"/>
                  </a:cubicBezTo>
                  <a:cubicBezTo>
                    <a:pt x="7824" y="1066"/>
                    <a:pt x="7878" y="1012"/>
                    <a:pt x="7878" y="932"/>
                  </a:cubicBezTo>
                  <a:cubicBezTo>
                    <a:pt x="7878" y="878"/>
                    <a:pt x="7824" y="824"/>
                    <a:pt x="7744" y="824"/>
                  </a:cubicBezTo>
                  <a:close/>
                  <a:moveTo>
                    <a:pt x="7005" y="900"/>
                  </a:moveTo>
                  <a:cubicBezTo>
                    <a:pt x="6985" y="900"/>
                    <a:pt x="6962" y="901"/>
                    <a:pt x="6937" y="905"/>
                  </a:cubicBezTo>
                  <a:cubicBezTo>
                    <a:pt x="6776" y="905"/>
                    <a:pt x="6722" y="986"/>
                    <a:pt x="6802" y="1066"/>
                  </a:cubicBezTo>
                  <a:cubicBezTo>
                    <a:pt x="6836" y="1100"/>
                    <a:pt x="6884" y="1115"/>
                    <a:pt x="6932" y="1115"/>
                  </a:cubicBezTo>
                  <a:cubicBezTo>
                    <a:pt x="6999" y="1115"/>
                    <a:pt x="7067" y="1086"/>
                    <a:pt x="7098" y="1039"/>
                  </a:cubicBezTo>
                  <a:cubicBezTo>
                    <a:pt x="7168" y="970"/>
                    <a:pt x="7137" y="900"/>
                    <a:pt x="7005" y="900"/>
                  </a:cubicBezTo>
                  <a:close/>
                  <a:moveTo>
                    <a:pt x="6157" y="1201"/>
                  </a:moveTo>
                  <a:cubicBezTo>
                    <a:pt x="6077" y="1201"/>
                    <a:pt x="6050" y="1254"/>
                    <a:pt x="6050" y="1308"/>
                  </a:cubicBezTo>
                  <a:cubicBezTo>
                    <a:pt x="6050" y="1375"/>
                    <a:pt x="6086" y="1423"/>
                    <a:pt x="6129" y="1423"/>
                  </a:cubicBezTo>
                  <a:cubicBezTo>
                    <a:pt x="6138" y="1423"/>
                    <a:pt x="6148" y="1421"/>
                    <a:pt x="6157" y="1416"/>
                  </a:cubicBezTo>
                  <a:cubicBezTo>
                    <a:pt x="6238" y="1416"/>
                    <a:pt x="6292" y="1362"/>
                    <a:pt x="6265" y="1308"/>
                  </a:cubicBezTo>
                  <a:cubicBezTo>
                    <a:pt x="6265" y="1228"/>
                    <a:pt x="6211" y="1201"/>
                    <a:pt x="6157" y="1201"/>
                  </a:cubicBezTo>
                  <a:close/>
                  <a:moveTo>
                    <a:pt x="7340" y="1335"/>
                  </a:moveTo>
                  <a:cubicBezTo>
                    <a:pt x="7260" y="1335"/>
                    <a:pt x="7206" y="1389"/>
                    <a:pt x="7233" y="1470"/>
                  </a:cubicBezTo>
                  <a:cubicBezTo>
                    <a:pt x="7233" y="1523"/>
                    <a:pt x="7286" y="1577"/>
                    <a:pt x="7340" y="1577"/>
                  </a:cubicBezTo>
                  <a:cubicBezTo>
                    <a:pt x="7421" y="1550"/>
                    <a:pt x="7448" y="1496"/>
                    <a:pt x="7448" y="1443"/>
                  </a:cubicBezTo>
                  <a:cubicBezTo>
                    <a:pt x="7448" y="1362"/>
                    <a:pt x="7394" y="1335"/>
                    <a:pt x="7340" y="1335"/>
                  </a:cubicBezTo>
                  <a:close/>
                  <a:moveTo>
                    <a:pt x="8539" y="1047"/>
                  </a:moveTo>
                  <a:cubicBezTo>
                    <a:pt x="8498" y="1047"/>
                    <a:pt x="8430" y="1118"/>
                    <a:pt x="8362" y="1254"/>
                  </a:cubicBezTo>
                  <a:cubicBezTo>
                    <a:pt x="8254" y="1443"/>
                    <a:pt x="8174" y="1712"/>
                    <a:pt x="8201" y="1846"/>
                  </a:cubicBezTo>
                  <a:cubicBezTo>
                    <a:pt x="8201" y="1892"/>
                    <a:pt x="8213" y="1913"/>
                    <a:pt x="8234" y="1913"/>
                  </a:cubicBezTo>
                  <a:cubicBezTo>
                    <a:pt x="8274" y="1913"/>
                    <a:pt x="8345" y="1835"/>
                    <a:pt x="8416" y="1712"/>
                  </a:cubicBezTo>
                  <a:cubicBezTo>
                    <a:pt x="8523" y="1496"/>
                    <a:pt x="8604" y="1228"/>
                    <a:pt x="8577" y="1120"/>
                  </a:cubicBezTo>
                  <a:cubicBezTo>
                    <a:pt x="8577" y="1071"/>
                    <a:pt x="8563" y="1047"/>
                    <a:pt x="8539" y="1047"/>
                  </a:cubicBezTo>
                  <a:close/>
                  <a:moveTo>
                    <a:pt x="6634" y="1653"/>
                  </a:moveTo>
                  <a:cubicBezTo>
                    <a:pt x="6579" y="1653"/>
                    <a:pt x="6541" y="1734"/>
                    <a:pt x="6561" y="1873"/>
                  </a:cubicBezTo>
                  <a:cubicBezTo>
                    <a:pt x="6561" y="1984"/>
                    <a:pt x="6599" y="2044"/>
                    <a:pt x="6649" y="2044"/>
                  </a:cubicBezTo>
                  <a:cubicBezTo>
                    <a:pt x="6672" y="2044"/>
                    <a:pt x="6697" y="2032"/>
                    <a:pt x="6722" y="2007"/>
                  </a:cubicBezTo>
                  <a:cubicBezTo>
                    <a:pt x="6802" y="1900"/>
                    <a:pt x="6802" y="1765"/>
                    <a:pt x="6695" y="1685"/>
                  </a:cubicBezTo>
                  <a:cubicBezTo>
                    <a:pt x="6674" y="1664"/>
                    <a:pt x="6653" y="1653"/>
                    <a:pt x="6634" y="1653"/>
                  </a:cubicBezTo>
                  <a:close/>
                  <a:moveTo>
                    <a:pt x="8979" y="1944"/>
                  </a:moveTo>
                  <a:cubicBezTo>
                    <a:pt x="8926" y="1944"/>
                    <a:pt x="8900" y="2010"/>
                    <a:pt x="8900" y="2142"/>
                  </a:cubicBezTo>
                  <a:cubicBezTo>
                    <a:pt x="8918" y="2252"/>
                    <a:pt x="8962" y="2325"/>
                    <a:pt x="9014" y="2325"/>
                  </a:cubicBezTo>
                  <a:cubicBezTo>
                    <a:pt x="9037" y="2325"/>
                    <a:pt x="9062" y="2310"/>
                    <a:pt x="9088" y="2276"/>
                  </a:cubicBezTo>
                  <a:cubicBezTo>
                    <a:pt x="9168" y="2195"/>
                    <a:pt x="9142" y="2061"/>
                    <a:pt x="9061" y="1980"/>
                  </a:cubicBezTo>
                  <a:cubicBezTo>
                    <a:pt x="9029" y="1956"/>
                    <a:pt x="9001" y="1944"/>
                    <a:pt x="8979" y="1944"/>
                  </a:cubicBezTo>
                  <a:close/>
                  <a:moveTo>
                    <a:pt x="7390" y="2104"/>
                  </a:moveTo>
                  <a:cubicBezTo>
                    <a:pt x="7324" y="2104"/>
                    <a:pt x="7286" y="2158"/>
                    <a:pt x="7286" y="2249"/>
                  </a:cubicBezTo>
                  <a:cubicBezTo>
                    <a:pt x="7286" y="2384"/>
                    <a:pt x="7421" y="2491"/>
                    <a:pt x="7528" y="2491"/>
                  </a:cubicBezTo>
                  <a:cubicBezTo>
                    <a:pt x="7663" y="2464"/>
                    <a:pt x="7770" y="2411"/>
                    <a:pt x="7770" y="2357"/>
                  </a:cubicBezTo>
                  <a:cubicBezTo>
                    <a:pt x="7770" y="2303"/>
                    <a:pt x="7636" y="2195"/>
                    <a:pt x="7502" y="2142"/>
                  </a:cubicBezTo>
                  <a:cubicBezTo>
                    <a:pt x="7458" y="2116"/>
                    <a:pt x="7421" y="2104"/>
                    <a:pt x="7390" y="2104"/>
                  </a:cubicBezTo>
                  <a:close/>
                  <a:moveTo>
                    <a:pt x="6731" y="2392"/>
                  </a:moveTo>
                  <a:cubicBezTo>
                    <a:pt x="6695" y="2392"/>
                    <a:pt x="6655" y="2407"/>
                    <a:pt x="6614" y="2437"/>
                  </a:cubicBezTo>
                  <a:cubicBezTo>
                    <a:pt x="6480" y="2518"/>
                    <a:pt x="6399" y="2653"/>
                    <a:pt x="6399" y="2706"/>
                  </a:cubicBezTo>
                  <a:cubicBezTo>
                    <a:pt x="6399" y="2760"/>
                    <a:pt x="6507" y="2787"/>
                    <a:pt x="6641" y="2787"/>
                  </a:cubicBezTo>
                  <a:cubicBezTo>
                    <a:pt x="6749" y="2787"/>
                    <a:pt x="6856" y="2653"/>
                    <a:pt x="6856" y="2518"/>
                  </a:cubicBezTo>
                  <a:cubicBezTo>
                    <a:pt x="6839" y="2434"/>
                    <a:pt x="6791" y="2392"/>
                    <a:pt x="6731" y="2392"/>
                  </a:cubicBezTo>
                  <a:close/>
                  <a:moveTo>
                    <a:pt x="8254" y="2653"/>
                  </a:moveTo>
                  <a:cubicBezTo>
                    <a:pt x="8093" y="2679"/>
                    <a:pt x="8012" y="2733"/>
                    <a:pt x="8120" y="2814"/>
                  </a:cubicBezTo>
                  <a:cubicBezTo>
                    <a:pt x="8157" y="2851"/>
                    <a:pt x="8206" y="2871"/>
                    <a:pt x="8256" y="2871"/>
                  </a:cubicBezTo>
                  <a:cubicBezTo>
                    <a:pt x="8314" y="2871"/>
                    <a:pt x="8372" y="2845"/>
                    <a:pt x="8416" y="2787"/>
                  </a:cubicBezTo>
                  <a:cubicBezTo>
                    <a:pt x="8496" y="2706"/>
                    <a:pt x="8416" y="2653"/>
                    <a:pt x="8254" y="2653"/>
                  </a:cubicBezTo>
                  <a:close/>
                  <a:moveTo>
                    <a:pt x="9787" y="2760"/>
                  </a:moveTo>
                  <a:cubicBezTo>
                    <a:pt x="9706" y="2760"/>
                    <a:pt x="9679" y="2841"/>
                    <a:pt x="9679" y="2895"/>
                  </a:cubicBezTo>
                  <a:cubicBezTo>
                    <a:pt x="9679" y="2948"/>
                    <a:pt x="9733" y="3002"/>
                    <a:pt x="9787" y="3002"/>
                  </a:cubicBezTo>
                  <a:cubicBezTo>
                    <a:pt x="9868" y="3002"/>
                    <a:pt x="9921" y="2948"/>
                    <a:pt x="9894" y="2868"/>
                  </a:cubicBezTo>
                  <a:cubicBezTo>
                    <a:pt x="9894" y="2814"/>
                    <a:pt x="9841" y="2760"/>
                    <a:pt x="9787" y="2760"/>
                  </a:cubicBezTo>
                  <a:close/>
                  <a:moveTo>
                    <a:pt x="7457" y="2795"/>
                  </a:moveTo>
                  <a:cubicBezTo>
                    <a:pt x="7421" y="2795"/>
                    <a:pt x="7381" y="2810"/>
                    <a:pt x="7340" y="2841"/>
                  </a:cubicBezTo>
                  <a:cubicBezTo>
                    <a:pt x="7206" y="2948"/>
                    <a:pt x="7125" y="3056"/>
                    <a:pt x="7125" y="3110"/>
                  </a:cubicBezTo>
                  <a:cubicBezTo>
                    <a:pt x="7125" y="3154"/>
                    <a:pt x="7197" y="3197"/>
                    <a:pt x="7296" y="3197"/>
                  </a:cubicBezTo>
                  <a:cubicBezTo>
                    <a:pt x="7319" y="3197"/>
                    <a:pt x="7342" y="3195"/>
                    <a:pt x="7367" y="3190"/>
                  </a:cubicBezTo>
                  <a:cubicBezTo>
                    <a:pt x="7502" y="3190"/>
                    <a:pt x="7582" y="3056"/>
                    <a:pt x="7582" y="2921"/>
                  </a:cubicBezTo>
                  <a:cubicBezTo>
                    <a:pt x="7565" y="2837"/>
                    <a:pt x="7517" y="2795"/>
                    <a:pt x="7457" y="2795"/>
                  </a:cubicBezTo>
                  <a:close/>
                  <a:moveTo>
                    <a:pt x="8765" y="3083"/>
                  </a:moveTo>
                  <a:cubicBezTo>
                    <a:pt x="8631" y="3083"/>
                    <a:pt x="8523" y="3217"/>
                    <a:pt x="8550" y="3325"/>
                  </a:cubicBezTo>
                  <a:cubicBezTo>
                    <a:pt x="8550" y="3459"/>
                    <a:pt x="8604" y="3567"/>
                    <a:pt x="8658" y="3567"/>
                  </a:cubicBezTo>
                  <a:cubicBezTo>
                    <a:pt x="8711" y="3540"/>
                    <a:pt x="8819" y="3432"/>
                    <a:pt x="8900" y="3298"/>
                  </a:cubicBezTo>
                  <a:cubicBezTo>
                    <a:pt x="8953" y="3163"/>
                    <a:pt x="8900" y="3083"/>
                    <a:pt x="8765" y="3083"/>
                  </a:cubicBezTo>
                  <a:close/>
                  <a:moveTo>
                    <a:pt x="9318" y="3508"/>
                  </a:moveTo>
                  <a:cubicBezTo>
                    <a:pt x="9297" y="3508"/>
                    <a:pt x="9274" y="3509"/>
                    <a:pt x="9249" y="3513"/>
                  </a:cubicBezTo>
                  <a:cubicBezTo>
                    <a:pt x="9088" y="3513"/>
                    <a:pt x="9034" y="3594"/>
                    <a:pt x="9115" y="3674"/>
                  </a:cubicBezTo>
                  <a:cubicBezTo>
                    <a:pt x="9152" y="3712"/>
                    <a:pt x="9207" y="3732"/>
                    <a:pt x="9260" y="3732"/>
                  </a:cubicBezTo>
                  <a:cubicBezTo>
                    <a:pt x="9322" y="3732"/>
                    <a:pt x="9382" y="3705"/>
                    <a:pt x="9410" y="3647"/>
                  </a:cubicBezTo>
                  <a:cubicBezTo>
                    <a:pt x="9480" y="3577"/>
                    <a:pt x="9449" y="3508"/>
                    <a:pt x="9318" y="3508"/>
                  </a:cubicBezTo>
                  <a:close/>
                  <a:moveTo>
                    <a:pt x="7946" y="3857"/>
                  </a:moveTo>
                  <a:cubicBezTo>
                    <a:pt x="7926" y="3857"/>
                    <a:pt x="7903" y="3859"/>
                    <a:pt x="7878" y="3862"/>
                  </a:cubicBezTo>
                  <a:cubicBezTo>
                    <a:pt x="7717" y="3862"/>
                    <a:pt x="7663" y="3943"/>
                    <a:pt x="7744" y="4024"/>
                  </a:cubicBezTo>
                  <a:cubicBezTo>
                    <a:pt x="7777" y="4058"/>
                    <a:pt x="7825" y="4072"/>
                    <a:pt x="7873" y="4072"/>
                  </a:cubicBezTo>
                  <a:cubicBezTo>
                    <a:pt x="7940" y="4072"/>
                    <a:pt x="8008" y="4044"/>
                    <a:pt x="8039" y="3997"/>
                  </a:cubicBezTo>
                  <a:cubicBezTo>
                    <a:pt x="8109" y="3927"/>
                    <a:pt x="8078" y="3857"/>
                    <a:pt x="7946" y="3857"/>
                  </a:cubicBezTo>
                  <a:close/>
                  <a:moveTo>
                    <a:pt x="9787" y="4158"/>
                  </a:moveTo>
                  <a:cubicBezTo>
                    <a:pt x="9599" y="4185"/>
                    <a:pt x="9545" y="4266"/>
                    <a:pt x="9626" y="4346"/>
                  </a:cubicBezTo>
                  <a:cubicBezTo>
                    <a:pt x="9674" y="4371"/>
                    <a:pt x="9728" y="4384"/>
                    <a:pt x="9780" y="4384"/>
                  </a:cubicBezTo>
                  <a:cubicBezTo>
                    <a:pt x="9843" y="4384"/>
                    <a:pt x="9904" y="4364"/>
                    <a:pt x="9948" y="4319"/>
                  </a:cubicBezTo>
                  <a:cubicBezTo>
                    <a:pt x="10029" y="4212"/>
                    <a:pt x="9948" y="4158"/>
                    <a:pt x="9787" y="4158"/>
                  </a:cubicBezTo>
                  <a:close/>
                  <a:moveTo>
                    <a:pt x="8416" y="4508"/>
                  </a:moveTo>
                  <a:cubicBezTo>
                    <a:pt x="8227" y="4535"/>
                    <a:pt x="8174" y="4588"/>
                    <a:pt x="8254" y="4669"/>
                  </a:cubicBezTo>
                  <a:cubicBezTo>
                    <a:pt x="8304" y="4706"/>
                    <a:pt x="8360" y="4726"/>
                    <a:pt x="8413" y="4726"/>
                  </a:cubicBezTo>
                  <a:cubicBezTo>
                    <a:pt x="8475" y="4726"/>
                    <a:pt x="8534" y="4700"/>
                    <a:pt x="8577" y="4642"/>
                  </a:cubicBezTo>
                  <a:cubicBezTo>
                    <a:pt x="8658" y="4561"/>
                    <a:pt x="8577" y="4508"/>
                    <a:pt x="8416" y="4508"/>
                  </a:cubicBezTo>
                  <a:close/>
                  <a:moveTo>
                    <a:pt x="10674" y="6417"/>
                  </a:moveTo>
                  <a:cubicBezTo>
                    <a:pt x="10486" y="6443"/>
                    <a:pt x="10432" y="6524"/>
                    <a:pt x="10513" y="6605"/>
                  </a:cubicBezTo>
                  <a:cubicBezTo>
                    <a:pt x="10558" y="6639"/>
                    <a:pt x="10608" y="6653"/>
                    <a:pt x="10656" y="6653"/>
                  </a:cubicBezTo>
                  <a:cubicBezTo>
                    <a:pt x="10723" y="6653"/>
                    <a:pt x="10789" y="6625"/>
                    <a:pt x="10835" y="6578"/>
                  </a:cubicBezTo>
                  <a:cubicBezTo>
                    <a:pt x="10916" y="6470"/>
                    <a:pt x="10835" y="6417"/>
                    <a:pt x="10674" y="6417"/>
                  </a:cubicBezTo>
                  <a:close/>
                  <a:moveTo>
                    <a:pt x="10048" y="6278"/>
                  </a:moveTo>
                  <a:cubicBezTo>
                    <a:pt x="9994" y="6278"/>
                    <a:pt x="9955" y="6358"/>
                    <a:pt x="9975" y="6497"/>
                  </a:cubicBezTo>
                  <a:cubicBezTo>
                    <a:pt x="9975" y="6609"/>
                    <a:pt x="10013" y="6669"/>
                    <a:pt x="10064" y="6669"/>
                  </a:cubicBezTo>
                  <a:cubicBezTo>
                    <a:pt x="10086" y="6669"/>
                    <a:pt x="10111" y="6657"/>
                    <a:pt x="10136" y="6632"/>
                  </a:cubicBezTo>
                  <a:cubicBezTo>
                    <a:pt x="10217" y="6524"/>
                    <a:pt x="10190" y="6390"/>
                    <a:pt x="10109" y="6309"/>
                  </a:cubicBezTo>
                  <a:cubicBezTo>
                    <a:pt x="10088" y="6288"/>
                    <a:pt x="10067" y="6278"/>
                    <a:pt x="10048" y="6278"/>
                  </a:cubicBezTo>
                  <a:close/>
                  <a:moveTo>
                    <a:pt x="10351" y="6927"/>
                  </a:moveTo>
                  <a:cubicBezTo>
                    <a:pt x="10298" y="6927"/>
                    <a:pt x="10244" y="6981"/>
                    <a:pt x="10244" y="7035"/>
                  </a:cubicBezTo>
                  <a:cubicBezTo>
                    <a:pt x="10244" y="7101"/>
                    <a:pt x="10280" y="7150"/>
                    <a:pt x="10338" y="7150"/>
                  </a:cubicBezTo>
                  <a:cubicBezTo>
                    <a:pt x="10351" y="7150"/>
                    <a:pt x="10364" y="7147"/>
                    <a:pt x="10378" y="7143"/>
                  </a:cubicBezTo>
                  <a:cubicBezTo>
                    <a:pt x="10432" y="7143"/>
                    <a:pt x="10486" y="7089"/>
                    <a:pt x="10486" y="7035"/>
                  </a:cubicBezTo>
                  <a:cubicBezTo>
                    <a:pt x="10486" y="6954"/>
                    <a:pt x="10405" y="6927"/>
                    <a:pt x="10351" y="6927"/>
                  </a:cubicBezTo>
                  <a:close/>
                  <a:moveTo>
                    <a:pt x="11077" y="7089"/>
                  </a:moveTo>
                  <a:cubicBezTo>
                    <a:pt x="10997" y="7089"/>
                    <a:pt x="10970" y="7169"/>
                    <a:pt x="10970" y="7223"/>
                  </a:cubicBezTo>
                  <a:cubicBezTo>
                    <a:pt x="10970" y="7277"/>
                    <a:pt x="11024" y="7331"/>
                    <a:pt x="11077" y="7331"/>
                  </a:cubicBezTo>
                  <a:cubicBezTo>
                    <a:pt x="11158" y="7331"/>
                    <a:pt x="11212" y="7277"/>
                    <a:pt x="11185" y="7196"/>
                  </a:cubicBezTo>
                  <a:cubicBezTo>
                    <a:pt x="11185" y="7143"/>
                    <a:pt x="11131" y="7089"/>
                    <a:pt x="11077" y="7089"/>
                  </a:cubicBezTo>
                  <a:close/>
                  <a:moveTo>
                    <a:pt x="10386" y="7649"/>
                  </a:moveTo>
                  <a:cubicBezTo>
                    <a:pt x="10329" y="7649"/>
                    <a:pt x="10305" y="7729"/>
                    <a:pt x="10325" y="7868"/>
                  </a:cubicBezTo>
                  <a:cubicBezTo>
                    <a:pt x="10325" y="7980"/>
                    <a:pt x="10363" y="8040"/>
                    <a:pt x="10413" y="8040"/>
                  </a:cubicBezTo>
                  <a:cubicBezTo>
                    <a:pt x="10436" y="8040"/>
                    <a:pt x="10461" y="8028"/>
                    <a:pt x="10486" y="8003"/>
                  </a:cubicBezTo>
                  <a:cubicBezTo>
                    <a:pt x="10567" y="7895"/>
                    <a:pt x="10540" y="7761"/>
                    <a:pt x="10459" y="7680"/>
                  </a:cubicBezTo>
                  <a:cubicBezTo>
                    <a:pt x="10431" y="7659"/>
                    <a:pt x="10406" y="7649"/>
                    <a:pt x="10386" y="7649"/>
                  </a:cubicBezTo>
                  <a:close/>
                  <a:moveTo>
                    <a:pt x="9034" y="7949"/>
                  </a:moveTo>
                  <a:cubicBezTo>
                    <a:pt x="8980" y="7976"/>
                    <a:pt x="8926" y="8030"/>
                    <a:pt x="8926" y="8084"/>
                  </a:cubicBezTo>
                  <a:cubicBezTo>
                    <a:pt x="8926" y="8137"/>
                    <a:pt x="8980" y="8191"/>
                    <a:pt x="9061" y="8191"/>
                  </a:cubicBezTo>
                  <a:cubicBezTo>
                    <a:pt x="9115" y="8191"/>
                    <a:pt x="9168" y="8137"/>
                    <a:pt x="9168" y="8057"/>
                  </a:cubicBezTo>
                  <a:cubicBezTo>
                    <a:pt x="9168" y="8003"/>
                    <a:pt x="9115" y="7949"/>
                    <a:pt x="9034" y="7949"/>
                  </a:cubicBezTo>
                  <a:close/>
                  <a:moveTo>
                    <a:pt x="10431" y="6029"/>
                  </a:moveTo>
                  <a:cubicBezTo>
                    <a:pt x="10687" y="6029"/>
                    <a:pt x="10932" y="6128"/>
                    <a:pt x="11131" y="6336"/>
                  </a:cubicBezTo>
                  <a:cubicBezTo>
                    <a:pt x="11623" y="6854"/>
                    <a:pt x="11566" y="7846"/>
                    <a:pt x="11081" y="7846"/>
                  </a:cubicBezTo>
                  <a:cubicBezTo>
                    <a:pt x="11062" y="7846"/>
                    <a:pt x="11043" y="7845"/>
                    <a:pt x="11024" y="7842"/>
                  </a:cubicBezTo>
                  <a:cubicBezTo>
                    <a:pt x="11002" y="7838"/>
                    <a:pt x="10983" y="7836"/>
                    <a:pt x="10966" y="7836"/>
                  </a:cubicBezTo>
                  <a:cubicBezTo>
                    <a:pt x="10850" y="7836"/>
                    <a:pt x="10819" y="7909"/>
                    <a:pt x="10889" y="8003"/>
                  </a:cubicBezTo>
                  <a:cubicBezTo>
                    <a:pt x="10970" y="8110"/>
                    <a:pt x="10916" y="8352"/>
                    <a:pt x="10728" y="8514"/>
                  </a:cubicBezTo>
                  <a:cubicBezTo>
                    <a:pt x="10630" y="8612"/>
                    <a:pt x="10554" y="8660"/>
                    <a:pt x="10488" y="8660"/>
                  </a:cubicBezTo>
                  <a:cubicBezTo>
                    <a:pt x="10409" y="8660"/>
                    <a:pt x="10344" y="8592"/>
                    <a:pt x="10271" y="8460"/>
                  </a:cubicBezTo>
                  <a:cubicBezTo>
                    <a:pt x="10196" y="8286"/>
                    <a:pt x="10029" y="8134"/>
                    <a:pt x="9898" y="8134"/>
                  </a:cubicBezTo>
                  <a:cubicBezTo>
                    <a:pt x="9888" y="8134"/>
                    <a:pt x="9877" y="8135"/>
                    <a:pt x="9868" y="8137"/>
                  </a:cubicBezTo>
                  <a:cubicBezTo>
                    <a:pt x="9679" y="8137"/>
                    <a:pt x="9706" y="8272"/>
                    <a:pt x="9894" y="8594"/>
                  </a:cubicBezTo>
                  <a:cubicBezTo>
                    <a:pt x="10136" y="8944"/>
                    <a:pt x="10109" y="9051"/>
                    <a:pt x="9841" y="9051"/>
                  </a:cubicBezTo>
                  <a:cubicBezTo>
                    <a:pt x="9821" y="9054"/>
                    <a:pt x="9802" y="9056"/>
                    <a:pt x="9783" y="9056"/>
                  </a:cubicBezTo>
                  <a:cubicBezTo>
                    <a:pt x="9616" y="9056"/>
                    <a:pt x="9464" y="8954"/>
                    <a:pt x="9464" y="8809"/>
                  </a:cubicBezTo>
                  <a:cubicBezTo>
                    <a:pt x="9451" y="8688"/>
                    <a:pt x="9431" y="8628"/>
                    <a:pt x="9400" y="8628"/>
                  </a:cubicBezTo>
                  <a:cubicBezTo>
                    <a:pt x="9370" y="8628"/>
                    <a:pt x="9330" y="8688"/>
                    <a:pt x="9276" y="8809"/>
                  </a:cubicBezTo>
                  <a:cubicBezTo>
                    <a:pt x="9168" y="8971"/>
                    <a:pt x="8658" y="9132"/>
                    <a:pt x="8012" y="9186"/>
                  </a:cubicBezTo>
                  <a:cubicBezTo>
                    <a:pt x="7767" y="9197"/>
                    <a:pt x="7536" y="9204"/>
                    <a:pt x="7349" y="9204"/>
                  </a:cubicBezTo>
                  <a:cubicBezTo>
                    <a:pt x="7085" y="9204"/>
                    <a:pt x="6910" y="9190"/>
                    <a:pt x="6910" y="9159"/>
                  </a:cubicBezTo>
                  <a:cubicBezTo>
                    <a:pt x="6910" y="8999"/>
                    <a:pt x="7593" y="8819"/>
                    <a:pt x="8160" y="8819"/>
                  </a:cubicBezTo>
                  <a:cubicBezTo>
                    <a:pt x="8259" y="8819"/>
                    <a:pt x="8355" y="8824"/>
                    <a:pt x="8443" y="8836"/>
                  </a:cubicBezTo>
                  <a:cubicBezTo>
                    <a:pt x="8631" y="8854"/>
                    <a:pt x="8762" y="8866"/>
                    <a:pt x="8840" y="8866"/>
                  </a:cubicBezTo>
                  <a:cubicBezTo>
                    <a:pt x="8995" y="8866"/>
                    <a:pt x="8935" y="8818"/>
                    <a:pt x="8685" y="8675"/>
                  </a:cubicBezTo>
                  <a:cubicBezTo>
                    <a:pt x="8120" y="8379"/>
                    <a:pt x="8469" y="7761"/>
                    <a:pt x="9276" y="7707"/>
                  </a:cubicBezTo>
                  <a:cubicBezTo>
                    <a:pt x="9948" y="7653"/>
                    <a:pt x="10136" y="7304"/>
                    <a:pt x="9760" y="6793"/>
                  </a:cubicBezTo>
                  <a:cubicBezTo>
                    <a:pt x="9649" y="6646"/>
                    <a:pt x="9584" y="6566"/>
                    <a:pt x="9560" y="6566"/>
                  </a:cubicBezTo>
                  <a:cubicBezTo>
                    <a:pt x="9533" y="6566"/>
                    <a:pt x="9565" y="6679"/>
                    <a:pt x="9652" y="6927"/>
                  </a:cubicBezTo>
                  <a:cubicBezTo>
                    <a:pt x="9814" y="7331"/>
                    <a:pt x="9760" y="7438"/>
                    <a:pt x="9330" y="7465"/>
                  </a:cubicBezTo>
                  <a:cubicBezTo>
                    <a:pt x="9243" y="7475"/>
                    <a:pt x="9171" y="7482"/>
                    <a:pt x="9114" y="7482"/>
                  </a:cubicBezTo>
                  <a:cubicBezTo>
                    <a:pt x="8874" y="7482"/>
                    <a:pt x="8902" y="7368"/>
                    <a:pt x="9142" y="6954"/>
                  </a:cubicBezTo>
                  <a:cubicBezTo>
                    <a:pt x="9455" y="6362"/>
                    <a:pt x="9961" y="6029"/>
                    <a:pt x="10431" y="6029"/>
                  </a:cubicBezTo>
                  <a:close/>
                  <a:moveTo>
                    <a:pt x="6621" y="9357"/>
                  </a:moveTo>
                  <a:cubicBezTo>
                    <a:pt x="6728" y="9357"/>
                    <a:pt x="6495" y="9534"/>
                    <a:pt x="5915" y="9885"/>
                  </a:cubicBezTo>
                  <a:cubicBezTo>
                    <a:pt x="5431" y="10181"/>
                    <a:pt x="4867" y="10611"/>
                    <a:pt x="4652" y="10826"/>
                  </a:cubicBezTo>
                  <a:cubicBezTo>
                    <a:pt x="4526" y="10969"/>
                    <a:pt x="4401" y="11053"/>
                    <a:pt x="4331" y="11053"/>
                  </a:cubicBezTo>
                  <a:cubicBezTo>
                    <a:pt x="4296" y="11053"/>
                    <a:pt x="4275" y="11032"/>
                    <a:pt x="4275" y="10987"/>
                  </a:cubicBezTo>
                  <a:cubicBezTo>
                    <a:pt x="4248" y="10638"/>
                    <a:pt x="4920" y="10019"/>
                    <a:pt x="5781" y="9670"/>
                  </a:cubicBezTo>
                  <a:cubicBezTo>
                    <a:pt x="6258" y="9460"/>
                    <a:pt x="6539" y="9357"/>
                    <a:pt x="6621" y="9357"/>
                  </a:cubicBezTo>
                  <a:close/>
                  <a:moveTo>
                    <a:pt x="7411" y="0"/>
                  </a:moveTo>
                  <a:cubicBezTo>
                    <a:pt x="5692" y="0"/>
                    <a:pt x="4738" y="1690"/>
                    <a:pt x="6050" y="3163"/>
                  </a:cubicBezTo>
                  <a:cubicBezTo>
                    <a:pt x="6372" y="3540"/>
                    <a:pt x="6722" y="3970"/>
                    <a:pt x="6829" y="4104"/>
                  </a:cubicBezTo>
                  <a:cubicBezTo>
                    <a:pt x="6937" y="4266"/>
                    <a:pt x="6561" y="4750"/>
                    <a:pt x="5808" y="5422"/>
                  </a:cubicBezTo>
                  <a:cubicBezTo>
                    <a:pt x="4248" y="6766"/>
                    <a:pt x="3791" y="7384"/>
                    <a:pt x="3684" y="8191"/>
                  </a:cubicBezTo>
                  <a:cubicBezTo>
                    <a:pt x="3576" y="8944"/>
                    <a:pt x="3065" y="9374"/>
                    <a:pt x="2232" y="9455"/>
                  </a:cubicBezTo>
                  <a:cubicBezTo>
                    <a:pt x="1936" y="9482"/>
                    <a:pt x="1452" y="9670"/>
                    <a:pt x="1183" y="9885"/>
                  </a:cubicBezTo>
                  <a:cubicBezTo>
                    <a:pt x="0" y="10880"/>
                    <a:pt x="995" y="11955"/>
                    <a:pt x="3334" y="12170"/>
                  </a:cubicBezTo>
                  <a:cubicBezTo>
                    <a:pt x="4087" y="12251"/>
                    <a:pt x="4920" y="12466"/>
                    <a:pt x="5162" y="12654"/>
                  </a:cubicBezTo>
                  <a:cubicBezTo>
                    <a:pt x="5304" y="12764"/>
                    <a:pt x="5426" y="12819"/>
                    <a:pt x="5499" y="12819"/>
                  </a:cubicBezTo>
                  <a:cubicBezTo>
                    <a:pt x="5551" y="12819"/>
                    <a:pt x="5577" y="12791"/>
                    <a:pt x="5566" y="12735"/>
                  </a:cubicBezTo>
                  <a:cubicBezTo>
                    <a:pt x="5539" y="12305"/>
                    <a:pt x="4894" y="12036"/>
                    <a:pt x="3496" y="11901"/>
                  </a:cubicBezTo>
                  <a:cubicBezTo>
                    <a:pt x="619" y="11606"/>
                    <a:pt x="81" y="10476"/>
                    <a:pt x="2528" y="9804"/>
                  </a:cubicBezTo>
                  <a:cubicBezTo>
                    <a:pt x="3388" y="9562"/>
                    <a:pt x="4087" y="8944"/>
                    <a:pt x="4060" y="8433"/>
                  </a:cubicBezTo>
                  <a:cubicBezTo>
                    <a:pt x="4006" y="7707"/>
                    <a:pt x="4652" y="6766"/>
                    <a:pt x="5835" y="5879"/>
                  </a:cubicBezTo>
                  <a:cubicBezTo>
                    <a:pt x="7260" y="4830"/>
                    <a:pt x="7502" y="4131"/>
                    <a:pt x="6749" y="3405"/>
                  </a:cubicBezTo>
                  <a:cubicBezTo>
                    <a:pt x="6025" y="2730"/>
                    <a:pt x="5431" y="1752"/>
                    <a:pt x="5725" y="1752"/>
                  </a:cubicBezTo>
                  <a:cubicBezTo>
                    <a:pt x="5758" y="1752"/>
                    <a:pt x="5803" y="1765"/>
                    <a:pt x="5861" y="1792"/>
                  </a:cubicBezTo>
                  <a:cubicBezTo>
                    <a:pt x="5892" y="1810"/>
                    <a:pt x="5917" y="1819"/>
                    <a:pt x="5936" y="1819"/>
                  </a:cubicBezTo>
                  <a:cubicBezTo>
                    <a:pt x="6001" y="1819"/>
                    <a:pt x="5999" y="1717"/>
                    <a:pt x="5915" y="1550"/>
                  </a:cubicBezTo>
                  <a:cubicBezTo>
                    <a:pt x="5646" y="1012"/>
                    <a:pt x="6345" y="475"/>
                    <a:pt x="7394" y="394"/>
                  </a:cubicBezTo>
                  <a:cubicBezTo>
                    <a:pt x="7437" y="391"/>
                    <a:pt x="7480" y="389"/>
                    <a:pt x="7525" y="389"/>
                  </a:cubicBezTo>
                  <a:cubicBezTo>
                    <a:pt x="8568" y="389"/>
                    <a:pt x="10009" y="1272"/>
                    <a:pt x="9545" y="1685"/>
                  </a:cubicBezTo>
                  <a:cubicBezTo>
                    <a:pt x="9422" y="1792"/>
                    <a:pt x="9370" y="1838"/>
                    <a:pt x="9402" y="1838"/>
                  </a:cubicBezTo>
                  <a:cubicBezTo>
                    <a:pt x="9426" y="1838"/>
                    <a:pt x="9498" y="1812"/>
                    <a:pt x="9626" y="1765"/>
                  </a:cubicBezTo>
                  <a:cubicBezTo>
                    <a:pt x="9678" y="1744"/>
                    <a:pt x="9728" y="1733"/>
                    <a:pt x="9775" y="1733"/>
                  </a:cubicBezTo>
                  <a:cubicBezTo>
                    <a:pt x="9969" y="1733"/>
                    <a:pt x="10125" y="1914"/>
                    <a:pt x="10298" y="2303"/>
                  </a:cubicBezTo>
                  <a:cubicBezTo>
                    <a:pt x="10990" y="3866"/>
                    <a:pt x="10292" y="5132"/>
                    <a:pt x="9004" y="5132"/>
                  </a:cubicBezTo>
                  <a:cubicBezTo>
                    <a:pt x="8740" y="5132"/>
                    <a:pt x="8453" y="5079"/>
                    <a:pt x="8147" y="4965"/>
                  </a:cubicBezTo>
                  <a:cubicBezTo>
                    <a:pt x="8012" y="4922"/>
                    <a:pt x="7898" y="4896"/>
                    <a:pt x="7786" y="4896"/>
                  </a:cubicBezTo>
                  <a:cubicBezTo>
                    <a:pt x="7474" y="4896"/>
                    <a:pt x="7180" y="5097"/>
                    <a:pt x="6507" y="5691"/>
                  </a:cubicBezTo>
                  <a:cubicBezTo>
                    <a:pt x="4679" y="7304"/>
                    <a:pt x="4463" y="7573"/>
                    <a:pt x="4517" y="8191"/>
                  </a:cubicBezTo>
                  <a:cubicBezTo>
                    <a:pt x="4571" y="9025"/>
                    <a:pt x="3872" y="9750"/>
                    <a:pt x="2770" y="10019"/>
                  </a:cubicBezTo>
                  <a:cubicBezTo>
                    <a:pt x="1057" y="10434"/>
                    <a:pt x="1498" y="11475"/>
                    <a:pt x="3294" y="11475"/>
                  </a:cubicBezTo>
                  <a:cubicBezTo>
                    <a:pt x="3360" y="11475"/>
                    <a:pt x="3427" y="11474"/>
                    <a:pt x="3496" y="11471"/>
                  </a:cubicBezTo>
                  <a:cubicBezTo>
                    <a:pt x="3586" y="11468"/>
                    <a:pt x="3675" y="11466"/>
                    <a:pt x="3762" y="11466"/>
                  </a:cubicBezTo>
                  <a:cubicBezTo>
                    <a:pt x="5049" y="11466"/>
                    <a:pt x="5972" y="11833"/>
                    <a:pt x="6023" y="12412"/>
                  </a:cubicBezTo>
                  <a:cubicBezTo>
                    <a:pt x="6048" y="12640"/>
                    <a:pt x="6145" y="12845"/>
                    <a:pt x="6269" y="12845"/>
                  </a:cubicBezTo>
                  <a:cubicBezTo>
                    <a:pt x="6276" y="12845"/>
                    <a:pt x="6284" y="12844"/>
                    <a:pt x="6292" y="12842"/>
                  </a:cubicBezTo>
                  <a:cubicBezTo>
                    <a:pt x="6641" y="12815"/>
                    <a:pt x="6480" y="11982"/>
                    <a:pt x="6050" y="11606"/>
                  </a:cubicBezTo>
                  <a:cubicBezTo>
                    <a:pt x="5853" y="11434"/>
                    <a:pt x="5567" y="11306"/>
                    <a:pt x="5375" y="11306"/>
                  </a:cubicBezTo>
                  <a:cubicBezTo>
                    <a:pt x="5357" y="11306"/>
                    <a:pt x="5340" y="11308"/>
                    <a:pt x="5324" y="11310"/>
                  </a:cubicBezTo>
                  <a:cubicBezTo>
                    <a:pt x="5290" y="11313"/>
                    <a:pt x="5258" y="11314"/>
                    <a:pt x="5229" y="11314"/>
                  </a:cubicBezTo>
                  <a:cubicBezTo>
                    <a:pt x="4689" y="11314"/>
                    <a:pt x="5059" y="10846"/>
                    <a:pt x="6130" y="10208"/>
                  </a:cubicBezTo>
                  <a:cubicBezTo>
                    <a:pt x="7071" y="9643"/>
                    <a:pt x="7582" y="9482"/>
                    <a:pt x="8900" y="9428"/>
                  </a:cubicBezTo>
                  <a:cubicBezTo>
                    <a:pt x="10459" y="9347"/>
                    <a:pt x="10486" y="9320"/>
                    <a:pt x="11212" y="8433"/>
                  </a:cubicBezTo>
                  <a:cubicBezTo>
                    <a:pt x="11588" y="7922"/>
                    <a:pt x="11911" y="7277"/>
                    <a:pt x="11884" y="6981"/>
                  </a:cubicBezTo>
                  <a:cubicBezTo>
                    <a:pt x="11808" y="6181"/>
                    <a:pt x="11165" y="5746"/>
                    <a:pt x="10473" y="5746"/>
                  </a:cubicBezTo>
                  <a:cubicBezTo>
                    <a:pt x="9932" y="5746"/>
                    <a:pt x="9361" y="6012"/>
                    <a:pt x="9007" y="6578"/>
                  </a:cubicBezTo>
                  <a:cubicBezTo>
                    <a:pt x="8012" y="8137"/>
                    <a:pt x="7582" y="8541"/>
                    <a:pt x="6292" y="9025"/>
                  </a:cubicBezTo>
                  <a:cubicBezTo>
                    <a:pt x="5539" y="9320"/>
                    <a:pt x="4732" y="9804"/>
                    <a:pt x="4383" y="10234"/>
                  </a:cubicBezTo>
                  <a:cubicBezTo>
                    <a:pt x="3926" y="10745"/>
                    <a:pt x="3522" y="10987"/>
                    <a:pt x="2958" y="11014"/>
                  </a:cubicBezTo>
                  <a:cubicBezTo>
                    <a:pt x="2860" y="11024"/>
                    <a:pt x="2772" y="11028"/>
                    <a:pt x="2694" y="11028"/>
                  </a:cubicBezTo>
                  <a:cubicBezTo>
                    <a:pt x="1888" y="11028"/>
                    <a:pt x="2095" y="10555"/>
                    <a:pt x="3173" y="10261"/>
                  </a:cubicBezTo>
                  <a:cubicBezTo>
                    <a:pt x="4248" y="9939"/>
                    <a:pt x="4840" y="9347"/>
                    <a:pt x="4786" y="8594"/>
                  </a:cubicBezTo>
                  <a:cubicBezTo>
                    <a:pt x="4732" y="8030"/>
                    <a:pt x="5431" y="7116"/>
                    <a:pt x="6856" y="5852"/>
                  </a:cubicBezTo>
                  <a:cubicBezTo>
                    <a:pt x="7251" y="5494"/>
                    <a:pt x="7466" y="5350"/>
                    <a:pt x="7780" y="5350"/>
                  </a:cubicBezTo>
                  <a:cubicBezTo>
                    <a:pt x="7938" y="5350"/>
                    <a:pt x="8120" y="5386"/>
                    <a:pt x="8362" y="5449"/>
                  </a:cubicBezTo>
                  <a:cubicBezTo>
                    <a:pt x="8597" y="5505"/>
                    <a:pt x="8816" y="5531"/>
                    <a:pt x="9017" y="5531"/>
                  </a:cubicBezTo>
                  <a:cubicBezTo>
                    <a:pt x="11621" y="5531"/>
                    <a:pt x="11380" y="1150"/>
                    <a:pt x="8335" y="152"/>
                  </a:cubicBezTo>
                  <a:cubicBezTo>
                    <a:pt x="8010" y="48"/>
                    <a:pt x="7700" y="0"/>
                    <a:pt x="7411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8"/>
            <p:cNvSpPr/>
            <p:nvPr/>
          </p:nvSpPr>
          <p:spPr>
            <a:xfrm>
              <a:off x="2569525" y="3434925"/>
              <a:ext cx="313925" cy="278225"/>
            </a:xfrm>
            <a:custGeom>
              <a:avLst/>
              <a:gdLst/>
              <a:ahLst/>
              <a:cxnLst/>
              <a:rect l="l" t="t" r="r" b="b"/>
              <a:pathLst>
                <a:path w="12557" h="11129" extrusionOk="0">
                  <a:moveTo>
                    <a:pt x="3133" y="4266"/>
                  </a:moveTo>
                  <a:cubicBezTo>
                    <a:pt x="3186" y="4266"/>
                    <a:pt x="3240" y="4286"/>
                    <a:pt x="3280" y="4327"/>
                  </a:cubicBezTo>
                  <a:cubicBezTo>
                    <a:pt x="3388" y="4407"/>
                    <a:pt x="3307" y="4488"/>
                    <a:pt x="3146" y="4488"/>
                  </a:cubicBezTo>
                  <a:cubicBezTo>
                    <a:pt x="2958" y="4488"/>
                    <a:pt x="2904" y="4407"/>
                    <a:pt x="2985" y="4327"/>
                  </a:cubicBezTo>
                  <a:cubicBezTo>
                    <a:pt x="3025" y="4286"/>
                    <a:pt x="3079" y="4266"/>
                    <a:pt x="3133" y="4266"/>
                  </a:cubicBezTo>
                  <a:close/>
                  <a:moveTo>
                    <a:pt x="4410" y="4246"/>
                  </a:moveTo>
                  <a:cubicBezTo>
                    <a:pt x="4490" y="4246"/>
                    <a:pt x="4544" y="4300"/>
                    <a:pt x="4544" y="4381"/>
                  </a:cubicBezTo>
                  <a:cubicBezTo>
                    <a:pt x="4544" y="4434"/>
                    <a:pt x="4490" y="4488"/>
                    <a:pt x="4410" y="4488"/>
                  </a:cubicBezTo>
                  <a:cubicBezTo>
                    <a:pt x="4356" y="4488"/>
                    <a:pt x="4302" y="4434"/>
                    <a:pt x="4302" y="4381"/>
                  </a:cubicBezTo>
                  <a:cubicBezTo>
                    <a:pt x="4302" y="4300"/>
                    <a:pt x="4356" y="4246"/>
                    <a:pt x="4410" y="4246"/>
                  </a:cubicBezTo>
                  <a:close/>
                  <a:moveTo>
                    <a:pt x="2339" y="4488"/>
                  </a:moveTo>
                  <a:cubicBezTo>
                    <a:pt x="2420" y="4488"/>
                    <a:pt x="2393" y="4596"/>
                    <a:pt x="2313" y="4730"/>
                  </a:cubicBezTo>
                  <a:cubicBezTo>
                    <a:pt x="2232" y="4838"/>
                    <a:pt x="2124" y="4945"/>
                    <a:pt x="2071" y="4945"/>
                  </a:cubicBezTo>
                  <a:cubicBezTo>
                    <a:pt x="1990" y="4945"/>
                    <a:pt x="2017" y="4838"/>
                    <a:pt x="2097" y="4730"/>
                  </a:cubicBezTo>
                  <a:cubicBezTo>
                    <a:pt x="2178" y="4596"/>
                    <a:pt x="2286" y="4488"/>
                    <a:pt x="2339" y="4488"/>
                  </a:cubicBezTo>
                  <a:close/>
                  <a:moveTo>
                    <a:pt x="1613" y="4945"/>
                  </a:moveTo>
                  <a:cubicBezTo>
                    <a:pt x="1694" y="4945"/>
                    <a:pt x="1748" y="4999"/>
                    <a:pt x="1748" y="5080"/>
                  </a:cubicBezTo>
                  <a:cubicBezTo>
                    <a:pt x="1748" y="5133"/>
                    <a:pt x="1694" y="5187"/>
                    <a:pt x="1613" y="5187"/>
                  </a:cubicBezTo>
                  <a:cubicBezTo>
                    <a:pt x="1560" y="5187"/>
                    <a:pt x="1506" y="5133"/>
                    <a:pt x="1506" y="5080"/>
                  </a:cubicBezTo>
                  <a:cubicBezTo>
                    <a:pt x="1506" y="4999"/>
                    <a:pt x="1560" y="4945"/>
                    <a:pt x="1613" y="4945"/>
                  </a:cubicBezTo>
                  <a:close/>
                  <a:moveTo>
                    <a:pt x="889" y="5748"/>
                  </a:moveTo>
                  <a:cubicBezTo>
                    <a:pt x="948" y="5748"/>
                    <a:pt x="948" y="5834"/>
                    <a:pt x="888" y="5994"/>
                  </a:cubicBezTo>
                  <a:cubicBezTo>
                    <a:pt x="812" y="6221"/>
                    <a:pt x="719" y="6338"/>
                    <a:pt x="652" y="6338"/>
                  </a:cubicBezTo>
                  <a:cubicBezTo>
                    <a:pt x="601" y="6338"/>
                    <a:pt x="565" y="6269"/>
                    <a:pt x="565" y="6128"/>
                  </a:cubicBezTo>
                  <a:cubicBezTo>
                    <a:pt x="565" y="6021"/>
                    <a:pt x="672" y="5832"/>
                    <a:pt x="807" y="5779"/>
                  </a:cubicBezTo>
                  <a:cubicBezTo>
                    <a:pt x="841" y="5758"/>
                    <a:pt x="869" y="5748"/>
                    <a:pt x="889" y="5748"/>
                  </a:cubicBezTo>
                  <a:close/>
                  <a:moveTo>
                    <a:pt x="4007" y="5481"/>
                  </a:moveTo>
                  <a:cubicBezTo>
                    <a:pt x="3469" y="5481"/>
                    <a:pt x="2360" y="5920"/>
                    <a:pt x="2097" y="6343"/>
                  </a:cubicBezTo>
                  <a:cubicBezTo>
                    <a:pt x="2051" y="6412"/>
                    <a:pt x="2065" y="6447"/>
                    <a:pt x="2128" y="6447"/>
                  </a:cubicBezTo>
                  <a:cubicBezTo>
                    <a:pt x="2214" y="6447"/>
                    <a:pt x="2389" y="6385"/>
                    <a:pt x="2635" y="6263"/>
                  </a:cubicBezTo>
                  <a:cubicBezTo>
                    <a:pt x="3012" y="6048"/>
                    <a:pt x="3549" y="5886"/>
                    <a:pt x="3818" y="5886"/>
                  </a:cubicBezTo>
                  <a:cubicBezTo>
                    <a:pt x="4087" y="5886"/>
                    <a:pt x="4302" y="5779"/>
                    <a:pt x="4302" y="5644"/>
                  </a:cubicBezTo>
                  <a:cubicBezTo>
                    <a:pt x="4302" y="5530"/>
                    <a:pt x="4186" y="5481"/>
                    <a:pt x="4007" y="5481"/>
                  </a:cubicBezTo>
                  <a:close/>
                  <a:moveTo>
                    <a:pt x="5458" y="5295"/>
                  </a:moveTo>
                  <a:lnTo>
                    <a:pt x="5915" y="5994"/>
                  </a:lnTo>
                  <a:cubicBezTo>
                    <a:pt x="6157" y="6370"/>
                    <a:pt x="6345" y="6693"/>
                    <a:pt x="6319" y="6720"/>
                  </a:cubicBezTo>
                  <a:cubicBezTo>
                    <a:pt x="6125" y="6854"/>
                    <a:pt x="5715" y="6930"/>
                    <a:pt x="5431" y="6930"/>
                  </a:cubicBezTo>
                  <a:cubicBezTo>
                    <a:pt x="5203" y="6930"/>
                    <a:pt x="5055" y="6881"/>
                    <a:pt x="5162" y="6773"/>
                  </a:cubicBezTo>
                  <a:cubicBezTo>
                    <a:pt x="5324" y="6612"/>
                    <a:pt x="5458" y="6209"/>
                    <a:pt x="5458" y="5886"/>
                  </a:cubicBezTo>
                  <a:lnTo>
                    <a:pt x="5458" y="5295"/>
                  </a:lnTo>
                  <a:close/>
                  <a:moveTo>
                    <a:pt x="3696" y="4704"/>
                  </a:moveTo>
                  <a:cubicBezTo>
                    <a:pt x="4178" y="4704"/>
                    <a:pt x="4609" y="4866"/>
                    <a:pt x="4867" y="5241"/>
                  </a:cubicBezTo>
                  <a:cubicBezTo>
                    <a:pt x="5351" y="5940"/>
                    <a:pt x="5324" y="6289"/>
                    <a:pt x="4705" y="6666"/>
                  </a:cubicBezTo>
                  <a:cubicBezTo>
                    <a:pt x="4175" y="6999"/>
                    <a:pt x="3083" y="7187"/>
                    <a:pt x="2229" y="7187"/>
                  </a:cubicBezTo>
                  <a:cubicBezTo>
                    <a:pt x="1567" y="7187"/>
                    <a:pt x="1049" y="7074"/>
                    <a:pt x="1049" y="6827"/>
                  </a:cubicBezTo>
                  <a:cubicBezTo>
                    <a:pt x="1049" y="5664"/>
                    <a:pt x="2523" y="4704"/>
                    <a:pt x="3696" y="4704"/>
                  </a:cubicBezTo>
                  <a:close/>
                  <a:moveTo>
                    <a:pt x="6265" y="8041"/>
                  </a:moveTo>
                  <a:cubicBezTo>
                    <a:pt x="6187" y="8041"/>
                    <a:pt x="6088" y="8165"/>
                    <a:pt x="6023" y="8360"/>
                  </a:cubicBezTo>
                  <a:cubicBezTo>
                    <a:pt x="5915" y="8602"/>
                    <a:pt x="5593" y="9032"/>
                    <a:pt x="5243" y="9328"/>
                  </a:cubicBezTo>
                  <a:cubicBezTo>
                    <a:pt x="4918" y="9620"/>
                    <a:pt x="4789" y="9746"/>
                    <a:pt x="4840" y="9746"/>
                  </a:cubicBezTo>
                  <a:cubicBezTo>
                    <a:pt x="4873" y="9746"/>
                    <a:pt x="4982" y="9692"/>
                    <a:pt x="5162" y="9596"/>
                  </a:cubicBezTo>
                  <a:cubicBezTo>
                    <a:pt x="5754" y="9328"/>
                    <a:pt x="6534" y="8279"/>
                    <a:pt x="6319" y="8064"/>
                  </a:cubicBezTo>
                  <a:cubicBezTo>
                    <a:pt x="6303" y="8048"/>
                    <a:pt x="6285" y="8041"/>
                    <a:pt x="6265" y="8041"/>
                  </a:cubicBezTo>
                  <a:close/>
                  <a:moveTo>
                    <a:pt x="5879" y="7138"/>
                  </a:moveTo>
                  <a:cubicBezTo>
                    <a:pt x="6247" y="7138"/>
                    <a:pt x="6590" y="7518"/>
                    <a:pt x="6749" y="8252"/>
                  </a:cubicBezTo>
                  <a:cubicBezTo>
                    <a:pt x="6937" y="9059"/>
                    <a:pt x="6453" y="9731"/>
                    <a:pt x="5297" y="10215"/>
                  </a:cubicBezTo>
                  <a:cubicBezTo>
                    <a:pt x="4746" y="10446"/>
                    <a:pt x="4290" y="10550"/>
                    <a:pt x="3965" y="10550"/>
                  </a:cubicBezTo>
                  <a:cubicBezTo>
                    <a:pt x="3305" y="10550"/>
                    <a:pt x="3187" y="10119"/>
                    <a:pt x="3926" y="9435"/>
                  </a:cubicBezTo>
                  <a:cubicBezTo>
                    <a:pt x="4356" y="9032"/>
                    <a:pt x="4813" y="8387"/>
                    <a:pt x="4974" y="8010"/>
                  </a:cubicBezTo>
                  <a:cubicBezTo>
                    <a:pt x="5224" y="7423"/>
                    <a:pt x="5561" y="7138"/>
                    <a:pt x="5879" y="7138"/>
                  </a:cubicBezTo>
                  <a:close/>
                  <a:moveTo>
                    <a:pt x="404" y="6666"/>
                  </a:moveTo>
                  <a:cubicBezTo>
                    <a:pt x="446" y="6666"/>
                    <a:pt x="518" y="6799"/>
                    <a:pt x="646" y="7042"/>
                  </a:cubicBezTo>
                  <a:cubicBezTo>
                    <a:pt x="857" y="7466"/>
                    <a:pt x="986" y="7572"/>
                    <a:pt x="1660" y="7572"/>
                  </a:cubicBezTo>
                  <a:cubicBezTo>
                    <a:pt x="1843" y="7572"/>
                    <a:pt x="2065" y="7565"/>
                    <a:pt x="2339" y="7553"/>
                  </a:cubicBezTo>
                  <a:cubicBezTo>
                    <a:pt x="3092" y="7499"/>
                    <a:pt x="3953" y="7365"/>
                    <a:pt x="4275" y="7230"/>
                  </a:cubicBezTo>
                  <a:cubicBezTo>
                    <a:pt x="4492" y="7152"/>
                    <a:pt x="4708" y="7102"/>
                    <a:pt x="4830" y="7102"/>
                  </a:cubicBezTo>
                  <a:cubicBezTo>
                    <a:pt x="4874" y="7102"/>
                    <a:pt x="4906" y="7109"/>
                    <a:pt x="4920" y="7123"/>
                  </a:cubicBezTo>
                  <a:cubicBezTo>
                    <a:pt x="5136" y="7338"/>
                    <a:pt x="3953" y="9113"/>
                    <a:pt x="3442" y="9408"/>
                  </a:cubicBezTo>
                  <a:cubicBezTo>
                    <a:pt x="3012" y="9623"/>
                    <a:pt x="2904" y="9838"/>
                    <a:pt x="2958" y="10242"/>
                  </a:cubicBezTo>
                  <a:cubicBezTo>
                    <a:pt x="3038" y="10645"/>
                    <a:pt x="2958" y="10753"/>
                    <a:pt x="2581" y="10753"/>
                  </a:cubicBezTo>
                  <a:cubicBezTo>
                    <a:pt x="1775" y="10699"/>
                    <a:pt x="914" y="10403"/>
                    <a:pt x="914" y="10161"/>
                  </a:cubicBezTo>
                  <a:cubicBezTo>
                    <a:pt x="888" y="10054"/>
                    <a:pt x="807" y="9758"/>
                    <a:pt x="699" y="9543"/>
                  </a:cubicBezTo>
                  <a:cubicBezTo>
                    <a:pt x="431" y="8951"/>
                    <a:pt x="699" y="8467"/>
                    <a:pt x="1398" y="8306"/>
                  </a:cubicBezTo>
                  <a:cubicBezTo>
                    <a:pt x="1517" y="8274"/>
                    <a:pt x="1627" y="8260"/>
                    <a:pt x="1727" y="8260"/>
                  </a:cubicBezTo>
                  <a:cubicBezTo>
                    <a:pt x="2642" y="8260"/>
                    <a:pt x="2737" y="9485"/>
                    <a:pt x="1694" y="9946"/>
                  </a:cubicBezTo>
                  <a:cubicBezTo>
                    <a:pt x="1049" y="10242"/>
                    <a:pt x="1022" y="10296"/>
                    <a:pt x="1452" y="10296"/>
                  </a:cubicBezTo>
                  <a:cubicBezTo>
                    <a:pt x="2232" y="10296"/>
                    <a:pt x="2931" y="9516"/>
                    <a:pt x="2689" y="8871"/>
                  </a:cubicBezTo>
                  <a:cubicBezTo>
                    <a:pt x="2478" y="8294"/>
                    <a:pt x="2143" y="8006"/>
                    <a:pt x="1675" y="8006"/>
                  </a:cubicBezTo>
                  <a:cubicBezTo>
                    <a:pt x="1488" y="8006"/>
                    <a:pt x="1279" y="8052"/>
                    <a:pt x="1049" y="8145"/>
                  </a:cubicBezTo>
                  <a:lnTo>
                    <a:pt x="350" y="8387"/>
                  </a:lnTo>
                  <a:lnTo>
                    <a:pt x="350" y="7419"/>
                  </a:lnTo>
                  <a:cubicBezTo>
                    <a:pt x="350" y="6898"/>
                    <a:pt x="350" y="6666"/>
                    <a:pt x="404" y="6666"/>
                  </a:cubicBezTo>
                  <a:close/>
                  <a:moveTo>
                    <a:pt x="8664" y="0"/>
                  </a:moveTo>
                  <a:cubicBezTo>
                    <a:pt x="8591" y="0"/>
                    <a:pt x="8436" y="195"/>
                    <a:pt x="8227" y="536"/>
                  </a:cubicBezTo>
                  <a:cubicBezTo>
                    <a:pt x="7959" y="966"/>
                    <a:pt x="7313" y="1800"/>
                    <a:pt x="6829" y="2364"/>
                  </a:cubicBezTo>
                  <a:cubicBezTo>
                    <a:pt x="6345" y="2929"/>
                    <a:pt x="5861" y="3735"/>
                    <a:pt x="5781" y="4165"/>
                  </a:cubicBezTo>
                  <a:cubicBezTo>
                    <a:pt x="5700" y="4596"/>
                    <a:pt x="5539" y="5026"/>
                    <a:pt x="5404" y="5106"/>
                  </a:cubicBezTo>
                  <a:cubicBezTo>
                    <a:pt x="5354" y="5137"/>
                    <a:pt x="5315" y="5152"/>
                    <a:pt x="5290" y="5152"/>
                  </a:cubicBezTo>
                  <a:cubicBezTo>
                    <a:pt x="5249" y="5152"/>
                    <a:pt x="5246" y="5110"/>
                    <a:pt x="5297" y="5026"/>
                  </a:cubicBezTo>
                  <a:cubicBezTo>
                    <a:pt x="5586" y="4552"/>
                    <a:pt x="4588" y="3950"/>
                    <a:pt x="3612" y="3950"/>
                  </a:cubicBezTo>
                  <a:cubicBezTo>
                    <a:pt x="3591" y="3950"/>
                    <a:pt x="3570" y="3950"/>
                    <a:pt x="3549" y="3950"/>
                  </a:cubicBezTo>
                  <a:cubicBezTo>
                    <a:pt x="1425" y="4058"/>
                    <a:pt x="135" y="5590"/>
                    <a:pt x="54" y="8172"/>
                  </a:cubicBezTo>
                  <a:cubicBezTo>
                    <a:pt x="0" y="10107"/>
                    <a:pt x="350" y="10645"/>
                    <a:pt x="1829" y="10941"/>
                  </a:cubicBezTo>
                  <a:lnTo>
                    <a:pt x="1829" y="10968"/>
                  </a:lnTo>
                  <a:cubicBezTo>
                    <a:pt x="2361" y="11077"/>
                    <a:pt x="2878" y="11129"/>
                    <a:pt x="3370" y="11129"/>
                  </a:cubicBezTo>
                  <a:cubicBezTo>
                    <a:pt x="6132" y="11129"/>
                    <a:pt x="8077" y="9508"/>
                    <a:pt x="7233" y="7499"/>
                  </a:cubicBezTo>
                  <a:cubicBezTo>
                    <a:pt x="7135" y="7284"/>
                    <a:pt x="7180" y="7197"/>
                    <a:pt x="7493" y="7197"/>
                  </a:cubicBezTo>
                  <a:cubicBezTo>
                    <a:pt x="7609" y="7197"/>
                    <a:pt x="7762" y="7209"/>
                    <a:pt x="7959" y="7230"/>
                  </a:cubicBezTo>
                  <a:cubicBezTo>
                    <a:pt x="8007" y="7233"/>
                    <a:pt x="8064" y="7235"/>
                    <a:pt x="8127" y="7235"/>
                  </a:cubicBezTo>
                  <a:cubicBezTo>
                    <a:pt x="8690" y="7235"/>
                    <a:pt x="9783" y="7128"/>
                    <a:pt x="10701" y="6935"/>
                  </a:cubicBezTo>
                  <a:lnTo>
                    <a:pt x="12556" y="6585"/>
                  </a:lnTo>
                  <a:lnTo>
                    <a:pt x="10809" y="6720"/>
                  </a:lnTo>
                  <a:cubicBezTo>
                    <a:pt x="9579" y="6814"/>
                    <a:pt x="8771" y="6867"/>
                    <a:pt x="8217" y="6867"/>
                  </a:cubicBezTo>
                  <a:cubicBezTo>
                    <a:pt x="7510" y="6867"/>
                    <a:pt x="7217" y="6781"/>
                    <a:pt x="6991" y="6585"/>
                  </a:cubicBezTo>
                  <a:cubicBezTo>
                    <a:pt x="6534" y="6209"/>
                    <a:pt x="6964" y="5617"/>
                    <a:pt x="8147" y="4999"/>
                  </a:cubicBezTo>
                  <a:cubicBezTo>
                    <a:pt x="8523" y="4811"/>
                    <a:pt x="8711" y="4596"/>
                    <a:pt x="8550" y="4542"/>
                  </a:cubicBezTo>
                  <a:cubicBezTo>
                    <a:pt x="8536" y="4537"/>
                    <a:pt x="8520" y="4535"/>
                    <a:pt x="8500" y="4535"/>
                  </a:cubicBezTo>
                  <a:cubicBezTo>
                    <a:pt x="8292" y="4535"/>
                    <a:pt x="7778" y="4791"/>
                    <a:pt x="7286" y="5160"/>
                  </a:cubicBezTo>
                  <a:cubicBezTo>
                    <a:pt x="6779" y="5528"/>
                    <a:pt x="6445" y="5717"/>
                    <a:pt x="6234" y="5717"/>
                  </a:cubicBezTo>
                  <a:cubicBezTo>
                    <a:pt x="5998" y="5717"/>
                    <a:pt x="5915" y="5481"/>
                    <a:pt x="5915" y="4999"/>
                  </a:cubicBezTo>
                  <a:cubicBezTo>
                    <a:pt x="5915" y="4219"/>
                    <a:pt x="6453" y="3251"/>
                    <a:pt x="7717" y="1692"/>
                  </a:cubicBezTo>
                  <a:cubicBezTo>
                    <a:pt x="8281" y="1020"/>
                    <a:pt x="8711" y="321"/>
                    <a:pt x="8711" y="106"/>
                  </a:cubicBezTo>
                  <a:cubicBezTo>
                    <a:pt x="8711" y="34"/>
                    <a:pt x="8695" y="0"/>
                    <a:pt x="8664" y="0"/>
                  </a:cubicBezTo>
                  <a:close/>
                </a:path>
              </a:pathLst>
            </a:custGeom>
            <a:solidFill>
              <a:srgbClr val="FF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8"/>
            <p:cNvSpPr/>
            <p:nvPr/>
          </p:nvSpPr>
          <p:spPr>
            <a:xfrm>
              <a:off x="4715025" y="1908375"/>
              <a:ext cx="432225" cy="172300"/>
            </a:xfrm>
            <a:custGeom>
              <a:avLst/>
              <a:gdLst/>
              <a:ahLst/>
              <a:cxnLst/>
              <a:rect l="l" t="t" r="r" b="b"/>
              <a:pathLst>
                <a:path w="17289" h="6892" extrusionOk="0">
                  <a:moveTo>
                    <a:pt x="10432" y="566"/>
                  </a:moveTo>
                  <a:cubicBezTo>
                    <a:pt x="10486" y="566"/>
                    <a:pt x="10567" y="620"/>
                    <a:pt x="10567" y="674"/>
                  </a:cubicBezTo>
                  <a:cubicBezTo>
                    <a:pt x="10567" y="755"/>
                    <a:pt x="10540" y="808"/>
                    <a:pt x="10459" y="808"/>
                  </a:cubicBezTo>
                  <a:cubicBezTo>
                    <a:pt x="10405" y="808"/>
                    <a:pt x="10352" y="782"/>
                    <a:pt x="10325" y="701"/>
                  </a:cubicBezTo>
                  <a:cubicBezTo>
                    <a:pt x="10325" y="647"/>
                    <a:pt x="10379" y="593"/>
                    <a:pt x="10432" y="566"/>
                  </a:cubicBezTo>
                  <a:close/>
                  <a:moveTo>
                    <a:pt x="11188" y="721"/>
                  </a:moveTo>
                  <a:cubicBezTo>
                    <a:pt x="11231" y="721"/>
                    <a:pt x="11271" y="765"/>
                    <a:pt x="11293" y="808"/>
                  </a:cubicBezTo>
                  <a:cubicBezTo>
                    <a:pt x="11293" y="889"/>
                    <a:pt x="11239" y="943"/>
                    <a:pt x="11185" y="943"/>
                  </a:cubicBezTo>
                  <a:cubicBezTo>
                    <a:pt x="11131" y="943"/>
                    <a:pt x="11078" y="916"/>
                    <a:pt x="11051" y="835"/>
                  </a:cubicBezTo>
                  <a:cubicBezTo>
                    <a:pt x="11051" y="782"/>
                    <a:pt x="11104" y="728"/>
                    <a:pt x="11158" y="728"/>
                  </a:cubicBezTo>
                  <a:cubicBezTo>
                    <a:pt x="11168" y="723"/>
                    <a:pt x="11178" y="721"/>
                    <a:pt x="11188" y="721"/>
                  </a:cubicBezTo>
                  <a:close/>
                  <a:moveTo>
                    <a:pt x="6480" y="889"/>
                  </a:moveTo>
                  <a:cubicBezTo>
                    <a:pt x="6561" y="889"/>
                    <a:pt x="6615" y="916"/>
                    <a:pt x="6615" y="997"/>
                  </a:cubicBezTo>
                  <a:cubicBezTo>
                    <a:pt x="6615" y="1050"/>
                    <a:pt x="6588" y="1104"/>
                    <a:pt x="6507" y="1131"/>
                  </a:cubicBezTo>
                  <a:cubicBezTo>
                    <a:pt x="6453" y="1131"/>
                    <a:pt x="6399" y="1077"/>
                    <a:pt x="6373" y="1024"/>
                  </a:cubicBezTo>
                  <a:cubicBezTo>
                    <a:pt x="6373" y="970"/>
                    <a:pt x="6426" y="889"/>
                    <a:pt x="6480" y="889"/>
                  </a:cubicBezTo>
                  <a:close/>
                  <a:moveTo>
                    <a:pt x="12825" y="943"/>
                  </a:moveTo>
                  <a:cubicBezTo>
                    <a:pt x="12906" y="943"/>
                    <a:pt x="12960" y="997"/>
                    <a:pt x="12960" y="1050"/>
                  </a:cubicBezTo>
                  <a:cubicBezTo>
                    <a:pt x="12960" y="1104"/>
                    <a:pt x="12933" y="1185"/>
                    <a:pt x="12852" y="1185"/>
                  </a:cubicBezTo>
                  <a:cubicBezTo>
                    <a:pt x="12798" y="1185"/>
                    <a:pt x="12745" y="1158"/>
                    <a:pt x="12745" y="1077"/>
                  </a:cubicBezTo>
                  <a:cubicBezTo>
                    <a:pt x="12718" y="1024"/>
                    <a:pt x="12771" y="970"/>
                    <a:pt x="12825" y="943"/>
                  </a:cubicBezTo>
                  <a:close/>
                  <a:moveTo>
                    <a:pt x="11911" y="1077"/>
                  </a:moveTo>
                  <a:cubicBezTo>
                    <a:pt x="11965" y="1077"/>
                    <a:pt x="12045" y="1104"/>
                    <a:pt x="12045" y="1185"/>
                  </a:cubicBezTo>
                  <a:cubicBezTo>
                    <a:pt x="12045" y="1239"/>
                    <a:pt x="12019" y="1292"/>
                    <a:pt x="11938" y="1319"/>
                  </a:cubicBezTo>
                  <a:cubicBezTo>
                    <a:pt x="11884" y="1319"/>
                    <a:pt x="11830" y="1266"/>
                    <a:pt x="11804" y="1212"/>
                  </a:cubicBezTo>
                  <a:cubicBezTo>
                    <a:pt x="11804" y="1158"/>
                    <a:pt x="11857" y="1077"/>
                    <a:pt x="11911" y="1077"/>
                  </a:cubicBezTo>
                  <a:close/>
                  <a:moveTo>
                    <a:pt x="6187" y="1877"/>
                  </a:moveTo>
                  <a:cubicBezTo>
                    <a:pt x="6230" y="1877"/>
                    <a:pt x="6270" y="1921"/>
                    <a:pt x="6292" y="1965"/>
                  </a:cubicBezTo>
                  <a:cubicBezTo>
                    <a:pt x="6292" y="2045"/>
                    <a:pt x="6238" y="2099"/>
                    <a:pt x="6184" y="2099"/>
                  </a:cubicBezTo>
                  <a:cubicBezTo>
                    <a:pt x="6174" y="2104"/>
                    <a:pt x="6164" y="2106"/>
                    <a:pt x="6153" y="2106"/>
                  </a:cubicBezTo>
                  <a:cubicBezTo>
                    <a:pt x="6104" y="2106"/>
                    <a:pt x="6050" y="2062"/>
                    <a:pt x="6050" y="2018"/>
                  </a:cubicBezTo>
                  <a:cubicBezTo>
                    <a:pt x="6050" y="1938"/>
                    <a:pt x="6077" y="1884"/>
                    <a:pt x="6157" y="1884"/>
                  </a:cubicBezTo>
                  <a:cubicBezTo>
                    <a:pt x="6167" y="1879"/>
                    <a:pt x="6177" y="1877"/>
                    <a:pt x="6187" y="1877"/>
                  </a:cubicBezTo>
                  <a:close/>
                  <a:moveTo>
                    <a:pt x="11938" y="4599"/>
                  </a:moveTo>
                  <a:cubicBezTo>
                    <a:pt x="11857" y="4599"/>
                    <a:pt x="11830" y="4680"/>
                    <a:pt x="11830" y="4734"/>
                  </a:cubicBezTo>
                  <a:cubicBezTo>
                    <a:pt x="11830" y="4788"/>
                    <a:pt x="11911" y="4841"/>
                    <a:pt x="11965" y="4841"/>
                  </a:cubicBezTo>
                  <a:cubicBezTo>
                    <a:pt x="12019" y="4814"/>
                    <a:pt x="12072" y="4761"/>
                    <a:pt x="12072" y="4707"/>
                  </a:cubicBezTo>
                  <a:cubicBezTo>
                    <a:pt x="12045" y="4626"/>
                    <a:pt x="11992" y="4599"/>
                    <a:pt x="11938" y="4599"/>
                  </a:cubicBezTo>
                  <a:close/>
                  <a:moveTo>
                    <a:pt x="4466" y="4700"/>
                  </a:moveTo>
                  <a:cubicBezTo>
                    <a:pt x="4456" y="4700"/>
                    <a:pt x="4447" y="4702"/>
                    <a:pt x="4437" y="4707"/>
                  </a:cubicBezTo>
                  <a:cubicBezTo>
                    <a:pt x="4356" y="4707"/>
                    <a:pt x="4329" y="4761"/>
                    <a:pt x="4329" y="4841"/>
                  </a:cubicBezTo>
                  <a:cubicBezTo>
                    <a:pt x="4329" y="4885"/>
                    <a:pt x="4383" y="4929"/>
                    <a:pt x="4432" y="4929"/>
                  </a:cubicBezTo>
                  <a:cubicBezTo>
                    <a:pt x="4443" y="4929"/>
                    <a:pt x="4454" y="4927"/>
                    <a:pt x="4464" y="4922"/>
                  </a:cubicBezTo>
                  <a:cubicBezTo>
                    <a:pt x="4517" y="4922"/>
                    <a:pt x="4571" y="4868"/>
                    <a:pt x="4571" y="4788"/>
                  </a:cubicBezTo>
                  <a:cubicBezTo>
                    <a:pt x="4549" y="4744"/>
                    <a:pt x="4509" y="4700"/>
                    <a:pt x="4466" y="4700"/>
                  </a:cubicBezTo>
                  <a:close/>
                  <a:moveTo>
                    <a:pt x="3819" y="4107"/>
                  </a:moveTo>
                  <a:cubicBezTo>
                    <a:pt x="3733" y="4107"/>
                    <a:pt x="3631" y="4183"/>
                    <a:pt x="3550" y="4357"/>
                  </a:cubicBezTo>
                  <a:cubicBezTo>
                    <a:pt x="3469" y="4573"/>
                    <a:pt x="3388" y="4814"/>
                    <a:pt x="3415" y="4895"/>
                  </a:cubicBezTo>
                  <a:cubicBezTo>
                    <a:pt x="3424" y="5005"/>
                    <a:pt x="3483" y="5053"/>
                    <a:pt x="3560" y="5053"/>
                  </a:cubicBezTo>
                  <a:cubicBezTo>
                    <a:pt x="3710" y="5053"/>
                    <a:pt x="3926" y="4874"/>
                    <a:pt x="3980" y="4626"/>
                  </a:cubicBezTo>
                  <a:cubicBezTo>
                    <a:pt x="4063" y="4310"/>
                    <a:pt x="3961" y="4107"/>
                    <a:pt x="3819" y="4107"/>
                  </a:cubicBezTo>
                  <a:close/>
                  <a:moveTo>
                    <a:pt x="5405" y="5030"/>
                  </a:moveTo>
                  <a:cubicBezTo>
                    <a:pt x="5351" y="5030"/>
                    <a:pt x="5297" y="5110"/>
                    <a:pt x="5324" y="5164"/>
                  </a:cubicBezTo>
                  <a:cubicBezTo>
                    <a:pt x="5324" y="5218"/>
                    <a:pt x="5378" y="5272"/>
                    <a:pt x="5458" y="5272"/>
                  </a:cubicBezTo>
                  <a:cubicBezTo>
                    <a:pt x="5512" y="5245"/>
                    <a:pt x="5566" y="5191"/>
                    <a:pt x="5539" y="5137"/>
                  </a:cubicBezTo>
                  <a:cubicBezTo>
                    <a:pt x="5539" y="5056"/>
                    <a:pt x="5485" y="5030"/>
                    <a:pt x="5405" y="5030"/>
                  </a:cubicBezTo>
                  <a:close/>
                  <a:moveTo>
                    <a:pt x="9461" y="1907"/>
                  </a:moveTo>
                  <a:cubicBezTo>
                    <a:pt x="9527" y="1907"/>
                    <a:pt x="9591" y="1908"/>
                    <a:pt x="9653" y="1911"/>
                  </a:cubicBezTo>
                  <a:cubicBezTo>
                    <a:pt x="10645" y="1942"/>
                    <a:pt x="11056" y="1955"/>
                    <a:pt x="11610" y="1955"/>
                  </a:cubicBezTo>
                  <a:cubicBezTo>
                    <a:pt x="12001" y="1955"/>
                    <a:pt x="12465" y="1949"/>
                    <a:pt x="13255" y="1938"/>
                  </a:cubicBezTo>
                  <a:cubicBezTo>
                    <a:pt x="14089" y="1938"/>
                    <a:pt x="14788" y="1991"/>
                    <a:pt x="14869" y="2099"/>
                  </a:cubicBezTo>
                  <a:cubicBezTo>
                    <a:pt x="15245" y="2529"/>
                    <a:pt x="14788" y="2986"/>
                    <a:pt x="13766" y="3228"/>
                  </a:cubicBezTo>
                  <a:cubicBezTo>
                    <a:pt x="13202" y="3363"/>
                    <a:pt x="12529" y="3578"/>
                    <a:pt x="12261" y="3685"/>
                  </a:cubicBezTo>
                  <a:cubicBezTo>
                    <a:pt x="12019" y="3820"/>
                    <a:pt x="11239" y="4142"/>
                    <a:pt x="10486" y="4438"/>
                  </a:cubicBezTo>
                  <a:cubicBezTo>
                    <a:pt x="8904" y="5083"/>
                    <a:pt x="5165" y="5585"/>
                    <a:pt x="2929" y="5585"/>
                  </a:cubicBezTo>
                  <a:cubicBezTo>
                    <a:pt x="2087" y="5585"/>
                    <a:pt x="1458" y="5514"/>
                    <a:pt x="1237" y="5352"/>
                  </a:cubicBezTo>
                  <a:cubicBezTo>
                    <a:pt x="1103" y="5245"/>
                    <a:pt x="1237" y="5137"/>
                    <a:pt x="1614" y="5083"/>
                  </a:cubicBezTo>
                  <a:cubicBezTo>
                    <a:pt x="2367" y="4976"/>
                    <a:pt x="2367" y="4680"/>
                    <a:pt x="1641" y="4277"/>
                  </a:cubicBezTo>
                  <a:cubicBezTo>
                    <a:pt x="1130" y="4035"/>
                    <a:pt x="1130" y="3981"/>
                    <a:pt x="1452" y="3793"/>
                  </a:cubicBezTo>
                  <a:cubicBezTo>
                    <a:pt x="1572" y="3730"/>
                    <a:pt x="1678" y="3697"/>
                    <a:pt x="1773" y="3697"/>
                  </a:cubicBezTo>
                  <a:cubicBezTo>
                    <a:pt x="2086" y="3697"/>
                    <a:pt x="2282" y="4057"/>
                    <a:pt x="2447" y="4922"/>
                  </a:cubicBezTo>
                  <a:cubicBezTo>
                    <a:pt x="2466" y="5033"/>
                    <a:pt x="2536" y="5094"/>
                    <a:pt x="2612" y="5094"/>
                  </a:cubicBezTo>
                  <a:cubicBezTo>
                    <a:pt x="2647" y="5094"/>
                    <a:pt x="2683" y="5081"/>
                    <a:pt x="2716" y="5056"/>
                  </a:cubicBezTo>
                  <a:cubicBezTo>
                    <a:pt x="2850" y="4949"/>
                    <a:pt x="2904" y="4761"/>
                    <a:pt x="2824" y="4599"/>
                  </a:cubicBezTo>
                  <a:cubicBezTo>
                    <a:pt x="2743" y="4465"/>
                    <a:pt x="2850" y="4223"/>
                    <a:pt x="3012" y="4035"/>
                  </a:cubicBezTo>
                  <a:cubicBezTo>
                    <a:pt x="3281" y="3793"/>
                    <a:pt x="3281" y="3658"/>
                    <a:pt x="3012" y="3416"/>
                  </a:cubicBezTo>
                  <a:cubicBezTo>
                    <a:pt x="2743" y="3174"/>
                    <a:pt x="2770" y="3094"/>
                    <a:pt x="3173" y="2906"/>
                  </a:cubicBezTo>
                  <a:cubicBezTo>
                    <a:pt x="3295" y="2855"/>
                    <a:pt x="3409" y="2831"/>
                    <a:pt x="3511" y="2831"/>
                  </a:cubicBezTo>
                  <a:cubicBezTo>
                    <a:pt x="3680" y="2831"/>
                    <a:pt x="3815" y="2896"/>
                    <a:pt x="3899" y="3013"/>
                  </a:cubicBezTo>
                  <a:cubicBezTo>
                    <a:pt x="4033" y="3201"/>
                    <a:pt x="4249" y="3309"/>
                    <a:pt x="4383" y="3309"/>
                  </a:cubicBezTo>
                  <a:cubicBezTo>
                    <a:pt x="4517" y="3282"/>
                    <a:pt x="4544" y="3174"/>
                    <a:pt x="4437" y="3067"/>
                  </a:cubicBezTo>
                  <a:cubicBezTo>
                    <a:pt x="4356" y="2959"/>
                    <a:pt x="4383" y="2798"/>
                    <a:pt x="4491" y="2690"/>
                  </a:cubicBezTo>
                  <a:cubicBezTo>
                    <a:pt x="4541" y="2660"/>
                    <a:pt x="4588" y="2645"/>
                    <a:pt x="4628" y="2645"/>
                  </a:cubicBezTo>
                  <a:cubicBezTo>
                    <a:pt x="4694" y="2645"/>
                    <a:pt x="4743" y="2687"/>
                    <a:pt x="4759" y="2771"/>
                  </a:cubicBezTo>
                  <a:cubicBezTo>
                    <a:pt x="4759" y="2868"/>
                    <a:pt x="4808" y="2916"/>
                    <a:pt x="4870" y="2916"/>
                  </a:cubicBezTo>
                  <a:cubicBezTo>
                    <a:pt x="4911" y="2916"/>
                    <a:pt x="4958" y="2895"/>
                    <a:pt x="5001" y="2852"/>
                  </a:cubicBezTo>
                  <a:cubicBezTo>
                    <a:pt x="5489" y="2441"/>
                    <a:pt x="8038" y="1907"/>
                    <a:pt x="9461" y="1907"/>
                  </a:cubicBezTo>
                  <a:close/>
                  <a:moveTo>
                    <a:pt x="16691" y="0"/>
                  </a:moveTo>
                  <a:cubicBezTo>
                    <a:pt x="16633" y="0"/>
                    <a:pt x="16247" y="262"/>
                    <a:pt x="15836" y="647"/>
                  </a:cubicBezTo>
                  <a:cubicBezTo>
                    <a:pt x="15275" y="1156"/>
                    <a:pt x="14529" y="1482"/>
                    <a:pt x="14117" y="1482"/>
                  </a:cubicBezTo>
                  <a:cubicBezTo>
                    <a:pt x="13898" y="1482"/>
                    <a:pt x="13773" y="1390"/>
                    <a:pt x="13820" y="1185"/>
                  </a:cubicBezTo>
                  <a:cubicBezTo>
                    <a:pt x="13942" y="661"/>
                    <a:pt x="12065" y="284"/>
                    <a:pt x="10507" y="284"/>
                  </a:cubicBezTo>
                  <a:cubicBezTo>
                    <a:pt x="9669" y="284"/>
                    <a:pt x="8923" y="393"/>
                    <a:pt x="8631" y="647"/>
                  </a:cubicBezTo>
                  <a:cubicBezTo>
                    <a:pt x="8410" y="842"/>
                    <a:pt x="8277" y="943"/>
                    <a:pt x="8137" y="943"/>
                  </a:cubicBezTo>
                  <a:cubicBezTo>
                    <a:pt x="7989" y="943"/>
                    <a:pt x="7833" y="829"/>
                    <a:pt x="7556" y="593"/>
                  </a:cubicBezTo>
                  <a:cubicBezTo>
                    <a:pt x="7220" y="310"/>
                    <a:pt x="6836" y="175"/>
                    <a:pt x="6463" y="175"/>
                  </a:cubicBezTo>
                  <a:cubicBezTo>
                    <a:pt x="5879" y="175"/>
                    <a:pt x="5324" y="508"/>
                    <a:pt x="5028" y="1131"/>
                  </a:cubicBezTo>
                  <a:cubicBezTo>
                    <a:pt x="4759" y="1776"/>
                    <a:pt x="4329" y="2072"/>
                    <a:pt x="2743" y="2852"/>
                  </a:cubicBezTo>
                  <a:cubicBezTo>
                    <a:pt x="189" y="4089"/>
                    <a:pt x="1" y="4250"/>
                    <a:pt x="673" y="4626"/>
                  </a:cubicBezTo>
                  <a:cubicBezTo>
                    <a:pt x="1130" y="4895"/>
                    <a:pt x="1130" y="4895"/>
                    <a:pt x="753" y="4976"/>
                  </a:cubicBezTo>
                  <a:cubicBezTo>
                    <a:pt x="54" y="5083"/>
                    <a:pt x="538" y="5567"/>
                    <a:pt x="1506" y="5755"/>
                  </a:cubicBezTo>
                  <a:cubicBezTo>
                    <a:pt x="1855" y="5814"/>
                    <a:pt x="2553" y="5858"/>
                    <a:pt x="3248" y="5858"/>
                  </a:cubicBezTo>
                  <a:cubicBezTo>
                    <a:pt x="3517" y="5858"/>
                    <a:pt x="3786" y="5851"/>
                    <a:pt x="4033" y="5836"/>
                  </a:cubicBezTo>
                  <a:cubicBezTo>
                    <a:pt x="4168" y="5833"/>
                    <a:pt x="4295" y="5831"/>
                    <a:pt x="4415" y="5831"/>
                  </a:cubicBezTo>
                  <a:cubicBezTo>
                    <a:pt x="5255" y="5831"/>
                    <a:pt x="5737" y="5913"/>
                    <a:pt x="5808" y="6078"/>
                  </a:cubicBezTo>
                  <a:cubicBezTo>
                    <a:pt x="5889" y="6239"/>
                    <a:pt x="6023" y="6535"/>
                    <a:pt x="6131" y="6723"/>
                  </a:cubicBezTo>
                  <a:cubicBezTo>
                    <a:pt x="6185" y="6841"/>
                    <a:pt x="6352" y="6892"/>
                    <a:pt x="6554" y="6892"/>
                  </a:cubicBezTo>
                  <a:cubicBezTo>
                    <a:pt x="6951" y="6892"/>
                    <a:pt x="7484" y="6695"/>
                    <a:pt x="7556" y="6428"/>
                  </a:cubicBezTo>
                  <a:cubicBezTo>
                    <a:pt x="7690" y="5836"/>
                    <a:pt x="8039" y="5594"/>
                    <a:pt x="9438" y="5164"/>
                  </a:cubicBezTo>
                  <a:cubicBezTo>
                    <a:pt x="10842" y="4743"/>
                    <a:pt x="11531" y="4548"/>
                    <a:pt x="11857" y="4548"/>
                  </a:cubicBezTo>
                  <a:cubicBezTo>
                    <a:pt x="12092" y="4548"/>
                    <a:pt x="12137" y="4650"/>
                    <a:pt x="12126" y="4841"/>
                  </a:cubicBezTo>
                  <a:cubicBezTo>
                    <a:pt x="12126" y="5170"/>
                    <a:pt x="12265" y="5325"/>
                    <a:pt x="12452" y="5325"/>
                  </a:cubicBezTo>
                  <a:cubicBezTo>
                    <a:pt x="12694" y="5325"/>
                    <a:pt x="13017" y="5069"/>
                    <a:pt x="13228" y="4599"/>
                  </a:cubicBezTo>
                  <a:cubicBezTo>
                    <a:pt x="13417" y="4142"/>
                    <a:pt x="13578" y="3712"/>
                    <a:pt x="13551" y="3605"/>
                  </a:cubicBezTo>
                  <a:cubicBezTo>
                    <a:pt x="13541" y="3492"/>
                    <a:pt x="13783" y="3442"/>
                    <a:pt x="14134" y="3442"/>
                  </a:cubicBezTo>
                  <a:cubicBezTo>
                    <a:pt x="14707" y="3442"/>
                    <a:pt x="15572" y="3576"/>
                    <a:pt x="16105" y="3793"/>
                  </a:cubicBezTo>
                  <a:cubicBezTo>
                    <a:pt x="16562" y="3981"/>
                    <a:pt x="16966" y="4142"/>
                    <a:pt x="17019" y="4142"/>
                  </a:cubicBezTo>
                  <a:cubicBezTo>
                    <a:pt x="17288" y="4089"/>
                    <a:pt x="16993" y="217"/>
                    <a:pt x="16697" y="2"/>
                  </a:cubicBezTo>
                  <a:cubicBezTo>
                    <a:pt x="16696" y="1"/>
                    <a:pt x="16694" y="0"/>
                    <a:pt x="16691" y="0"/>
                  </a:cubicBezTo>
                  <a:close/>
                </a:path>
              </a:pathLst>
            </a:custGeom>
            <a:solidFill>
              <a:srgbClr val="1F7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8"/>
            <p:cNvSpPr/>
            <p:nvPr/>
          </p:nvSpPr>
          <p:spPr>
            <a:xfrm>
              <a:off x="2329575" y="2965450"/>
              <a:ext cx="280300" cy="183100"/>
            </a:xfrm>
            <a:custGeom>
              <a:avLst/>
              <a:gdLst/>
              <a:ahLst/>
              <a:cxnLst/>
              <a:rect l="l" t="t" r="r" b="b"/>
              <a:pathLst>
                <a:path w="11212" h="7324" extrusionOk="0">
                  <a:moveTo>
                    <a:pt x="3187" y="4240"/>
                  </a:moveTo>
                  <a:cubicBezTo>
                    <a:pt x="3509" y="4240"/>
                    <a:pt x="3805" y="4342"/>
                    <a:pt x="3818" y="4554"/>
                  </a:cubicBezTo>
                  <a:cubicBezTo>
                    <a:pt x="3845" y="4769"/>
                    <a:pt x="3710" y="5038"/>
                    <a:pt x="3522" y="5200"/>
                  </a:cubicBezTo>
                  <a:cubicBezTo>
                    <a:pt x="3424" y="5278"/>
                    <a:pt x="3301" y="5312"/>
                    <a:pt x="3172" y="5312"/>
                  </a:cubicBezTo>
                  <a:cubicBezTo>
                    <a:pt x="2768" y="5312"/>
                    <a:pt x="2305" y="4981"/>
                    <a:pt x="2366" y="4635"/>
                  </a:cubicBezTo>
                  <a:cubicBezTo>
                    <a:pt x="2409" y="4376"/>
                    <a:pt x="2815" y="4240"/>
                    <a:pt x="3187" y="4240"/>
                  </a:cubicBezTo>
                  <a:close/>
                  <a:moveTo>
                    <a:pt x="6460" y="3044"/>
                  </a:moveTo>
                  <a:cubicBezTo>
                    <a:pt x="6511" y="3044"/>
                    <a:pt x="6589" y="3056"/>
                    <a:pt x="6695" y="3076"/>
                  </a:cubicBezTo>
                  <a:cubicBezTo>
                    <a:pt x="7851" y="3291"/>
                    <a:pt x="8012" y="4635"/>
                    <a:pt x="6964" y="5200"/>
                  </a:cubicBezTo>
                  <a:cubicBezTo>
                    <a:pt x="6598" y="5401"/>
                    <a:pt x="5672" y="5552"/>
                    <a:pt x="5185" y="5552"/>
                  </a:cubicBezTo>
                  <a:cubicBezTo>
                    <a:pt x="4956" y="5552"/>
                    <a:pt x="4825" y="5519"/>
                    <a:pt x="4893" y="5442"/>
                  </a:cubicBezTo>
                  <a:cubicBezTo>
                    <a:pt x="4947" y="5361"/>
                    <a:pt x="5512" y="5119"/>
                    <a:pt x="6130" y="4904"/>
                  </a:cubicBezTo>
                  <a:cubicBezTo>
                    <a:pt x="7421" y="4447"/>
                    <a:pt x="7555" y="4151"/>
                    <a:pt x="6748" y="3479"/>
                  </a:cubicBezTo>
                  <a:cubicBezTo>
                    <a:pt x="6404" y="3154"/>
                    <a:pt x="6304" y="3044"/>
                    <a:pt x="6460" y="3044"/>
                  </a:cubicBezTo>
                  <a:close/>
                  <a:moveTo>
                    <a:pt x="5942" y="2887"/>
                  </a:moveTo>
                  <a:cubicBezTo>
                    <a:pt x="6103" y="2887"/>
                    <a:pt x="6103" y="2941"/>
                    <a:pt x="5942" y="2995"/>
                  </a:cubicBezTo>
                  <a:cubicBezTo>
                    <a:pt x="5727" y="3076"/>
                    <a:pt x="5834" y="3210"/>
                    <a:pt x="6345" y="3533"/>
                  </a:cubicBezTo>
                  <a:cubicBezTo>
                    <a:pt x="7259" y="4097"/>
                    <a:pt x="6990" y="4447"/>
                    <a:pt x="5404" y="4716"/>
                  </a:cubicBezTo>
                  <a:cubicBezTo>
                    <a:pt x="5076" y="4774"/>
                    <a:pt x="4831" y="4804"/>
                    <a:pt x="4647" y="4804"/>
                  </a:cubicBezTo>
                  <a:cubicBezTo>
                    <a:pt x="4318" y="4804"/>
                    <a:pt x="4183" y="4707"/>
                    <a:pt x="4114" y="4501"/>
                  </a:cubicBezTo>
                  <a:cubicBezTo>
                    <a:pt x="3990" y="4129"/>
                    <a:pt x="3692" y="3921"/>
                    <a:pt x="3296" y="3921"/>
                  </a:cubicBezTo>
                  <a:cubicBezTo>
                    <a:pt x="3090" y="3921"/>
                    <a:pt x="2857" y="3978"/>
                    <a:pt x="2608" y="4097"/>
                  </a:cubicBezTo>
                  <a:cubicBezTo>
                    <a:pt x="1774" y="4474"/>
                    <a:pt x="1828" y="5253"/>
                    <a:pt x="2742" y="5576"/>
                  </a:cubicBezTo>
                  <a:cubicBezTo>
                    <a:pt x="3601" y="5870"/>
                    <a:pt x="3074" y="6391"/>
                    <a:pt x="2198" y="6391"/>
                  </a:cubicBezTo>
                  <a:cubicBezTo>
                    <a:pt x="2032" y="6391"/>
                    <a:pt x="1852" y="6372"/>
                    <a:pt x="1667" y="6329"/>
                  </a:cubicBezTo>
                  <a:cubicBezTo>
                    <a:pt x="242" y="6006"/>
                    <a:pt x="323" y="5038"/>
                    <a:pt x="1855" y="4151"/>
                  </a:cubicBezTo>
                  <a:cubicBezTo>
                    <a:pt x="2339" y="3855"/>
                    <a:pt x="2769" y="3479"/>
                    <a:pt x="2796" y="3345"/>
                  </a:cubicBezTo>
                  <a:cubicBezTo>
                    <a:pt x="2810" y="3260"/>
                    <a:pt x="2824" y="3220"/>
                    <a:pt x="2838" y="3220"/>
                  </a:cubicBezTo>
                  <a:cubicBezTo>
                    <a:pt x="2851" y="3220"/>
                    <a:pt x="2864" y="3253"/>
                    <a:pt x="2877" y="3318"/>
                  </a:cubicBezTo>
                  <a:cubicBezTo>
                    <a:pt x="2892" y="3465"/>
                    <a:pt x="3223" y="3548"/>
                    <a:pt x="3554" y="3548"/>
                  </a:cubicBezTo>
                  <a:cubicBezTo>
                    <a:pt x="3826" y="3548"/>
                    <a:pt x="4097" y="3493"/>
                    <a:pt x="4194" y="3371"/>
                  </a:cubicBezTo>
                  <a:cubicBezTo>
                    <a:pt x="4275" y="3264"/>
                    <a:pt x="4114" y="3183"/>
                    <a:pt x="3845" y="3183"/>
                  </a:cubicBezTo>
                  <a:cubicBezTo>
                    <a:pt x="3415" y="3156"/>
                    <a:pt x="3441" y="3129"/>
                    <a:pt x="3979" y="3049"/>
                  </a:cubicBezTo>
                  <a:cubicBezTo>
                    <a:pt x="4105" y="3022"/>
                    <a:pt x="4224" y="3010"/>
                    <a:pt x="4330" y="3010"/>
                  </a:cubicBezTo>
                  <a:cubicBezTo>
                    <a:pt x="4541" y="3010"/>
                    <a:pt x="4696" y="3058"/>
                    <a:pt x="4732" y="3129"/>
                  </a:cubicBezTo>
                  <a:cubicBezTo>
                    <a:pt x="4753" y="3215"/>
                    <a:pt x="4857" y="3254"/>
                    <a:pt x="4987" y="3254"/>
                  </a:cubicBezTo>
                  <a:cubicBezTo>
                    <a:pt x="5181" y="3254"/>
                    <a:pt x="5436" y="3167"/>
                    <a:pt x="5565" y="3022"/>
                  </a:cubicBezTo>
                  <a:cubicBezTo>
                    <a:pt x="5619" y="2968"/>
                    <a:pt x="5781" y="2914"/>
                    <a:pt x="5942" y="2887"/>
                  </a:cubicBezTo>
                  <a:close/>
                  <a:moveTo>
                    <a:pt x="6756" y="5834"/>
                  </a:moveTo>
                  <a:cubicBezTo>
                    <a:pt x="6914" y="5834"/>
                    <a:pt x="7018" y="5846"/>
                    <a:pt x="7044" y="5872"/>
                  </a:cubicBezTo>
                  <a:cubicBezTo>
                    <a:pt x="7666" y="6394"/>
                    <a:pt x="5571" y="6986"/>
                    <a:pt x="3145" y="6986"/>
                  </a:cubicBezTo>
                  <a:cubicBezTo>
                    <a:pt x="2950" y="6986"/>
                    <a:pt x="2752" y="6982"/>
                    <a:pt x="2554" y="6974"/>
                  </a:cubicBezTo>
                  <a:cubicBezTo>
                    <a:pt x="1640" y="6947"/>
                    <a:pt x="941" y="6786"/>
                    <a:pt x="672" y="6517"/>
                  </a:cubicBezTo>
                  <a:cubicBezTo>
                    <a:pt x="426" y="6300"/>
                    <a:pt x="312" y="6200"/>
                    <a:pt x="369" y="6200"/>
                  </a:cubicBezTo>
                  <a:cubicBezTo>
                    <a:pt x="418" y="6200"/>
                    <a:pt x="592" y="6273"/>
                    <a:pt x="914" y="6410"/>
                  </a:cubicBezTo>
                  <a:cubicBezTo>
                    <a:pt x="1173" y="6533"/>
                    <a:pt x="1628" y="6591"/>
                    <a:pt x="2090" y="6591"/>
                  </a:cubicBezTo>
                  <a:cubicBezTo>
                    <a:pt x="2735" y="6591"/>
                    <a:pt x="3392" y="6479"/>
                    <a:pt x="3549" y="6275"/>
                  </a:cubicBezTo>
                  <a:cubicBezTo>
                    <a:pt x="3684" y="6140"/>
                    <a:pt x="5937" y="5834"/>
                    <a:pt x="6756" y="5834"/>
                  </a:cubicBezTo>
                  <a:close/>
                  <a:moveTo>
                    <a:pt x="7758" y="0"/>
                  </a:moveTo>
                  <a:cubicBezTo>
                    <a:pt x="7483" y="0"/>
                    <a:pt x="7660" y="183"/>
                    <a:pt x="8577" y="817"/>
                  </a:cubicBezTo>
                  <a:cubicBezTo>
                    <a:pt x="10082" y="1946"/>
                    <a:pt x="10405" y="3264"/>
                    <a:pt x="9410" y="4420"/>
                  </a:cubicBezTo>
                  <a:lnTo>
                    <a:pt x="8819" y="5092"/>
                  </a:lnTo>
                  <a:lnTo>
                    <a:pt x="9141" y="4044"/>
                  </a:lnTo>
                  <a:cubicBezTo>
                    <a:pt x="9437" y="2941"/>
                    <a:pt x="9061" y="1651"/>
                    <a:pt x="8335" y="1409"/>
                  </a:cubicBezTo>
                  <a:cubicBezTo>
                    <a:pt x="8260" y="1377"/>
                    <a:pt x="8199" y="1362"/>
                    <a:pt x="8156" y="1362"/>
                  </a:cubicBezTo>
                  <a:cubicBezTo>
                    <a:pt x="8091" y="1362"/>
                    <a:pt x="8071" y="1397"/>
                    <a:pt x="8120" y="1463"/>
                  </a:cubicBezTo>
                  <a:cubicBezTo>
                    <a:pt x="8200" y="1570"/>
                    <a:pt x="8415" y="1866"/>
                    <a:pt x="8630" y="2135"/>
                  </a:cubicBezTo>
                  <a:cubicBezTo>
                    <a:pt x="9061" y="2699"/>
                    <a:pt x="8872" y="3990"/>
                    <a:pt x="8281" y="4662"/>
                  </a:cubicBezTo>
                  <a:cubicBezTo>
                    <a:pt x="8074" y="4895"/>
                    <a:pt x="7961" y="5015"/>
                    <a:pt x="7916" y="5015"/>
                  </a:cubicBezTo>
                  <a:cubicBezTo>
                    <a:pt x="7868" y="5015"/>
                    <a:pt x="7901" y="4874"/>
                    <a:pt x="7985" y="4581"/>
                  </a:cubicBezTo>
                  <a:cubicBezTo>
                    <a:pt x="8289" y="3367"/>
                    <a:pt x="6986" y="2595"/>
                    <a:pt x="5191" y="2595"/>
                  </a:cubicBezTo>
                  <a:cubicBezTo>
                    <a:pt x="4442" y="2595"/>
                    <a:pt x="3608" y="2729"/>
                    <a:pt x="2769" y="3022"/>
                  </a:cubicBezTo>
                  <a:cubicBezTo>
                    <a:pt x="618" y="3775"/>
                    <a:pt x="0" y="4474"/>
                    <a:pt x="0" y="6087"/>
                  </a:cubicBezTo>
                  <a:cubicBezTo>
                    <a:pt x="20" y="6884"/>
                    <a:pt x="1236" y="7323"/>
                    <a:pt x="3223" y="7323"/>
                  </a:cubicBezTo>
                  <a:cubicBezTo>
                    <a:pt x="3851" y="7323"/>
                    <a:pt x="4555" y="7280"/>
                    <a:pt x="5323" y="7189"/>
                  </a:cubicBezTo>
                  <a:cubicBezTo>
                    <a:pt x="6990" y="7001"/>
                    <a:pt x="7179" y="6893"/>
                    <a:pt x="7340" y="6114"/>
                  </a:cubicBezTo>
                  <a:cubicBezTo>
                    <a:pt x="7421" y="5764"/>
                    <a:pt x="7663" y="5603"/>
                    <a:pt x="8335" y="5495"/>
                  </a:cubicBezTo>
                  <a:cubicBezTo>
                    <a:pt x="11211" y="5011"/>
                    <a:pt x="10835" y="280"/>
                    <a:pt x="7905" y="11"/>
                  </a:cubicBezTo>
                  <a:cubicBezTo>
                    <a:pt x="7847" y="4"/>
                    <a:pt x="7798" y="0"/>
                    <a:pt x="7758" y="0"/>
                  </a:cubicBezTo>
                  <a:close/>
                </a:path>
              </a:pathLst>
            </a:custGeom>
            <a:solidFill>
              <a:srgbClr val="FD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8"/>
            <p:cNvSpPr/>
            <p:nvPr/>
          </p:nvSpPr>
          <p:spPr>
            <a:xfrm>
              <a:off x="3539300" y="1293750"/>
              <a:ext cx="216700" cy="254250"/>
            </a:xfrm>
            <a:custGeom>
              <a:avLst/>
              <a:gdLst/>
              <a:ahLst/>
              <a:cxnLst/>
              <a:rect l="l" t="t" r="r" b="b"/>
              <a:pathLst>
                <a:path w="8668" h="10170" extrusionOk="0">
                  <a:moveTo>
                    <a:pt x="4116" y="335"/>
                  </a:moveTo>
                  <a:cubicBezTo>
                    <a:pt x="4840" y="335"/>
                    <a:pt x="5373" y="737"/>
                    <a:pt x="6190" y="1787"/>
                  </a:cubicBezTo>
                  <a:cubicBezTo>
                    <a:pt x="7002" y="2864"/>
                    <a:pt x="7331" y="4084"/>
                    <a:pt x="6910" y="4084"/>
                  </a:cubicBezTo>
                  <a:cubicBezTo>
                    <a:pt x="6816" y="4084"/>
                    <a:pt x="6685" y="4022"/>
                    <a:pt x="6512" y="3885"/>
                  </a:cubicBezTo>
                  <a:cubicBezTo>
                    <a:pt x="5494" y="3015"/>
                    <a:pt x="4291" y="2283"/>
                    <a:pt x="3902" y="2283"/>
                  </a:cubicBezTo>
                  <a:cubicBezTo>
                    <a:pt x="3871" y="2283"/>
                    <a:pt x="3844" y="2288"/>
                    <a:pt x="3824" y="2298"/>
                  </a:cubicBezTo>
                  <a:cubicBezTo>
                    <a:pt x="3662" y="2379"/>
                    <a:pt x="3098" y="3024"/>
                    <a:pt x="2560" y="3723"/>
                  </a:cubicBezTo>
                  <a:cubicBezTo>
                    <a:pt x="1961" y="4500"/>
                    <a:pt x="1658" y="4883"/>
                    <a:pt x="1495" y="4883"/>
                  </a:cubicBezTo>
                  <a:cubicBezTo>
                    <a:pt x="1336" y="4883"/>
                    <a:pt x="1309" y="4520"/>
                    <a:pt x="1270" y="3804"/>
                  </a:cubicBezTo>
                  <a:cubicBezTo>
                    <a:pt x="1135" y="1976"/>
                    <a:pt x="2130" y="605"/>
                    <a:pt x="3770" y="363"/>
                  </a:cubicBezTo>
                  <a:cubicBezTo>
                    <a:pt x="3891" y="345"/>
                    <a:pt x="4005" y="335"/>
                    <a:pt x="4116" y="335"/>
                  </a:cubicBezTo>
                  <a:close/>
                  <a:moveTo>
                    <a:pt x="3447" y="3239"/>
                  </a:moveTo>
                  <a:cubicBezTo>
                    <a:pt x="3609" y="3293"/>
                    <a:pt x="3743" y="4664"/>
                    <a:pt x="3635" y="5094"/>
                  </a:cubicBezTo>
                  <a:cubicBezTo>
                    <a:pt x="3609" y="5229"/>
                    <a:pt x="3689" y="5713"/>
                    <a:pt x="3797" y="6170"/>
                  </a:cubicBezTo>
                  <a:cubicBezTo>
                    <a:pt x="3954" y="6728"/>
                    <a:pt x="4005" y="6996"/>
                    <a:pt x="3848" y="6996"/>
                  </a:cubicBezTo>
                  <a:cubicBezTo>
                    <a:pt x="3710" y="6996"/>
                    <a:pt x="3411" y="6788"/>
                    <a:pt x="2883" y="6385"/>
                  </a:cubicBezTo>
                  <a:cubicBezTo>
                    <a:pt x="1673" y="5444"/>
                    <a:pt x="1673" y="5444"/>
                    <a:pt x="2560" y="4234"/>
                  </a:cubicBezTo>
                  <a:cubicBezTo>
                    <a:pt x="2990" y="3670"/>
                    <a:pt x="3367" y="3239"/>
                    <a:pt x="3447" y="3239"/>
                  </a:cubicBezTo>
                  <a:close/>
                  <a:moveTo>
                    <a:pt x="4055" y="2737"/>
                  </a:moveTo>
                  <a:cubicBezTo>
                    <a:pt x="4210" y="2737"/>
                    <a:pt x="4467" y="2882"/>
                    <a:pt x="4872" y="3132"/>
                  </a:cubicBezTo>
                  <a:cubicBezTo>
                    <a:pt x="7265" y="4557"/>
                    <a:pt x="7534" y="5283"/>
                    <a:pt x="6055" y="6600"/>
                  </a:cubicBezTo>
                  <a:cubicBezTo>
                    <a:pt x="5725" y="6892"/>
                    <a:pt x="5510" y="7074"/>
                    <a:pt x="5361" y="7074"/>
                  </a:cubicBezTo>
                  <a:cubicBezTo>
                    <a:pt x="5097" y="7074"/>
                    <a:pt x="5036" y="6505"/>
                    <a:pt x="4899" y="4960"/>
                  </a:cubicBezTo>
                  <a:cubicBezTo>
                    <a:pt x="4824" y="4088"/>
                    <a:pt x="4727" y="3470"/>
                    <a:pt x="4648" y="3470"/>
                  </a:cubicBezTo>
                  <a:cubicBezTo>
                    <a:pt x="4642" y="3470"/>
                    <a:pt x="4636" y="3473"/>
                    <a:pt x="4630" y="3481"/>
                  </a:cubicBezTo>
                  <a:cubicBezTo>
                    <a:pt x="4469" y="3723"/>
                    <a:pt x="4684" y="6277"/>
                    <a:pt x="4899" y="6627"/>
                  </a:cubicBezTo>
                  <a:cubicBezTo>
                    <a:pt x="4953" y="6735"/>
                    <a:pt x="4980" y="7084"/>
                    <a:pt x="4899" y="7380"/>
                  </a:cubicBezTo>
                  <a:cubicBezTo>
                    <a:pt x="4845" y="7676"/>
                    <a:pt x="4845" y="8240"/>
                    <a:pt x="4899" y="8643"/>
                  </a:cubicBezTo>
                  <a:cubicBezTo>
                    <a:pt x="5000" y="9127"/>
                    <a:pt x="5010" y="9279"/>
                    <a:pt x="4907" y="9279"/>
                  </a:cubicBezTo>
                  <a:cubicBezTo>
                    <a:pt x="4872" y="9279"/>
                    <a:pt x="4825" y="9262"/>
                    <a:pt x="4765" y="9235"/>
                  </a:cubicBezTo>
                  <a:cubicBezTo>
                    <a:pt x="4603" y="9154"/>
                    <a:pt x="4415" y="8536"/>
                    <a:pt x="4335" y="7783"/>
                  </a:cubicBezTo>
                  <a:cubicBezTo>
                    <a:pt x="4254" y="7057"/>
                    <a:pt x="4146" y="6197"/>
                    <a:pt x="4093" y="5847"/>
                  </a:cubicBezTo>
                  <a:cubicBezTo>
                    <a:pt x="4039" y="5525"/>
                    <a:pt x="3958" y="4691"/>
                    <a:pt x="3904" y="3992"/>
                  </a:cubicBezTo>
                  <a:cubicBezTo>
                    <a:pt x="3822" y="3102"/>
                    <a:pt x="3810" y="2737"/>
                    <a:pt x="4055" y="2737"/>
                  </a:cubicBezTo>
                  <a:close/>
                  <a:moveTo>
                    <a:pt x="4031" y="1"/>
                  </a:moveTo>
                  <a:cubicBezTo>
                    <a:pt x="1967" y="1"/>
                    <a:pt x="0" y="2928"/>
                    <a:pt x="1296" y="5283"/>
                  </a:cubicBezTo>
                  <a:cubicBezTo>
                    <a:pt x="1565" y="5767"/>
                    <a:pt x="3474" y="7407"/>
                    <a:pt x="3877" y="7487"/>
                  </a:cubicBezTo>
                  <a:cubicBezTo>
                    <a:pt x="3985" y="7514"/>
                    <a:pt x="4093" y="7944"/>
                    <a:pt x="4093" y="8428"/>
                  </a:cubicBezTo>
                  <a:cubicBezTo>
                    <a:pt x="4119" y="9396"/>
                    <a:pt x="4173" y="9423"/>
                    <a:pt x="5706" y="9961"/>
                  </a:cubicBezTo>
                  <a:cubicBezTo>
                    <a:pt x="6089" y="10100"/>
                    <a:pt x="6436" y="10169"/>
                    <a:pt x="6742" y="10169"/>
                  </a:cubicBezTo>
                  <a:cubicBezTo>
                    <a:pt x="7378" y="10169"/>
                    <a:pt x="7835" y="9870"/>
                    <a:pt x="8072" y="9289"/>
                  </a:cubicBezTo>
                  <a:cubicBezTo>
                    <a:pt x="8179" y="8993"/>
                    <a:pt x="8394" y="8617"/>
                    <a:pt x="8502" y="8428"/>
                  </a:cubicBezTo>
                  <a:cubicBezTo>
                    <a:pt x="8614" y="8246"/>
                    <a:pt x="8668" y="8159"/>
                    <a:pt x="8640" y="8159"/>
                  </a:cubicBezTo>
                  <a:cubicBezTo>
                    <a:pt x="8615" y="8159"/>
                    <a:pt x="8521" y="8233"/>
                    <a:pt x="8341" y="8375"/>
                  </a:cubicBezTo>
                  <a:cubicBezTo>
                    <a:pt x="8125" y="8536"/>
                    <a:pt x="7937" y="8832"/>
                    <a:pt x="7883" y="9047"/>
                  </a:cubicBezTo>
                  <a:cubicBezTo>
                    <a:pt x="7768" y="9600"/>
                    <a:pt x="7416" y="9936"/>
                    <a:pt x="6945" y="9936"/>
                  </a:cubicBezTo>
                  <a:cubicBezTo>
                    <a:pt x="6867" y="9936"/>
                    <a:pt x="6785" y="9926"/>
                    <a:pt x="6701" y="9907"/>
                  </a:cubicBezTo>
                  <a:cubicBezTo>
                    <a:pt x="5114" y="9558"/>
                    <a:pt x="4603" y="7971"/>
                    <a:pt x="5813" y="7165"/>
                  </a:cubicBezTo>
                  <a:cubicBezTo>
                    <a:pt x="8072" y="5659"/>
                    <a:pt x="7937" y="2648"/>
                    <a:pt x="5518" y="578"/>
                  </a:cubicBezTo>
                  <a:cubicBezTo>
                    <a:pt x="5047" y="176"/>
                    <a:pt x="4536" y="1"/>
                    <a:pt x="4031" y="1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8"/>
            <p:cNvSpPr/>
            <p:nvPr/>
          </p:nvSpPr>
          <p:spPr>
            <a:xfrm>
              <a:off x="5019125" y="2967625"/>
              <a:ext cx="287425" cy="270300"/>
            </a:xfrm>
            <a:custGeom>
              <a:avLst/>
              <a:gdLst/>
              <a:ahLst/>
              <a:cxnLst/>
              <a:rect l="l" t="t" r="r" b="b"/>
              <a:pathLst>
                <a:path w="11497" h="10812" extrusionOk="0">
                  <a:moveTo>
                    <a:pt x="3135" y="2209"/>
                  </a:moveTo>
                  <a:cubicBezTo>
                    <a:pt x="3188" y="2209"/>
                    <a:pt x="3269" y="2263"/>
                    <a:pt x="3269" y="2317"/>
                  </a:cubicBezTo>
                  <a:cubicBezTo>
                    <a:pt x="3269" y="2370"/>
                    <a:pt x="3215" y="2451"/>
                    <a:pt x="3162" y="2451"/>
                  </a:cubicBezTo>
                  <a:cubicBezTo>
                    <a:pt x="3108" y="2451"/>
                    <a:pt x="3027" y="2397"/>
                    <a:pt x="3027" y="2343"/>
                  </a:cubicBezTo>
                  <a:cubicBezTo>
                    <a:pt x="3027" y="2290"/>
                    <a:pt x="3081" y="2209"/>
                    <a:pt x="3135" y="2209"/>
                  </a:cubicBezTo>
                  <a:close/>
                  <a:moveTo>
                    <a:pt x="4613" y="2989"/>
                  </a:moveTo>
                  <a:cubicBezTo>
                    <a:pt x="4694" y="2989"/>
                    <a:pt x="4748" y="3042"/>
                    <a:pt x="4748" y="3096"/>
                  </a:cubicBezTo>
                  <a:cubicBezTo>
                    <a:pt x="4748" y="3150"/>
                    <a:pt x="4721" y="3204"/>
                    <a:pt x="4640" y="3231"/>
                  </a:cubicBezTo>
                  <a:cubicBezTo>
                    <a:pt x="4587" y="3231"/>
                    <a:pt x="4533" y="3177"/>
                    <a:pt x="4533" y="3123"/>
                  </a:cubicBezTo>
                  <a:cubicBezTo>
                    <a:pt x="4506" y="3042"/>
                    <a:pt x="4560" y="2989"/>
                    <a:pt x="4613" y="2989"/>
                  </a:cubicBezTo>
                  <a:close/>
                  <a:moveTo>
                    <a:pt x="2113" y="3500"/>
                  </a:moveTo>
                  <a:cubicBezTo>
                    <a:pt x="2167" y="3500"/>
                    <a:pt x="2221" y="3526"/>
                    <a:pt x="2221" y="3607"/>
                  </a:cubicBezTo>
                  <a:cubicBezTo>
                    <a:pt x="2247" y="3661"/>
                    <a:pt x="2194" y="3715"/>
                    <a:pt x="2140" y="3715"/>
                  </a:cubicBezTo>
                  <a:cubicBezTo>
                    <a:pt x="2125" y="3720"/>
                    <a:pt x="2111" y="3722"/>
                    <a:pt x="2098" y="3722"/>
                  </a:cubicBezTo>
                  <a:cubicBezTo>
                    <a:pt x="2041" y="3722"/>
                    <a:pt x="2005" y="3678"/>
                    <a:pt x="2005" y="3634"/>
                  </a:cubicBezTo>
                  <a:cubicBezTo>
                    <a:pt x="2005" y="3553"/>
                    <a:pt x="2032" y="3500"/>
                    <a:pt x="2113" y="3500"/>
                  </a:cubicBezTo>
                  <a:close/>
                  <a:moveTo>
                    <a:pt x="2020" y="3114"/>
                  </a:moveTo>
                  <a:cubicBezTo>
                    <a:pt x="1676" y="3114"/>
                    <a:pt x="1504" y="3355"/>
                    <a:pt x="1548" y="3795"/>
                  </a:cubicBezTo>
                  <a:cubicBezTo>
                    <a:pt x="1583" y="4154"/>
                    <a:pt x="1768" y="4360"/>
                    <a:pt x="1996" y="4360"/>
                  </a:cubicBezTo>
                  <a:cubicBezTo>
                    <a:pt x="2127" y="4360"/>
                    <a:pt x="2271" y="4292"/>
                    <a:pt x="2409" y="4145"/>
                  </a:cubicBezTo>
                  <a:cubicBezTo>
                    <a:pt x="2812" y="3741"/>
                    <a:pt x="2758" y="3284"/>
                    <a:pt x="2274" y="3150"/>
                  </a:cubicBezTo>
                  <a:cubicBezTo>
                    <a:pt x="2181" y="3126"/>
                    <a:pt x="2096" y="3114"/>
                    <a:pt x="2020" y="3114"/>
                  </a:cubicBezTo>
                  <a:close/>
                  <a:moveTo>
                    <a:pt x="1387" y="5435"/>
                  </a:moveTo>
                  <a:cubicBezTo>
                    <a:pt x="1441" y="5435"/>
                    <a:pt x="1495" y="5489"/>
                    <a:pt x="1495" y="5543"/>
                  </a:cubicBezTo>
                  <a:cubicBezTo>
                    <a:pt x="1522" y="5624"/>
                    <a:pt x="1468" y="5677"/>
                    <a:pt x="1414" y="5677"/>
                  </a:cubicBezTo>
                  <a:cubicBezTo>
                    <a:pt x="1333" y="5677"/>
                    <a:pt x="1280" y="5624"/>
                    <a:pt x="1280" y="5570"/>
                  </a:cubicBezTo>
                  <a:cubicBezTo>
                    <a:pt x="1280" y="5516"/>
                    <a:pt x="1306" y="5462"/>
                    <a:pt x="1387" y="5435"/>
                  </a:cubicBezTo>
                  <a:close/>
                  <a:moveTo>
                    <a:pt x="1497" y="5084"/>
                  </a:moveTo>
                  <a:cubicBezTo>
                    <a:pt x="1487" y="5084"/>
                    <a:pt x="1477" y="5084"/>
                    <a:pt x="1468" y="5086"/>
                  </a:cubicBezTo>
                  <a:cubicBezTo>
                    <a:pt x="957" y="5140"/>
                    <a:pt x="1118" y="6027"/>
                    <a:pt x="1629" y="6081"/>
                  </a:cubicBezTo>
                  <a:cubicBezTo>
                    <a:pt x="1662" y="6083"/>
                    <a:pt x="1692" y="6084"/>
                    <a:pt x="1720" y="6084"/>
                  </a:cubicBezTo>
                  <a:cubicBezTo>
                    <a:pt x="1987" y="6084"/>
                    <a:pt x="2022" y="5960"/>
                    <a:pt x="1925" y="5570"/>
                  </a:cubicBezTo>
                  <a:cubicBezTo>
                    <a:pt x="1874" y="5315"/>
                    <a:pt x="1678" y="5084"/>
                    <a:pt x="1497" y="5084"/>
                  </a:cubicBezTo>
                  <a:close/>
                  <a:moveTo>
                    <a:pt x="3883" y="4080"/>
                  </a:moveTo>
                  <a:cubicBezTo>
                    <a:pt x="4017" y="4080"/>
                    <a:pt x="4147" y="4117"/>
                    <a:pt x="4264" y="4199"/>
                  </a:cubicBezTo>
                  <a:cubicBezTo>
                    <a:pt x="4775" y="4521"/>
                    <a:pt x="4775" y="4575"/>
                    <a:pt x="4318" y="5543"/>
                  </a:cubicBezTo>
                  <a:cubicBezTo>
                    <a:pt x="4044" y="6108"/>
                    <a:pt x="3890" y="6335"/>
                    <a:pt x="3647" y="6335"/>
                  </a:cubicBezTo>
                  <a:cubicBezTo>
                    <a:pt x="3509" y="6335"/>
                    <a:pt x="3342" y="6261"/>
                    <a:pt x="3108" y="6134"/>
                  </a:cubicBezTo>
                  <a:cubicBezTo>
                    <a:pt x="2785" y="5946"/>
                    <a:pt x="2705" y="5704"/>
                    <a:pt x="2758" y="5220"/>
                  </a:cubicBezTo>
                  <a:cubicBezTo>
                    <a:pt x="2864" y="4567"/>
                    <a:pt x="3398" y="4080"/>
                    <a:pt x="3883" y="4080"/>
                  </a:cubicBezTo>
                  <a:close/>
                  <a:moveTo>
                    <a:pt x="3996" y="3789"/>
                  </a:moveTo>
                  <a:cubicBezTo>
                    <a:pt x="3070" y="3789"/>
                    <a:pt x="2343" y="4546"/>
                    <a:pt x="2436" y="5543"/>
                  </a:cubicBezTo>
                  <a:cubicBezTo>
                    <a:pt x="2507" y="6216"/>
                    <a:pt x="3036" y="6568"/>
                    <a:pt x="3580" y="6568"/>
                  </a:cubicBezTo>
                  <a:cubicBezTo>
                    <a:pt x="4058" y="6568"/>
                    <a:pt x="4547" y="6297"/>
                    <a:pt x="4748" y="5731"/>
                  </a:cubicBezTo>
                  <a:cubicBezTo>
                    <a:pt x="5044" y="4898"/>
                    <a:pt x="4909" y="3957"/>
                    <a:pt x="4452" y="3849"/>
                  </a:cubicBezTo>
                  <a:cubicBezTo>
                    <a:pt x="4297" y="3808"/>
                    <a:pt x="4144" y="3789"/>
                    <a:pt x="3996" y="3789"/>
                  </a:cubicBezTo>
                  <a:close/>
                  <a:moveTo>
                    <a:pt x="1820" y="7041"/>
                  </a:moveTo>
                  <a:cubicBezTo>
                    <a:pt x="1862" y="7041"/>
                    <a:pt x="1898" y="7085"/>
                    <a:pt x="1898" y="7129"/>
                  </a:cubicBezTo>
                  <a:cubicBezTo>
                    <a:pt x="1925" y="7210"/>
                    <a:pt x="1871" y="7264"/>
                    <a:pt x="1817" y="7264"/>
                  </a:cubicBezTo>
                  <a:cubicBezTo>
                    <a:pt x="1737" y="7264"/>
                    <a:pt x="1683" y="7237"/>
                    <a:pt x="1683" y="7156"/>
                  </a:cubicBezTo>
                  <a:cubicBezTo>
                    <a:pt x="1683" y="7102"/>
                    <a:pt x="1710" y="7048"/>
                    <a:pt x="1790" y="7048"/>
                  </a:cubicBezTo>
                  <a:cubicBezTo>
                    <a:pt x="1800" y="7044"/>
                    <a:pt x="1810" y="7041"/>
                    <a:pt x="1820" y="7041"/>
                  </a:cubicBezTo>
                  <a:close/>
                  <a:moveTo>
                    <a:pt x="1904" y="6687"/>
                  </a:moveTo>
                  <a:cubicBezTo>
                    <a:pt x="1508" y="6687"/>
                    <a:pt x="1137" y="7235"/>
                    <a:pt x="1360" y="7532"/>
                  </a:cubicBezTo>
                  <a:cubicBezTo>
                    <a:pt x="1463" y="7669"/>
                    <a:pt x="1619" y="7733"/>
                    <a:pt x="1772" y="7733"/>
                  </a:cubicBezTo>
                  <a:cubicBezTo>
                    <a:pt x="1981" y="7733"/>
                    <a:pt x="2186" y="7615"/>
                    <a:pt x="2247" y="7398"/>
                  </a:cubicBezTo>
                  <a:cubicBezTo>
                    <a:pt x="2382" y="6887"/>
                    <a:pt x="2355" y="6806"/>
                    <a:pt x="2005" y="6699"/>
                  </a:cubicBezTo>
                  <a:cubicBezTo>
                    <a:pt x="1972" y="6691"/>
                    <a:pt x="1938" y="6687"/>
                    <a:pt x="1904" y="6687"/>
                  </a:cubicBezTo>
                  <a:close/>
                  <a:moveTo>
                    <a:pt x="3430" y="1467"/>
                  </a:moveTo>
                  <a:cubicBezTo>
                    <a:pt x="3648" y="1467"/>
                    <a:pt x="3966" y="1559"/>
                    <a:pt x="4318" y="1752"/>
                  </a:cubicBezTo>
                  <a:cubicBezTo>
                    <a:pt x="5017" y="2128"/>
                    <a:pt x="5070" y="2612"/>
                    <a:pt x="4479" y="2854"/>
                  </a:cubicBezTo>
                  <a:cubicBezTo>
                    <a:pt x="3901" y="3055"/>
                    <a:pt x="4074" y="3561"/>
                    <a:pt x="4648" y="3561"/>
                  </a:cubicBezTo>
                  <a:cubicBezTo>
                    <a:pt x="4688" y="3561"/>
                    <a:pt x="4730" y="3559"/>
                    <a:pt x="4775" y="3553"/>
                  </a:cubicBezTo>
                  <a:cubicBezTo>
                    <a:pt x="4816" y="3547"/>
                    <a:pt x="4855" y="3543"/>
                    <a:pt x="4891" y="3543"/>
                  </a:cubicBezTo>
                  <a:cubicBezTo>
                    <a:pt x="6185" y="3543"/>
                    <a:pt x="4487" y="7630"/>
                    <a:pt x="2839" y="8231"/>
                  </a:cubicBezTo>
                  <a:cubicBezTo>
                    <a:pt x="2649" y="8302"/>
                    <a:pt x="2471" y="8334"/>
                    <a:pt x="2306" y="8334"/>
                  </a:cubicBezTo>
                  <a:cubicBezTo>
                    <a:pt x="316" y="8334"/>
                    <a:pt x="119" y="3587"/>
                    <a:pt x="2328" y="2048"/>
                  </a:cubicBezTo>
                  <a:cubicBezTo>
                    <a:pt x="2446" y="1973"/>
                    <a:pt x="2525" y="1932"/>
                    <a:pt x="2575" y="1932"/>
                  </a:cubicBezTo>
                  <a:cubicBezTo>
                    <a:pt x="2650" y="1932"/>
                    <a:pt x="2656" y="2025"/>
                    <a:pt x="2624" y="2236"/>
                  </a:cubicBezTo>
                  <a:cubicBezTo>
                    <a:pt x="2570" y="2614"/>
                    <a:pt x="2781" y="2859"/>
                    <a:pt x="3023" y="2859"/>
                  </a:cubicBezTo>
                  <a:cubicBezTo>
                    <a:pt x="3143" y="2859"/>
                    <a:pt x="3270" y="2799"/>
                    <a:pt x="3377" y="2666"/>
                  </a:cubicBezTo>
                  <a:cubicBezTo>
                    <a:pt x="3565" y="2451"/>
                    <a:pt x="3538" y="2290"/>
                    <a:pt x="3269" y="1967"/>
                  </a:cubicBezTo>
                  <a:cubicBezTo>
                    <a:pt x="3020" y="1640"/>
                    <a:pt x="3131" y="1467"/>
                    <a:pt x="3430" y="1467"/>
                  </a:cubicBezTo>
                  <a:close/>
                  <a:moveTo>
                    <a:pt x="10669" y="0"/>
                  </a:moveTo>
                  <a:cubicBezTo>
                    <a:pt x="10651" y="0"/>
                    <a:pt x="10631" y="2"/>
                    <a:pt x="10609" y="4"/>
                  </a:cubicBezTo>
                  <a:cubicBezTo>
                    <a:pt x="10340" y="31"/>
                    <a:pt x="8593" y="1241"/>
                    <a:pt x="7894" y="1913"/>
                  </a:cubicBezTo>
                  <a:cubicBezTo>
                    <a:pt x="7490" y="2290"/>
                    <a:pt x="6845" y="2854"/>
                    <a:pt x="6469" y="3177"/>
                  </a:cubicBezTo>
                  <a:lnTo>
                    <a:pt x="5796" y="3768"/>
                  </a:lnTo>
                  <a:lnTo>
                    <a:pt x="5447" y="2774"/>
                  </a:lnTo>
                  <a:cubicBezTo>
                    <a:pt x="5066" y="1748"/>
                    <a:pt x="4341" y="1280"/>
                    <a:pt x="3559" y="1280"/>
                  </a:cubicBezTo>
                  <a:cubicBezTo>
                    <a:pt x="2350" y="1280"/>
                    <a:pt x="1005" y="2397"/>
                    <a:pt x="581" y="4306"/>
                  </a:cubicBezTo>
                  <a:cubicBezTo>
                    <a:pt x="1" y="6866"/>
                    <a:pt x="893" y="8726"/>
                    <a:pt x="2251" y="8726"/>
                  </a:cubicBezTo>
                  <a:cubicBezTo>
                    <a:pt x="2719" y="8726"/>
                    <a:pt x="3243" y="8505"/>
                    <a:pt x="3780" y="8016"/>
                  </a:cubicBezTo>
                  <a:cubicBezTo>
                    <a:pt x="4242" y="7612"/>
                    <a:pt x="4600" y="7401"/>
                    <a:pt x="4954" y="7401"/>
                  </a:cubicBezTo>
                  <a:cubicBezTo>
                    <a:pt x="5424" y="7401"/>
                    <a:pt x="5886" y="7772"/>
                    <a:pt x="6576" y="8554"/>
                  </a:cubicBezTo>
                  <a:cubicBezTo>
                    <a:pt x="7798" y="9971"/>
                    <a:pt x="8709" y="10811"/>
                    <a:pt x="9046" y="10811"/>
                  </a:cubicBezTo>
                  <a:cubicBezTo>
                    <a:pt x="9080" y="10811"/>
                    <a:pt x="9108" y="10803"/>
                    <a:pt x="9130" y="10786"/>
                  </a:cubicBezTo>
                  <a:cubicBezTo>
                    <a:pt x="9265" y="10678"/>
                    <a:pt x="9211" y="10544"/>
                    <a:pt x="8969" y="10436"/>
                  </a:cubicBezTo>
                  <a:cubicBezTo>
                    <a:pt x="8754" y="10355"/>
                    <a:pt x="8351" y="10006"/>
                    <a:pt x="8055" y="9683"/>
                  </a:cubicBezTo>
                  <a:lnTo>
                    <a:pt x="7517" y="9065"/>
                  </a:lnTo>
                  <a:lnTo>
                    <a:pt x="8109" y="9119"/>
                  </a:lnTo>
                  <a:cubicBezTo>
                    <a:pt x="8150" y="9122"/>
                    <a:pt x="8189" y="9124"/>
                    <a:pt x="8227" y="9124"/>
                  </a:cubicBezTo>
                  <a:cubicBezTo>
                    <a:pt x="8488" y="9124"/>
                    <a:pt x="8670" y="9044"/>
                    <a:pt x="8646" y="8904"/>
                  </a:cubicBezTo>
                  <a:cubicBezTo>
                    <a:pt x="8646" y="8783"/>
                    <a:pt x="8431" y="8684"/>
                    <a:pt x="8192" y="8684"/>
                  </a:cubicBezTo>
                  <a:cubicBezTo>
                    <a:pt x="8165" y="8684"/>
                    <a:pt x="8137" y="8686"/>
                    <a:pt x="8109" y="8689"/>
                  </a:cubicBezTo>
                  <a:cubicBezTo>
                    <a:pt x="8099" y="8689"/>
                    <a:pt x="8089" y="8690"/>
                    <a:pt x="8079" y="8690"/>
                  </a:cubicBezTo>
                  <a:cubicBezTo>
                    <a:pt x="7762" y="8690"/>
                    <a:pt x="6982" y="8293"/>
                    <a:pt x="6227" y="7721"/>
                  </a:cubicBezTo>
                  <a:cubicBezTo>
                    <a:pt x="5017" y="6806"/>
                    <a:pt x="4909" y="6672"/>
                    <a:pt x="5151" y="6215"/>
                  </a:cubicBezTo>
                  <a:cubicBezTo>
                    <a:pt x="5272" y="5974"/>
                    <a:pt x="5457" y="5777"/>
                    <a:pt x="5610" y="5777"/>
                  </a:cubicBezTo>
                  <a:cubicBezTo>
                    <a:pt x="5628" y="5777"/>
                    <a:pt x="5645" y="5779"/>
                    <a:pt x="5662" y="5785"/>
                  </a:cubicBezTo>
                  <a:cubicBezTo>
                    <a:pt x="5823" y="5812"/>
                    <a:pt x="6388" y="5946"/>
                    <a:pt x="6926" y="6054"/>
                  </a:cubicBezTo>
                  <a:cubicBezTo>
                    <a:pt x="7463" y="6134"/>
                    <a:pt x="8351" y="6538"/>
                    <a:pt x="8915" y="6914"/>
                  </a:cubicBezTo>
                  <a:cubicBezTo>
                    <a:pt x="9467" y="7298"/>
                    <a:pt x="9842" y="7473"/>
                    <a:pt x="9983" y="7473"/>
                  </a:cubicBezTo>
                  <a:cubicBezTo>
                    <a:pt x="10159" y="7473"/>
                    <a:pt x="9974" y="7203"/>
                    <a:pt x="9318" y="6726"/>
                  </a:cubicBezTo>
                  <a:cubicBezTo>
                    <a:pt x="8602" y="6189"/>
                    <a:pt x="6522" y="5456"/>
                    <a:pt x="5790" y="5456"/>
                  </a:cubicBezTo>
                  <a:cubicBezTo>
                    <a:pt x="5752" y="5456"/>
                    <a:pt x="5719" y="5458"/>
                    <a:pt x="5689" y="5462"/>
                  </a:cubicBezTo>
                  <a:cubicBezTo>
                    <a:pt x="5670" y="5464"/>
                    <a:pt x="5653" y="5465"/>
                    <a:pt x="5637" y="5465"/>
                  </a:cubicBezTo>
                  <a:cubicBezTo>
                    <a:pt x="5418" y="5465"/>
                    <a:pt x="5410" y="5289"/>
                    <a:pt x="5635" y="4763"/>
                  </a:cubicBezTo>
                  <a:cubicBezTo>
                    <a:pt x="5743" y="4467"/>
                    <a:pt x="6200" y="4225"/>
                    <a:pt x="6899" y="4037"/>
                  </a:cubicBezTo>
                  <a:cubicBezTo>
                    <a:pt x="7490" y="3903"/>
                    <a:pt x="8485" y="3553"/>
                    <a:pt x="9077" y="3311"/>
                  </a:cubicBezTo>
                  <a:cubicBezTo>
                    <a:pt x="9695" y="3069"/>
                    <a:pt x="10475" y="2827"/>
                    <a:pt x="10851" y="2800"/>
                  </a:cubicBezTo>
                  <a:cubicBezTo>
                    <a:pt x="11201" y="2747"/>
                    <a:pt x="11496" y="2612"/>
                    <a:pt x="11469" y="2478"/>
                  </a:cubicBezTo>
                  <a:cubicBezTo>
                    <a:pt x="11462" y="2408"/>
                    <a:pt x="11400" y="2371"/>
                    <a:pt x="11268" y="2371"/>
                  </a:cubicBezTo>
                  <a:cubicBezTo>
                    <a:pt x="10893" y="2371"/>
                    <a:pt x="9950" y="2669"/>
                    <a:pt x="8082" y="3365"/>
                  </a:cubicBezTo>
                  <a:cubicBezTo>
                    <a:pt x="7159" y="3695"/>
                    <a:pt x="6617" y="3863"/>
                    <a:pt x="6410" y="3863"/>
                  </a:cubicBezTo>
                  <a:cubicBezTo>
                    <a:pt x="6194" y="3863"/>
                    <a:pt x="6339" y="3681"/>
                    <a:pt x="6791" y="3311"/>
                  </a:cubicBezTo>
                  <a:cubicBezTo>
                    <a:pt x="7141" y="3042"/>
                    <a:pt x="7813" y="2424"/>
                    <a:pt x="8324" y="1967"/>
                  </a:cubicBezTo>
                  <a:cubicBezTo>
                    <a:pt x="8808" y="1510"/>
                    <a:pt x="9560" y="945"/>
                    <a:pt x="9991" y="757"/>
                  </a:cubicBezTo>
                  <a:cubicBezTo>
                    <a:pt x="10628" y="451"/>
                    <a:pt x="10999" y="0"/>
                    <a:pt x="10669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8"/>
            <p:cNvSpPr/>
            <p:nvPr/>
          </p:nvSpPr>
          <p:spPr>
            <a:xfrm>
              <a:off x="4137650" y="3869750"/>
              <a:ext cx="151250" cy="420700"/>
            </a:xfrm>
            <a:custGeom>
              <a:avLst/>
              <a:gdLst/>
              <a:ahLst/>
              <a:cxnLst/>
              <a:rect l="l" t="t" r="r" b="b"/>
              <a:pathLst>
                <a:path w="6050" h="16828" extrusionOk="0">
                  <a:moveTo>
                    <a:pt x="3849" y="5381"/>
                  </a:moveTo>
                  <a:cubicBezTo>
                    <a:pt x="3878" y="5381"/>
                    <a:pt x="3921" y="5408"/>
                    <a:pt x="3980" y="5458"/>
                  </a:cubicBezTo>
                  <a:cubicBezTo>
                    <a:pt x="4114" y="5593"/>
                    <a:pt x="4356" y="6319"/>
                    <a:pt x="4517" y="7045"/>
                  </a:cubicBezTo>
                  <a:cubicBezTo>
                    <a:pt x="4679" y="7959"/>
                    <a:pt x="4706" y="8470"/>
                    <a:pt x="4544" y="8631"/>
                  </a:cubicBezTo>
                  <a:cubicBezTo>
                    <a:pt x="4519" y="8656"/>
                    <a:pt x="4494" y="8669"/>
                    <a:pt x="4469" y="8669"/>
                  </a:cubicBezTo>
                  <a:cubicBezTo>
                    <a:pt x="4341" y="8669"/>
                    <a:pt x="4231" y="8310"/>
                    <a:pt x="4141" y="7609"/>
                  </a:cubicBezTo>
                  <a:cubicBezTo>
                    <a:pt x="4060" y="6937"/>
                    <a:pt x="3926" y="6130"/>
                    <a:pt x="3845" y="5808"/>
                  </a:cubicBezTo>
                  <a:cubicBezTo>
                    <a:pt x="3790" y="5512"/>
                    <a:pt x="3785" y="5381"/>
                    <a:pt x="3849" y="5381"/>
                  </a:cubicBezTo>
                  <a:close/>
                  <a:moveTo>
                    <a:pt x="2281" y="8703"/>
                  </a:moveTo>
                  <a:cubicBezTo>
                    <a:pt x="2440" y="8703"/>
                    <a:pt x="2608" y="8802"/>
                    <a:pt x="2608" y="8953"/>
                  </a:cubicBezTo>
                  <a:cubicBezTo>
                    <a:pt x="2608" y="9007"/>
                    <a:pt x="2447" y="9061"/>
                    <a:pt x="2259" y="9061"/>
                  </a:cubicBezTo>
                  <a:cubicBezTo>
                    <a:pt x="2044" y="9061"/>
                    <a:pt x="1963" y="8953"/>
                    <a:pt x="2044" y="8819"/>
                  </a:cubicBezTo>
                  <a:cubicBezTo>
                    <a:pt x="2094" y="8739"/>
                    <a:pt x="2186" y="8703"/>
                    <a:pt x="2281" y="8703"/>
                  </a:cubicBezTo>
                  <a:close/>
                  <a:moveTo>
                    <a:pt x="3002" y="8211"/>
                  </a:moveTo>
                  <a:cubicBezTo>
                    <a:pt x="2969" y="8211"/>
                    <a:pt x="2937" y="8216"/>
                    <a:pt x="2904" y="8228"/>
                  </a:cubicBezTo>
                  <a:cubicBezTo>
                    <a:pt x="2716" y="8308"/>
                    <a:pt x="2366" y="8362"/>
                    <a:pt x="2124" y="8362"/>
                  </a:cubicBezTo>
                  <a:cubicBezTo>
                    <a:pt x="1694" y="8362"/>
                    <a:pt x="1506" y="9034"/>
                    <a:pt x="1856" y="9384"/>
                  </a:cubicBezTo>
                  <a:cubicBezTo>
                    <a:pt x="1905" y="9433"/>
                    <a:pt x="2014" y="9455"/>
                    <a:pt x="2154" y="9455"/>
                  </a:cubicBezTo>
                  <a:cubicBezTo>
                    <a:pt x="2544" y="9455"/>
                    <a:pt x="3170" y="9286"/>
                    <a:pt x="3388" y="9088"/>
                  </a:cubicBezTo>
                  <a:cubicBezTo>
                    <a:pt x="3658" y="8818"/>
                    <a:pt x="3345" y="8211"/>
                    <a:pt x="3002" y="8211"/>
                  </a:cubicBezTo>
                  <a:close/>
                  <a:moveTo>
                    <a:pt x="3353" y="3973"/>
                  </a:moveTo>
                  <a:cubicBezTo>
                    <a:pt x="3692" y="3973"/>
                    <a:pt x="3990" y="4065"/>
                    <a:pt x="4195" y="4275"/>
                  </a:cubicBezTo>
                  <a:cubicBezTo>
                    <a:pt x="4446" y="4506"/>
                    <a:pt x="4485" y="4589"/>
                    <a:pt x="4286" y="4589"/>
                  </a:cubicBezTo>
                  <a:cubicBezTo>
                    <a:pt x="4230" y="4589"/>
                    <a:pt x="4155" y="4583"/>
                    <a:pt x="4060" y="4571"/>
                  </a:cubicBezTo>
                  <a:cubicBezTo>
                    <a:pt x="3791" y="4571"/>
                    <a:pt x="3630" y="4464"/>
                    <a:pt x="3684" y="4356"/>
                  </a:cubicBezTo>
                  <a:cubicBezTo>
                    <a:pt x="3761" y="4246"/>
                    <a:pt x="3739" y="4194"/>
                    <a:pt x="3654" y="4194"/>
                  </a:cubicBezTo>
                  <a:cubicBezTo>
                    <a:pt x="3532" y="4194"/>
                    <a:pt x="3281" y="4300"/>
                    <a:pt x="3012" y="4490"/>
                  </a:cubicBezTo>
                  <a:cubicBezTo>
                    <a:pt x="2578" y="4822"/>
                    <a:pt x="2483" y="5518"/>
                    <a:pt x="2820" y="5518"/>
                  </a:cubicBezTo>
                  <a:cubicBezTo>
                    <a:pt x="2838" y="5518"/>
                    <a:pt x="2857" y="5516"/>
                    <a:pt x="2877" y="5512"/>
                  </a:cubicBezTo>
                  <a:cubicBezTo>
                    <a:pt x="2885" y="5510"/>
                    <a:pt x="2894" y="5510"/>
                    <a:pt x="2902" y="5510"/>
                  </a:cubicBezTo>
                  <a:cubicBezTo>
                    <a:pt x="3301" y="5510"/>
                    <a:pt x="3790" y="7392"/>
                    <a:pt x="3738" y="8604"/>
                  </a:cubicBezTo>
                  <a:cubicBezTo>
                    <a:pt x="3657" y="9599"/>
                    <a:pt x="3630" y="9653"/>
                    <a:pt x="2850" y="9706"/>
                  </a:cubicBezTo>
                  <a:cubicBezTo>
                    <a:pt x="2807" y="9710"/>
                    <a:pt x="2763" y="9712"/>
                    <a:pt x="2720" y="9712"/>
                  </a:cubicBezTo>
                  <a:cubicBezTo>
                    <a:pt x="1466" y="9712"/>
                    <a:pt x="511" y="8212"/>
                    <a:pt x="511" y="6184"/>
                  </a:cubicBezTo>
                  <a:cubicBezTo>
                    <a:pt x="511" y="5078"/>
                    <a:pt x="2179" y="3973"/>
                    <a:pt x="3353" y="3973"/>
                  </a:cubicBezTo>
                  <a:close/>
                  <a:moveTo>
                    <a:pt x="5915" y="0"/>
                  </a:moveTo>
                  <a:cubicBezTo>
                    <a:pt x="5485" y="0"/>
                    <a:pt x="3388" y="2044"/>
                    <a:pt x="3092" y="2770"/>
                  </a:cubicBezTo>
                  <a:cubicBezTo>
                    <a:pt x="2877" y="3254"/>
                    <a:pt x="2474" y="3630"/>
                    <a:pt x="1775" y="3926"/>
                  </a:cubicBezTo>
                  <a:cubicBezTo>
                    <a:pt x="431" y="4517"/>
                    <a:pt x="0" y="5405"/>
                    <a:pt x="189" y="7018"/>
                  </a:cubicBezTo>
                  <a:cubicBezTo>
                    <a:pt x="454" y="9118"/>
                    <a:pt x="1262" y="10178"/>
                    <a:pt x="2611" y="10178"/>
                  </a:cubicBezTo>
                  <a:cubicBezTo>
                    <a:pt x="2764" y="10178"/>
                    <a:pt x="2925" y="10164"/>
                    <a:pt x="3092" y="10136"/>
                  </a:cubicBezTo>
                  <a:cubicBezTo>
                    <a:pt x="3333" y="10096"/>
                    <a:pt x="3521" y="10075"/>
                    <a:pt x="3662" y="10075"/>
                  </a:cubicBezTo>
                  <a:cubicBezTo>
                    <a:pt x="3901" y="10075"/>
                    <a:pt x="4006" y="10136"/>
                    <a:pt x="4006" y="10271"/>
                  </a:cubicBezTo>
                  <a:cubicBezTo>
                    <a:pt x="4033" y="11239"/>
                    <a:pt x="4544" y="14062"/>
                    <a:pt x="4974" y="15406"/>
                  </a:cubicBezTo>
                  <a:cubicBezTo>
                    <a:pt x="5262" y="16347"/>
                    <a:pt x="5436" y="16827"/>
                    <a:pt x="5496" y="16827"/>
                  </a:cubicBezTo>
                  <a:cubicBezTo>
                    <a:pt x="5582" y="16827"/>
                    <a:pt x="5435" y="15845"/>
                    <a:pt x="5055" y="13820"/>
                  </a:cubicBezTo>
                  <a:cubicBezTo>
                    <a:pt x="4383" y="10217"/>
                    <a:pt x="4356" y="9679"/>
                    <a:pt x="4867" y="8927"/>
                  </a:cubicBezTo>
                  <a:cubicBezTo>
                    <a:pt x="5189" y="8416"/>
                    <a:pt x="5216" y="8174"/>
                    <a:pt x="4947" y="7045"/>
                  </a:cubicBezTo>
                  <a:cubicBezTo>
                    <a:pt x="4759" y="6184"/>
                    <a:pt x="4732" y="5673"/>
                    <a:pt x="4894" y="5512"/>
                  </a:cubicBezTo>
                  <a:cubicBezTo>
                    <a:pt x="5324" y="5082"/>
                    <a:pt x="4302" y="3469"/>
                    <a:pt x="3603" y="3469"/>
                  </a:cubicBezTo>
                  <a:cubicBezTo>
                    <a:pt x="3146" y="3469"/>
                    <a:pt x="3630" y="2662"/>
                    <a:pt x="5001" y="1210"/>
                  </a:cubicBezTo>
                  <a:cubicBezTo>
                    <a:pt x="5647" y="538"/>
                    <a:pt x="6050" y="0"/>
                    <a:pt x="5915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8"/>
            <p:cNvSpPr/>
            <p:nvPr/>
          </p:nvSpPr>
          <p:spPr>
            <a:xfrm>
              <a:off x="4985850" y="2717000"/>
              <a:ext cx="394625" cy="183925"/>
            </a:xfrm>
            <a:custGeom>
              <a:avLst/>
              <a:gdLst/>
              <a:ahLst/>
              <a:cxnLst/>
              <a:rect l="l" t="t" r="r" b="b"/>
              <a:pathLst>
                <a:path w="15785" h="7357" extrusionOk="0">
                  <a:moveTo>
                    <a:pt x="8072" y="2528"/>
                  </a:moveTo>
                  <a:cubicBezTo>
                    <a:pt x="8080" y="2528"/>
                    <a:pt x="8087" y="2528"/>
                    <a:pt x="8095" y="2528"/>
                  </a:cubicBezTo>
                  <a:cubicBezTo>
                    <a:pt x="9117" y="2528"/>
                    <a:pt x="9305" y="4329"/>
                    <a:pt x="8310" y="4706"/>
                  </a:cubicBezTo>
                  <a:cubicBezTo>
                    <a:pt x="8241" y="4732"/>
                    <a:pt x="8159" y="4744"/>
                    <a:pt x="8069" y="4744"/>
                  </a:cubicBezTo>
                  <a:cubicBezTo>
                    <a:pt x="7880" y="4744"/>
                    <a:pt x="7660" y="4690"/>
                    <a:pt x="7477" y="4598"/>
                  </a:cubicBezTo>
                  <a:cubicBezTo>
                    <a:pt x="6677" y="4145"/>
                    <a:pt x="7120" y="2528"/>
                    <a:pt x="8072" y="2528"/>
                  </a:cubicBezTo>
                  <a:close/>
                  <a:moveTo>
                    <a:pt x="11695" y="442"/>
                  </a:moveTo>
                  <a:cubicBezTo>
                    <a:pt x="12868" y="442"/>
                    <a:pt x="13954" y="541"/>
                    <a:pt x="14333" y="754"/>
                  </a:cubicBezTo>
                  <a:cubicBezTo>
                    <a:pt x="15408" y="1372"/>
                    <a:pt x="14656" y="3066"/>
                    <a:pt x="13311" y="3066"/>
                  </a:cubicBezTo>
                  <a:cubicBezTo>
                    <a:pt x="13288" y="3065"/>
                    <a:pt x="13265" y="3065"/>
                    <a:pt x="13243" y="3065"/>
                  </a:cubicBezTo>
                  <a:cubicBezTo>
                    <a:pt x="11698" y="3065"/>
                    <a:pt x="10801" y="3959"/>
                    <a:pt x="11994" y="4329"/>
                  </a:cubicBezTo>
                  <a:cubicBezTo>
                    <a:pt x="13930" y="4948"/>
                    <a:pt x="13741" y="6776"/>
                    <a:pt x="11725" y="6937"/>
                  </a:cubicBezTo>
                  <a:cubicBezTo>
                    <a:pt x="11589" y="6949"/>
                    <a:pt x="11450" y="6954"/>
                    <a:pt x="11310" y="6954"/>
                  </a:cubicBezTo>
                  <a:cubicBezTo>
                    <a:pt x="9127" y="6954"/>
                    <a:pt x="6564" y="5624"/>
                    <a:pt x="6590" y="4437"/>
                  </a:cubicBezTo>
                  <a:cubicBezTo>
                    <a:pt x="6590" y="4274"/>
                    <a:pt x="6601" y="4187"/>
                    <a:pt x="6644" y="4187"/>
                  </a:cubicBezTo>
                  <a:cubicBezTo>
                    <a:pt x="6693" y="4187"/>
                    <a:pt x="6781" y="4301"/>
                    <a:pt x="6939" y="4545"/>
                  </a:cubicBezTo>
                  <a:cubicBezTo>
                    <a:pt x="7192" y="4919"/>
                    <a:pt x="7563" y="5085"/>
                    <a:pt x="7940" y="5085"/>
                  </a:cubicBezTo>
                  <a:cubicBezTo>
                    <a:pt x="8643" y="5085"/>
                    <a:pt x="9368" y="4506"/>
                    <a:pt x="9386" y="3630"/>
                  </a:cubicBezTo>
                  <a:cubicBezTo>
                    <a:pt x="9403" y="2690"/>
                    <a:pt x="8674" y="2085"/>
                    <a:pt x="7981" y="2085"/>
                  </a:cubicBezTo>
                  <a:cubicBezTo>
                    <a:pt x="7565" y="2085"/>
                    <a:pt x="7161" y="2303"/>
                    <a:pt x="6939" y="2797"/>
                  </a:cubicBezTo>
                  <a:cubicBezTo>
                    <a:pt x="6794" y="3109"/>
                    <a:pt x="6680" y="3308"/>
                    <a:pt x="6636" y="3308"/>
                  </a:cubicBezTo>
                  <a:cubicBezTo>
                    <a:pt x="6624" y="3308"/>
                    <a:pt x="6617" y="3291"/>
                    <a:pt x="6617" y="3254"/>
                  </a:cubicBezTo>
                  <a:cubicBezTo>
                    <a:pt x="6590" y="2528"/>
                    <a:pt x="7343" y="1318"/>
                    <a:pt x="8068" y="888"/>
                  </a:cubicBezTo>
                  <a:cubicBezTo>
                    <a:pt x="8565" y="602"/>
                    <a:pt x="10201" y="442"/>
                    <a:pt x="11695" y="442"/>
                  </a:cubicBezTo>
                  <a:close/>
                  <a:moveTo>
                    <a:pt x="11247" y="0"/>
                  </a:moveTo>
                  <a:cubicBezTo>
                    <a:pt x="8311" y="0"/>
                    <a:pt x="6799" y="756"/>
                    <a:pt x="6455" y="2421"/>
                  </a:cubicBezTo>
                  <a:lnTo>
                    <a:pt x="6321" y="3173"/>
                  </a:lnTo>
                  <a:lnTo>
                    <a:pt x="5622" y="2770"/>
                  </a:lnTo>
                  <a:cubicBezTo>
                    <a:pt x="4218" y="1937"/>
                    <a:pt x="3551" y="431"/>
                    <a:pt x="4404" y="431"/>
                  </a:cubicBezTo>
                  <a:cubicBezTo>
                    <a:pt x="4515" y="431"/>
                    <a:pt x="4651" y="456"/>
                    <a:pt x="4815" y="512"/>
                  </a:cubicBezTo>
                  <a:cubicBezTo>
                    <a:pt x="4890" y="537"/>
                    <a:pt x="4960" y="549"/>
                    <a:pt x="5021" y="549"/>
                  </a:cubicBezTo>
                  <a:cubicBezTo>
                    <a:pt x="5156" y="549"/>
                    <a:pt x="5245" y="489"/>
                    <a:pt x="5245" y="377"/>
                  </a:cubicBezTo>
                  <a:cubicBezTo>
                    <a:pt x="5245" y="250"/>
                    <a:pt x="5060" y="172"/>
                    <a:pt x="4756" y="172"/>
                  </a:cubicBezTo>
                  <a:cubicBezTo>
                    <a:pt x="4676" y="172"/>
                    <a:pt x="4588" y="178"/>
                    <a:pt x="4493" y="189"/>
                  </a:cubicBezTo>
                  <a:cubicBezTo>
                    <a:pt x="3444" y="270"/>
                    <a:pt x="3310" y="1076"/>
                    <a:pt x="4197" y="2044"/>
                  </a:cubicBezTo>
                  <a:lnTo>
                    <a:pt x="4869" y="2770"/>
                  </a:lnTo>
                  <a:lnTo>
                    <a:pt x="3578" y="2098"/>
                  </a:lnTo>
                  <a:cubicBezTo>
                    <a:pt x="2879" y="1748"/>
                    <a:pt x="2073" y="1238"/>
                    <a:pt x="1804" y="969"/>
                  </a:cubicBezTo>
                  <a:cubicBezTo>
                    <a:pt x="1603" y="786"/>
                    <a:pt x="1439" y="678"/>
                    <a:pt x="1355" y="678"/>
                  </a:cubicBezTo>
                  <a:cubicBezTo>
                    <a:pt x="1315" y="678"/>
                    <a:pt x="1293" y="702"/>
                    <a:pt x="1293" y="754"/>
                  </a:cubicBezTo>
                  <a:cubicBezTo>
                    <a:pt x="1266" y="1076"/>
                    <a:pt x="3041" y="2340"/>
                    <a:pt x="4331" y="2905"/>
                  </a:cubicBezTo>
                  <a:lnTo>
                    <a:pt x="5326" y="3335"/>
                  </a:lnTo>
                  <a:lnTo>
                    <a:pt x="3632" y="3335"/>
                  </a:lnTo>
                  <a:cubicBezTo>
                    <a:pt x="2422" y="3335"/>
                    <a:pt x="1696" y="3469"/>
                    <a:pt x="997" y="3819"/>
                  </a:cubicBezTo>
                  <a:cubicBezTo>
                    <a:pt x="245" y="4187"/>
                    <a:pt x="1" y="4389"/>
                    <a:pt x="211" y="4389"/>
                  </a:cubicBezTo>
                  <a:cubicBezTo>
                    <a:pt x="369" y="4389"/>
                    <a:pt x="782" y="4276"/>
                    <a:pt x="1428" y="4034"/>
                  </a:cubicBezTo>
                  <a:cubicBezTo>
                    <a:pt x="2057" y="3807"/>
                    <a:pt x="3016" y="3628"/>
                    <a:pt x="3621" y="3628"/>
                  </a:cubicBezTo>
                  <a:cubicBezTo>
                    <a:pt x="3662" y="3628"/>
                    <a:pt x="3702" y="3629"/>
                    <a:pt x="3740" y="3630"/>
                  </a:cubicBezTo>
                  <a:lnTo>
                    <a:pt x="4842" y="3630"/>
                  </a:lnTo>
                  <a:lnTo>
                    <a:pt x="4089" y="4087"/>
                  </a:lnTo>
                  <a:cubicBezTo>
                    <a:pt x="3578" y="4383"/>
                    <a:pt x="3310" y="4706"/>
                    <a:pt x="3310" y="5082"/>
                  </a:cubicBezTo>
                  <a:cubicBezTo>
                    <a:pt x="3310" y="5580"/>
                    <a:pt x="3937" y="6392"/>
                    <a:pt x="4270" y="6392"/>
                  </a:cubicBezTo>
                  <a:cubicBezTo>
                    <a:pt x="4314" y="6392"/>
                    <a:pt x="4353" y="6378"/>
                    <a:pt x="4385" y="6346"/>
                  </a:cubicBezTo>
                  <a:cubicBezTo>
                    <a:pt x="4466" y="6265"/>
                    <a:pt x="4358" y="6050"/>
                    <a:pt x="4143" y="5889"/>
                  </a:cubicBezTo>
                  <a:cubicBezTo>
                    <a:pt x="3363" y="5297"/>
                    <a:pt x="3767" y="4464"/>
                    <a:pt x="4950" y="4195"/>
                  </a:cubicBezTo>
                  <a:lnTo>
                    <a:pt x="5998" y="3953"/>
                  </a:lnTo>
                  <a:lnTo>
                    <a:pt x="6348" y="4921"/>
                  </a:lnTo>
                  <a:cubicBezTo>
                    <a:pt x="6887" y="6461"/>
                    <a:pt x="9233" y="7357"/>
                    <a:pt x="11145" y="7357"/>
                  </a:cubicBezTo>
                  <a:cubicBezTo>
                    <a:pt x="12572" y="7357"/>
                    <a:pt x="13757" y="6857"/>
                    <a:pt x="13768" y="5754"/>
                  </a:cubicBezTo>
                  <a:cubicBezTo>
                    <a:pt x="13768" y="5082"/>
                    <a:pt x="13177" y="4249"/>
                    <a:pt x="12424" y="3899"/>
                  </a:cubicBezTo>
                  <a:cubicBezTo>
                    <a:pt x="11859" y="3657"/>
                    <a:pt x="11913" y="3630"/>
                    <a:pt x="13177" y="3577"/>
                  </a:cubicBezTo>
                  <a:cubicBezTo>
                    <a:pt x="14440" y="3523"/>
                    <a:pt x="14548" y="3469"/>
                    <a:pt x="14871" y="2770"/>
                  </a:cubicBezTo>
                  <a:cubicBezTo>
                    <a:pt x="15785" y="727"/>
                    <a:pt x="14978" y="55"/>
                    <a:pt x="11402" y="1"/>
                  </a:cubicBezTo>
                  <a:cubicBezTo>
                    <a:pt x="11350" y="0"/>
                    <a:pt x="11298" y="0"/>
                    <a:pt x="11247" y="0"/>
                  </a:cubicBezTo>
                  <a:close/>
                </a:path>
              </a:pathLst>
            </a:custGeom>
            <a:solidFill>
              <a:srgbClr val="B2DF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8"/>
            <p:cNvSpPr/>
            <p:nvPr/>
          </p:nvSpPr>
          <p:spPr>
            <a:xfrm>
              <a:off x="3877650" y="1259250"/>
              <a:ext cx="141250" cy="317675"/>
            </a:xfrm>
            <a:custGeom>
              <a:avLst/>
              <a:gdLst/>
              <a:ahLst/>
              <a:cxnLst/>
              <a:rect l="l" t="t" r="r" b="b"/>
              <a:pathLst>
                <a:path w="5650" h="12707" extrusionOk="0">
                  <a:moveTo>
                    <a:pt x="1593" y="1275"/>
                  </a:moveTo>
                  <a:cubicBezTo>
                    <a:pt x="1607" y="1275"/>
                    <a:pt x="1621" y="1278"/>
                    <a:pt x="1636" y="1285"/>
                  </a:cubicBezTo>
                  <a:cubicBezTo>
                    <a:pt x="1689" y="1285"/>
                    <a:pt x="1716" y="1339"/>
                    <a:pt x="1716" y="1393"/>
                  </a:cubicBezTo>
                  <a:cubicBezTo>
                    <a:pt x="1689" y="1447"/>
                    <a:pt x="1636" y="1474"/>
                    <a:pt x="1582" y="1474"/>
                  </a:cubicBezTo>
                  <a:cubicBezTo>
                    <a:pt x="1528" y="1447"/>
                    <a:pt x="1501" y="1393"/>
                    <a:pt x="1528" y="1339"/>
                  </a:cubicBezTo>
                  <a:cubicBezTo>
                    <a:pt x="1528" y="1300"/>
                    <a:pt x="1557" y="1275"/>
                    <a:pt x="1593" y="1275"/>
                  </a:cubicBezTo>
                  <a:close/>
                  <a:moveTo>
                    <a:pt x="2505" y="4998"/>
                  </a:moveTo>
                  <a:cubicBezTo>
                    <a:pt x="2590" y="4998"/>
                    <a:pt x="2676" y="5059"/>
                    <a:pt x="2738" y="5184"/>
                  </a:cubicBezTo>
                  <a:cubicBezTo>
                    <a:pt x="2835" y="5354"/>
                    <a:pt x="2647" y="5568"/>
                    <a:pt x="2431" y="5568"/>
                  </a:cubicBezTo>
                  <a:cubicBezTo>
                    <a:pt x="2408" y="5568"/>
                    <a:pt x="2385" y="5566"/>
                    <a:pt x="2362" y="5560"/>
                  </a:cubicBezTo>
                  <a:cubicBezTo>
                    <a:pt x="2254" y="5533"/>
                    <a:pt x="2227" y="5372"/>
                    <a:pt x="2254" y="5238"/>
                  </a:cubicBezTo>
                  <a:cubicBezTo>
                    <a:pt x="2312" y="5079"/>
                    <a:pt x="2408" y="4998"/>
                    <a:pt x="2505" y="4998"/>
                  </a:cubicBezTo>
                  <a:close/>
                  <a:moveTo>
                    <a:pt x="2637" y="4652"/>
                  </a:moveTo>
                  <a:cubicBezTo>
                    <a:pt x="2479" y="4652"/>
                    <a:pt x="2310" y="4739"/>
                    <a:pt x="2146" y="4915"/>
                  </a:cubicBezTo>
                  <a:cubicBezTo>
                    <a:pt x="1878" y="5184"/>
                    <a:pt x="1851" y="5318"/>
                    <a:pt x="2012" y="5614"/>
                  </a:cubicBezTo>
                  <a:cubicBezTo>
                    <a:pt x="2129" y="5809"/>
                    <a:pt x="2231" y="5890"/>
                    <a:pt x="2421" y="5890"/>
                  </a:cubicBezTo>
                  <a:cubicBezTo>
                    <a:pt x="2494" y="5890"/>
                    <a:pt x="2580" y="5878"/>
                    <a:pt x="2684" y="5856"/>
                  </a:cubicBezTo>
                  <a:cubicBezTo>
                    <a:pt x="3195" y="5749"/>
                    <a:pt x="3356" y="5426"/>
                    <a:pt x="3114" y="4996"/>
                  </a:cubicBezTo>
                  <a:cubicBezTo>
                    <a:pt x="2985" y="4766"/>
                    <a:pt x="2818" y="4652"/>
                    <a:pt x="2637" y="4652"/>
                  </a:cubicBezTo>
                  <a:close/>
                  <a:moveTo>
                    <a:pt x="4129" y="1224"/>
                  </a:moveTo>
                  <a:cubicBezTo>
                    <a:pt x="4423" y="1224"/>
                    <a:pt x="4395" y="1368"/>
                    <a:pt x="4378" y="1796"/>
                  </a:cubicBezTo>
                  <a:cubicBezTo>
                    <a:pt x="4351" y="2092"/>
                    <a:pt x="4378" y="2657"/>
                    <a:pt x="4432" y="3033"/>
                  </a:cubicBezTo>
                  <a:cubicBezTo>
                    <a:pt x="4593" y="4297"/>
                    <a:pt x="3760" y="5722"/>
                    <a:pt x="2362" y="6555"/>
                  </a:cubicBezTo>
                  <a:cubicBezTo>
                    <a:pt x="2354" y="6562"/>
                    <a:pt x="2344" y="6565"/>
                    <a:pt x="2334" y="6565"/>
                  </a:cubicBezTo>
                  <a:cubicBezTo>
                    <a:pt x="2137" y="6565"/>
                    <a:pt x="1547" y="5386"/>
                    <a:pt x="1394" y="4619"/>
                  </a:cubicBezTo>
                  <a:cubicBezTo>
                    <a:pt x="1205" y="3759"/>
                    <a:pt x="1421" y="2737"/>
                    <a:pt x="1770" y="2630"/>
                  </a:cubicBezTo>
                  <a:cubicBezTo>
                    <a:pt x="1904" y="2603"/>
                    <a:pt x="2066" y="2334"/>
                    <a:pt x="2146" y="2038"/>
                  </a:cubicBezTo>
                  <a:cubicBezTo>
                    <a:pt x="2281" y="1581"/>
                    <a:pt x="2442" y="1474"/>
                    <a:pt x="3249" y="1339"/>
                  </a:cubicBezTo>
                  <a:cubicBezTo>
                    <a:pt x="3688" y="1271"/>
                    <a:pt x="3961" y="1224"/>
                    <a:pt x="4129" y="1224"/>
                  </a:cubicBezTo>
                  <a:close/>
                  <a:moveTo>
                    <a:pt x="4330" y="0"/>
                  </a:moveTo>
                  <a:cubicBezTo>
                    <a:pt x="4190" y="0"/>
                    <a:pt x="4034" y="162"/>
                    <a:pt x="3867" y="479"/>
                  </a:cubicBezTo>
                  <a:cubicBezTo>
                    <a:pt x="3719" y="775"/>
                    <a:pt x="3609" y="905"/>
                    <a:pt x="3494" y="905"/>
                  </a:cubicBezTo>
                  <a:cubicBezTo>
                    <a:pt x="3442" y="905"/>
                    <a:pt x="3388" y="879"/>
                    <a:pt x="3329" y="828"/>
                  </a:cubicBezTo>
                  <a:cubicBezTo>
                    <a:pt x="3168" y="694"/>
                    <a:pt x="2953" y="533"/>
                    <a:pt x="2845" y="452"/>
                  </a:cubicBezTo>
                  <a:cubicBezTo>
                    <a:pt x="2812" y="425"/>
                    <a:pt x="2778" y="412"/>
                    <a:pt x="2745" y="412"/>
                  </a:cubicBezTo>
                  <a:cubicBezTo>
                    <a:pt x="2647" y="412"/>
                    <a:pt x="2556" y="533"/>
                    <a:pt x="2496" y="775"/>
                  </a:cubicBezTo>
                  <a:cubicBezTo>
                    <a:pt x="2419" y="1052"/>
                    <a:pt x="2368" y="1170"/>
                    <a:pt x="2228" y="1170"/>
                  </a:cubicBezTo>
                  <a:cubicBezTo>
                    <a:pt x="2123" y="1170"/>
                    <a:pt x="1969" y="1105"/>
                    <a:pt x="1716" y="990"/>
                  </a:cubicBezTo>
                  <a:cubicBezTo>
                    <a:pt x="1522" y="886"/>
                    <a:pt x="1359" y="841"/>
                    <a:pt x="1235" y="841"/>
                  </a:cubicBezTo>
                  <a:cubicBezTo>
                    <a:pt x="875" y="841"/>
                    <a:pt x="841" y="1216"/>
                    <a:pt x="1340" y="1635"/>
                  </a:cubicBezTo>
                  <a:cubicBezTo>
                    <a:pt x="1770" y="2011"/>
                    <a:pt x="1824" y="2226"/>
                    <a:pt x="1447" y="2334"/>
                  </a:cubicBezTo>
                  <a:cubicBezTo>
                    <a:pt x="748" y="2549"/>
                    <a:pt x="829" y="4673"/>
                    <a:pt x="1582" y="6259"/>
                  </a:cubicBezTo>
                  <a:cubicBezTo>
                    <a:pt x="2066" y="7227"/>
                    <a:pt x="2039" y="8276"/>
                    <a:pt x="1582" y="9378"/>
                  </a:cubicBezTo>
                  <a:cubicBezTo>
                    <a:pt x="1340" y="9889"/>
                    <a:pt x="1259" y="10454"/>
                    <a:pt x="1313" y="11126"/>
                  </a:cubicBezTo>
                  <a:cubicBezTo>
                    <a:pt x="1394" y="11891"/>
                    <a:pt x="1172" y="12370"/>
                    <a:pt x="796" y="12370"/>
                  </a:cubicBezTo>
                  <a:cubicBezTo>
                    <a:pt x="671" y="12370"/>
                    <a:pt x="527" y="12316"/>
                    <a:pt x="372" y="12201"/>
                  </a:cubicBezTo>
                  <a:cubicBezTo>
                    <a:pt x="313" y="12166"/>
                    <a:pt x="255" y="12146"/>
                    <a:pt x="205" y="12146"/>
                  </a:cubicBezTo>
                  <a:cubicBezTo>
                    <a:pt x="141" y="12146"/>
                    <a:pt x="91" y="12179"/>
                    <a:pt x="76" y="12255"/>
                  </a:cubicBezTo>
                  <a:cubicBezTo>
                    <a:pt x="0" y="12521"/>
                    <a:pt x="261" y="12707"/>
                    <a:pt x="591" y="12707"/>
                  </a:cubicBezTo>
                  <a:cubicBezTo>
                    <a:pt x="727" y="12707"/>
                    <a:pt x="876" y="12675"/>
                    <a:pt x="1017" y="12605"/>
                  </a:cubicBezTo>
                  <a:cubicBezTo>
                    <a:pt x="1421" y="12416"/>
                    <a:pt x="1528" y="12228"/>
                    <a:pt x="1582" y="11663"/>
                  </a:cubicBezTo>
                  <a:cubicBezTo>
                    <a:pt x="1609" y="11287"/>
                    <a:pt x="1851" y="9997"/>
                    <a:pt x="2146" y="8840"/>
                  </a:cubicBezTo>
                  <a:lnTo>
                    <a:pt x="2630" y="6716"/>
                  </a:lnTo>
                  <a:lnTo>
                    <a:pt x="3464" y="6044"/>
                  </a:lnTo>
                  <a:cubicBezTo>
                    <a:pt x="4512" y="5184"/>
                    <a:pt x="4943" y="4270"/>
                    <a:pt x="4781" y="3194"/>
                  </a:cubicBezTo>
                  <a:cubicBezTo>
                    <a:pt x="4674" y="2442"/>
                    <a:pt x="4701" y="2361"/>
                    <a:pt x="5158" y="1850"/>
                  </a:cubicBezTo>
                  <a:cubicBezTo>
                    <a:pt x="5567" y="1421"/>
                    <a:pt x="5649" y="1147"/>
                    <a:pt x="5428" y="1147"/>
                  </a:cubicBezTo>
                  <a:cubicBezTo>
                    <a:pt x="5359" y="1147"/>
                    <a:pt x="5259" y="1174"/>
                    <a:pt x="5131" y="1232"/>
                  </a:cubicBezTo>
                  <a:cubicBezTo>
                    <a:pt x="5042" y="1273"/>
                    <a:pt x="4958" y="1292"/>
                    <a:pt x="4884" y="1292"/>
                  </a:cubicBezTo>
                  <a:cubicBezTo>
                    <a:pt x="4618" y="1292"/>
                    <a:pt x="4461" y="1050"/>
                    <a:pt x="4566" y="694"/>
                  </a:cubicBezTo>
                  <a:cubicBezTo>
                    <a:pt x="4620" y="506"/>
                    <a:pt x="4620" y="291"/>
                    <a:pt x="4566" y="183"/>
                  </a:cubicBezTo>
                  <a:cubicBezTo>
                    <a:pt x="4495" y="61"/>
                    <a:pt x="4416" y="0"/>
                    <a:pt x="4330" y="0"/>
                  </a:cubicBezTo>
                  <a:close/>
                </a:path>
              </a:pathLst>
            </a:custGeom>
            <a:solidFill>
              <a:srgbClr val="6A3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4575900" y="3679775"/>
              <a:ext cx="261600" cy="286600"/>
            </a:xfrm>
            <a:custGeom>
              <a:avLst/>
              <a:gdLst/>
              <a:ahLst/>
              <a:cxnLst/>
              <a:rect l="l" t="t" r="r" b="b"/>
              <a:pathLst>
                <a:path w="10464" h="11464" extrusionOk="0">
                  <a:moveTo>
                    <a:pt x="3457" y="1167"/>
                  </a:moveTo>
                  <a:cubicBezTo>
                    <a:pt x="3473" y="1167"/>
                    <a:pt x="3486" y="1169"/>
                    <a:pt x="3495" y="1174"/>
                  </a:cubicBezTo>
                  <a:cubicBezTo>
                    <a:pt x="3684" y="1281"/>
                    <a:pt x="3495" y="1416"/>
                    <a:pt x="3173" y="1416"/>
                  </a:cubicBezTo>
                  <a:cubicBezTo>
                    <a:pt x="3140" y="1420"/>
                    <a:pt x="3113" y="1422"/>
                    <a:pt x="3090" y="1422"/>
                  </a:cubicBezTo>
                  <a:cubicBezTo>
                    <a:pt x="2982" y="1422"/>
                    <a:pt x="2990" y="1370"/>
                    <a:pt x="3146" y="1281"/>
                  </a:cubicBezTo>
                  <a:cubicBezTo>
                    <a:pt x="3256" y="1215"/>
                    <a:pt x="3385" y="1167"/>
                    <a:pt x="3457" y="1167"/>
                  </a:cubicBezTo>
                  <a:close/>
                  <a:moveTo>
                    <a:pt x="3772" y="1644"/>
                  </a:moveTo>
                  <a:cubicBezTo>
                    <a:pt x="3851" y="1644"/>
                    <a:pt x="3857" y="1740"/>
                    <a:pt x="3791" y="1873"/>
                  </a:cubicBezTo>
                  <a:cubicBezTo>
                    <a:pt x="3744" y="1951"/>
                    <a:pt x="3688" y="1993"/>
                    <a:pt x="3644" y="1993"/>
                  </a:cubicBezTo>
                  <a:cubicBezTo>
                    <a:pt x="3612" y="1993"/>
                    <a:pt x="3587" y="1971"/>
                    <a:pt x="3576" y="1926"/>
                  </a:cubicBezTo>
                  <a:cubicBezTo>
                    <a:pt x="3522" y="1819"/>
                    <a:pt x="3603" y="1684"/>
                    <a:pt x="3710" y="1658"/>
                  </a:cubicBezTo>
                  <a:cubicBezTo>
                    <a:pt x="3734" y="1648"/>
                    <a:pt x="3755" y="1644"/>
                    <a:pt x="3772" y="1644"/>
                  </a:cubicBezTo>
                  <a:close/>
                  <a:moveTo>
                    <a:pt x="2234" y="2100"/>
                  </a:moveTo>
                  <a:cubicBezTo>
                    <a:pt x="2286" y="2100"/>
                    <a:pt x="2362" y="2171"/>
                    <a:pt x="2447" y="2330"/>
                  </a:cubicBezTo>
                  <a:cubicBezTo>
                    <a:pt x="2527" y="2464"/>
                    <a:pt x="2554" y="2652"/>
                    <a:pt x="2474" y="2760"/>
                  </a:cubicBezTo>
                  <a:cubicBezTo>
                    <a:pt x="2458" y="2800"/>
                    <a:pt x="2437" y="2818"/>
                    <a:pt x="2414" y="2818"/>
                  </a:cubicBezTo>
                  <a:cubicBezTo>
                    <a:pt x="2358" y="2818"/>
                    <a:pt x="2288" y="2715"/>
                    <a:pt x="2232" y="2545"/>
                  </a:cubicBezTo>
                  <a:cubicBezTo>
                    <a:pt x="2134" y="2268"/>
                    <a:pt x="2155" y="2100"/>
                    <a:pt x="2234" y="2100"/>
                  </a:cubicBezTo>
                  <a:close/>
                  <a:moveTo>
                    <a:pt x="3429" y="434"/>
                  </a:moveTo>
                  <a:cubicBezTo>
                    <a:pt x="4268" y="434"/>
                    <a:pt x="5027" y="817"/>
                    <a:pt x="5108" y="1577"/>
                  </a:cubicBezTo>
                  <a:cubicBezTo>
                    <a:pt x="5189" y="2384"/>
                    <a:pt x="5028" y="2679"/>
                    <a:pt x="4409" y="2841"/>
                  </a:cubicBezTo>
                  <a:cubicBezTo>
                    <a:pt x="4277" y="2883"/>
                    <a:pt x="4151" y="2902"/>
                    <a:pt x="4038" y="2902"/>
                  </a:cubicBezTo>
                  <a:cubicBezTo>
                    <a:pt x="3506" y="2902"/>
                    <a:pt x="3242" y="2498"/>
                    <a:pt x="3818" y="2276"/>
                  </a:cubicBezTo>
                  <a:cubicBezTo>
                    <a:pt x="4060" y="2195"/>
                    <a:pt x="4087" y="1953"/>
                    <a:pt x="3952" y="1577"/>
                  </a:cubicBezTo>
                  <a:cubicBezTo>
                    <a:pt x="3804" y="1166"/>
                    <a:pt x="3506" y="936"/>
                    <a:pt x="3235" y="936"/>
                  </a:cubicBezTo>
                  <a:cubicBezTo>
                    <a:pt x="3062" y="936"/>
                    <a:pt x="2901" y="1029"/>
                    <a:pt x="2796" y="1227"/>
                  </a:cubicBezTo>
                  <a:cubicBezTo>
                    <a:pt x="2689" y="1416"/>
                    <a:pt x="2366" y="1658"/>
                    <a:pt x="2070" y="1765"/>
                  </a:cubicBezTo>
                  <a:cubicBezTo>
                    <a:pt x="1640" y="1926"/>
                    <a:pt x="1560" y="2034"/>
                    <a:pt x="1613" y="2410"/>
                  </a:cubicBezTo>
                  <a:cubicBezTo>
                    <a:pt x="1714" y="2834"/>
                    <a:pt x="2087" y="3136"/>
                    <a:pt x="2460" y="3136"/>
                  </a:cubicBezTo>
                  <a:cubicBezTo>
                    <a:pt x="2585" y="3136"/>
                    <a:pt x="2709" y="3103"/>
                    <a:pt x="2823" y="3029"/>
                  </a:cubicBezTo>
                  <a:cubicBezTo>
                    <a:pt x="2934" y="2958"/>
                    <a:pt x="3011" y="2918"/>
                    <a:pt x="3068" y="2918"/>
                  </a:cubicBezTo>
                  <a:cubicBezTo>
                    <a:pt x="3163" y="2918"/>
                    <a:pt x="3203" y="3029"/>
                    <a:pt x="3253" y="3298"/>
                  </a:cubicBezTo>
                  <a:cubicBezTo>
                    <a:pt x="3332" y="3730"/>
                    <a:pt x="2836" y="4062"/>
                    <a:pt x="2300" y="4062"/>
                  </a:cubicBezTo>
                  <a:cubicBezTo>
                    <a:pt x="2104" y="4062"/>
                    <a:pt x="1902" y="4017"/>
                    <a:pt x="1721" y="3916"/>
                  </a:cubicBezTo>
                  <a:cubicBezTo>
                    <a:pt x="1102" y="3593"/>
                    <a:pt x="887" y="2303"/>
                    <a:pt x="1291" y="1550"/>
                  </a:cubicBezTo>
                  <a:cubicBezTo>
                    <a:pt x="1704" y="804"/>
                    <a:pt x="2605" y="434"/>
                    <a:pt x="3429" y="434"/>
                  </a:cubicBezTo>
                  <a:close/>
                  <a:moveTo>
                    <a:pt x="5512" y="1792"/>
                  </a:moveTo>
                  <a:lnTo>
                    <a:pt x="5910" y="2042"/>
                  </a:lnTo>
                  <a:lnTo>
                    <a:pt x="5910" y="2042"/>
                  </a:lnTo>
                  <a:cubicBezTo>
                    <a:pt x="5885" y="2200"/>
                    <a:pt x="5961" y="2609"/>
                    <a:pt x="6023" y="2894"/>
                  </a:cubicBezTo>
                  <a:cubicBezTo>
                    <a:pt x="6272" y="3960"/>
                    <a:pt x="6367" y="4355"/>
                    <a:pt x="6136" y="4355"/>
                  </a:cubicBezTo>
                  <a:cubicBezTo>
                    <a:pt x="5993" y="4355"/>
                    <a:pt x="5727" y="4205"/>
                    <a:pt x="5297" y="3970"/>
                  </a:cubicBezTo>
                  <a:cubicBezTo>
                    <a:pt x="4302" y="3432"/>
                    <a:pt x="4114" y="3083"/>
                    <a:pt x="4759" y="3029"/>
                  </a:cubicBezTo>
                  <a:cubicBezTo>
                    <a:pt x="4920" y="3029"/>
                    <a:pt x="5162" y="2760"/>
                    <a:pt x="5270" y="2410"/>
                  </a:cubicBezTo>
                  <a:lnTo>
                    <a:pt x="5512" y="1792"/>
                  </a:lnTo>
                  <a:close/>
                  <a:moveTo>
                    <a:pt x="4748" y="4544"/>
                  </a:moveTo>
                  <a:cubicBezTo>
                    <a:pt x="4768" y="4544"/>
                    <a:pt x="4790" y="4550"/>
                    <a:pt x="4813" y="4561"/>
                  </a:cubicBezTo>
                  <a:cubicBezTo>
                    <a:pt x="4893" y="4588"/>
                    <a:pt x="4893" y="4642"/>
                    <a:pt x="4867" y="4723"/>
                  </a:cubicBezTo>
                  <a:cubicBezTo>
                    <a:pt x="4851" y="4754"/>
                    <a:pt x="4817" y="4767"/>
                    <a:pt x="4780" y="4767"/>
                  </a:cubicBezTo>
                  <a:cubicBezTo>
                    <a:pt x="4754" y="4767"/>
                    <a:pt x="4727" y="4761"/>
                    <a:pt x="4705" y="4750"/>
                  </a:cubicBezTo>
                  <a:cubicBezTo>
                    <a:pt x="4651" y="4723"/>
                    <a:pt x="4625" y="4642"/>
                    <a:pt x="4678" y="4588"/>
                  </a:cubicBezTo>
                  <a:cubicBezTo>
                    <a:pt x="4694" y="4557"/>
                    <a:pt x="4719" y="4544"/>
                    <a:pt x="4748" y="4544"/>
                  </a:cubicBezTo>
                  <a:close/>
                  <a:moveTo>
                    <a:pt x="5845" y="4641"/>
                  </a:moveTo>
                  <a:cubicBezTo>
                    <a:pt x="5909" y="4641"/>
                    <a:pt x="5979" y="4661"/>
                    <a:pt x="6049" y="4696"/>
                  </a:cubicBezTo>
                  <a:cubicBezTo>
                    <a:pt x="6211" y="4776"/>
                    <a:pt x="6372" y="5072"/>
                    <a:pt x="6426" y="5341"/>
                  </a:cubicBezTo>
                  <a:cubicBezTo>
                    <a:pt x="6471" y="5584"/>
                    <a:pt x="6483" y="5698"/>
                    <a:pt x="6435" y="5698"/>
                  </a:cubicBezTo>
                  <a:cubicBezTo>
                    <a:pt x="6399" y="5698"/>
                    <a:pt x="6328" y="5631"/>
                    <a:pt x="6211" y="5502"/>
                  </a:cubicBezTo>
                  <a:cubicBezTo>
                    <a:pt x="6049" y="5314"/>
                    <a:pt x="5834" y="5099"/>
                    <a:pt x="5727" y="5045"/>
                  </a:cubicBezTo>
                  <a:cubicBezTo>
                    <a:pt x="5619" y="4991"/>
                    <a:pt x="5592" y="4857"/>
                    <a:pt x="5646" y="4750"/>
                  </a:cubicBezTo>
                  <a:cubicBezTo>
                    <a:pt x="5692" y="4674"/>
                    <a:pt x="5763" y="4641"/>
                    <a:pt x="5845" y="4641"/>
                  </a:cubicBezTo>
                  <a:close/>
                  <a:moveTo>
                    <a:pt x="3655" y="3835"/>
                  </a:moveTo>
                  <a:cubicBezTo>
                    <a:pt x="3791" y="3835"/>
                    <a:pt x="3920" y="3996"/>
                    <a:pt x="4194" y="4400"/>
                  </a:cubicBezTo>
                  <a:cubicBezTo>
                    <a:pt x="4767" y="5197"/>
                    <a:pt x="4855" y="5947"/>
                    <a:pt x="4396" y="5947"/>
                  </a:cubicBezTo>
                  <a:cubicBezTo>
                    <a:pt x="4359" y="5947"/>
                    <a:pt x="4319" y="5942"/>
                    <a:pt x="4275" y="5932"/>
                  </a:cubicBezTo>
                  <a:cubicBezTo>
                    <a:pt x="2958" y="5610"/>
                    <a:pt x="2501" y="5395"/>
                    <a:pt x="1963" y="4830"/>
                  </a:cubicBezTo>
                  <a:lnTo>
                    <a:pt x="1371" y="4185"/>
                  </a:lnTo>
                  <a:lnTo>
                    <a:pt x="1371" y="4185"/>
                  </a:lnTo>
                  <a:lnTo>
                    <a:pt x="2151" y="4266"/>
                  </a:lnTo>
                  <a:cubicBezTo>
                    <a:pt x="2231" y="4275"/>
                    <a:pt x="2312" y="4279"/>
                    <a:pt x="2393" y="4279"/>
                  </a:cubicBezTo>
                  <a:cubicBezTo>
                    <a:pt x="2777" y="4279"/>
                    <a:pt x="3156" y="4179"/>
                    <a:pt x="3334" y="4024"/>
                  </a:cubicBezTo>
                  <a:cubicBezTo>
                    <a:pt x="3473" y="3906"/>
                    <a:pt x="3566" y="3835"/>
                    <a:pt x="3655" y="3835"/>
                  </a:cubicBezTo>
                  <a:close/>
                  <a:moveTo>
                    <a:pt x="5474" y="5475"/>
                  </a:moveTo>
                  <a:cubicBezTo>
                    <a:pt x="5504" y="5475"/>
                    <a:pt x="5535" y="5484"/>
                    <a:pt x="5566" y="5502"/>
                  </a:cubicBezTo>
                  <a:cubicBezTo>
                    <a:pt x="5700" y="5583"/>
                    <a:pt x="6023" y="5932"/>
                    <a:pt x="6265" y="6255"/>
                  </a:cubicBezTo>
                  <a:lnTo>
                    <a:pt x="6749" y="6873"/>
                  </a:lnTo>
                  <a:lnTo>
                    <a:pt x="5996" y="6497"/>
                  </a:lnTo>
                  <a:cubicBezTo>
                    <a:pt x="5485" y="6228"/>
                    <a:pt x="5243" y="5959"/>
                    <a:pt x="5270" y="5717"/>
                  </a:cubicBezTo>
                  <a:cubicBezTo>
                    <a:pt x="5291" y="5572"/>
                    <a:pt x="5375" y="5475"/>
                    <a:pt x="5474" y="5475"/>
                  </a:cubicBezTo>
                  <a:close/>
                  <a:moveTo>
                    <a:pt x="3815" y="1"/>
                  </a:moveTo>
                  <a:cubicBezTo>
                    <a:pt x="3499" y="1"/>
                    <a:pt x="3142" y="72"/>
                    <a:pt x="2716" y="206"/>
                  </a:cubicBezTo>
                  <a:cubicBezTo>
                    <a:pt x="188" y="985"/>
                    <a:pt x="0" y="3109"/>
                    <a:pt x="2178" y="6040"/>
                  </a:cubicBezTo>
                  <a:cubicBezTo>
                    <a:pt x="2877" y="6981"/>
                    <a:pt x="3684" y="8379"/>
                    <a:pt x="3952" y="9159"/>
                  </a:cubicBezTo>
                  <a:lnTo>
                    <a:pt x="4463" y="10557"/>
                  </a:lnTo>
                  <a:lnTo>
                    <a:pt x="4141" y="9239"/>
                  </a:lnTo>
                  <a:cubicBezTo>
                    <a:pt x="3952" y="8487"/>
                    <a:pt x="3415" y="7357"/>
                    <a:pt x="2931" y="6712"/>
                  </a:cubicBezTo>
                  <a:lnTo>
                    <a:pt x="2070" y="5502"/>
                  </a:lnTo>
                  <a:lnTo>
                    <a:pt x="3011" y="5825"/>
                  </a:lnTo>
                  <a:cubicBezTo>
                    <a:pt x="3522" y="6013"/>
                    <a:pt x="4167" y="6228"/>
                    <a:pt x="4409" y="6336"/>
                  </a:cubicBezTo>
                  <a:cubicBezTo>
                    <a:pt x="4459" y="6336"/>
                    <a:pt x="4519" y="6295"/>
                    <a:pt x="4558" y="6295"/>
                  </a:cubicBezTo>
                  <a:cubicBezTo>
                    <a:pt x="4582" y="6295"/>
                    <a:pt x="4598" y="6311"/>
                    <a:pt x="4598" y="6363"/>
                  </a:cubicBezTo>
                  <a:cubicBezTo>
                    <a:pt x="4571" y="6497"/>
                    <a:pt x="4517" y="6416"/>
                    <a:pt x="4383" y="6927"/>
                  </a:cubicBezTo>
                  <a:cubicBezTo>
                    <a:pt x="4263" y="7381"/>
                    <a:pt x="4590" y="9026"/>
                    <a:pt x="4720" y="9026"/>
                  </a:cubicBezTo>
                  <a:cubicBezTo>
                    <a:pt x="4737" y="9026"/>
                    <a:pt x="4750" y="9000"/>
                    <a:pt x="4759" y="8944"/>
                  </a:cubicBezTo>
                  <a:cubicBezTo>
                    <a:pt x="4813" y="8648"/>
                    <a:pt x="4490" y="7304"/>
                    <a:pt x="4571" y="6954"/>
                  </a:cubicBezTo>
                  <a:cubicBezTo>
                    <a:pt x="4625" y="6793"/>
                    <a:pt x="4625" y="6766"/>
                    <a:pt x="4786" y="6443"/>
                  </a:cubicBezTo>
                  <a:cubicBezTo>
                    <a:pt x="4801" y="6428"/>
                    <a:pt x="4817" y="6421"/>
                    <a:pt x="4835" y="6421"/>
                  </a:cubicBezTo>
                  <a:cubicBezTo>
                    <a:pt x="4893" y="6421"/>
                    <a:pt x="4965" y="6502"/>
                    <a:pt x="5049" y="6647"/>
                  </a:cubicBezTo>
                  <a:lnTo>
                    <a:pt x="5049" y="6647"/>
                  </a:lnTo>
                  <a:cubicBezTo>
                    <a:pt x="4997" y="6840"/>
                    <a:pt x="4901" y="7223"/>
                    <a:pt x="4920" y="7519"/>
                  </a:cubicBezTo>
                  <a:cubicBezTo>
                    <a:pt x="4974" y="7949"/>
                    <a:pt x="5108" y="8406"/>
                    <a:pt x="5162" y="8567"/>
                  </a:cubicBezTo>
                  <a:cubicBezTo>
                    <a:pt x="5215" y="8935"/>
                    <a:pt x="5780" y="11045"/>
                    <a:pt x="5882" y="11045"/>
                  </a:cubicBezTo>
                  <a:cubicBezTo>
                    <a:pt x="5884" y="11045"/>
                    <a:pt x="5886" y="11043"/>
                    <a:pt x="5888" y="11041"/>
                  </a:cubicBezTo>
                  <a:cubicBezTo>
                    <a:pt x="5942" y="10987"/>
                    <a:pt x="5377" y="8702"/>
                    <a:pt x="5270" y="8379"/>
                  </a:cubicBezTo>
                  <a:cubicBezTo>
                    <a:pt x="5171" y="8123"/>
                    <a:pt x="5145" y="7215"/>
                    <a:pt x="5117" y="6771"/>
                  </a:cubicBezTo>
                  <a:lnTo>
                    <a:pt x="5117" y="6771"/>
                  </a:lnTo>
                  <a:cubicBezTo>
                    <a:pt x="5312" y="7152"/>
                    <a:pt x="5564" y="7805"/>
                    <a:pt x="5861" y="8540"/>
                  </a:cubicBezTo>
                  <a:cubicBezTo>
                    <a:pt x="6212" y="9490"/>
                    <a:pt x="6595" y="10360"/>
                    <a:pt x="6656" y="10360"/>
                  </a:cubicBezTo>
                  <a:cubicBezTo>
                    <a:pt x="6675" y="10360"/>
                    <a:pt x="6664" y="10281"/>
                    <a:pt x="6614" y="10100"/>
                  </a:cubicBezTo>
                  <a:cubicBezTo>
                    <a:pt x="6560" y="9858"/>
                    <a:pt x="6103" y="8514"/>
                    <a:pt x="5942" y="8056"/>
                  </a:cubicBezTo>
                  <a:lnTo>
                    <a:pt x="5404" y="6416"/>
                  </a:lnTo>
                  <a:lnTo>
                    <a:pt x="6426" y="7142"/>
                  </a:lnTo>
                  <a:cubicBezTo>
                    <a:pt x="7017" y="7546"/>
                    <a:pt x="7636" y="8191"/>
                    <a:pt x="7797" y="8567"/>
                  </a:cubicBezTo>
                  <a:cubicBezTo>
                    <a:pt x="7985" y="8944"/>
                    <a:pt x="8335" y="9481"/>
                    <a:pt x="8577" y="9777"/>
                  </a:cubicBezTo>
                  <a:cubicBezTo>
                    <a:pt x="8811" y="10054"/>
                    <a:pt x="8957" y="10179"/>
                    <a:pt x="9010" y="10179"/>
                  </a:cubicBezTo>
                  <a:cubicBezTo>
                    <a:pt x="9093" y="10179"/>
                    <a:pt x="8961" y="9888"/>
                    <a:pt x="8604" y="9401"/>
                  </a:cubicBezTo>
                  <a:lnTo>
                    <a:pt x="8120" y="8729"/>
                  </a:lnTo>
                  <a:lnTo>
                    <a:pt x="8120" y="8729"/>
                  </a:lnTo>
                  <a:cubicBezTo>
                    <a:pt x="8120" y="8729"/>
                    <a:pt x="8550" y="9105"/>
                    <a:pt x="8631" y="9159"/>
                  </a:cubicBezTo>
                  <a:cubicBezTo>
                    <a:pt x="8711" y="9239"/>
                    <a:pt x="9787" y="11014"/>
                    <a:pt x="10109" y="11337"/>
                  </a:cubicBezTo>
                  <a:cubicBezTo>
                    <a:pt x="10213" y="11426"/>
                    <a:pt x="10276" y="11464"/>
                    <a:pt x="10309" y="11464"/>
                  </a:cubicBezTo>
                  <a:cubicBezTo>
                    <a:pt x="10464" y="11464"/>
                    <a:pt x="9947" y="10631"/>
                    <a:pt x="9814" y="10476"/>
                  </a:cubicBezTo>
                  <a:cubicBezTo>
                    <a:pt x="9787" y="10422"/>
                    <a:pt x="8899" y="9159"/>
                    <a:pt x="8846" y="9078"/>
                  </a:cubicBezTo>
                  <a:cubicBezTo>
                    <a:pt x="7313" y="7062"/>
                    <a:pt x="6910" y="6390"/>
                    <a:pt x="6802" y="5610"/>
                  </a:cubicBezTo>
                  <a:lnTo>
                    <a:pt x="6668" y="4696"/>
                  </a:lnTo>
                  <a:lnTo>
                    <a:pt x="7501" y="5314"/>
                  </a:lnTo>
                  <a:cubicBezTo>
                    <a:pt x="7968" y="5677"/>
                    <a:pt x="9962" y="8093"/>
                    <a:pt x="10005" y="8093"/>
                  </a:cubicBezTo>
                  <a:cubicBezTo>
                    <a:pt x="10007" y="8093"/>
                    <a:pt x="10006" y="8090"/>
                    <a:pt x="10002" y="8083"/>
                  </a:cubicBezTo>
                  <a:cubicBezTo>
                    <a:pt x="10002" y="8083"/>
                    <a:pt x="10056" y="7976"/>
                    <a:pt x="9679" y="7519"/>
                  </a:cubicBezTo>
                  <a:cubicBezTo>
                    <a:pt x="9115" y="6766"/>
                    <a:pt x="8039" y="5529"/>
                    <a:pt x="8012" y="5502"/>
                  </a:cubicBezTo>
                  <a:cubicBezTo>
                    <a:pt x="7851" y="5287"/>
                    <a:pt x="7474" y="4965"/>
                    <a:pt x="7152" y="4776"/>
                  </a:cubicBezTo>
                  <a:cubicBezTo>
                    <a:pt x="6775" y="4561"/>
                    <a:pt x="6560" y="4158"/>
                    <a:pt x="6453" y="3459"/>
                  </a:cubicBezTo>
                  <a:cubicBezTo>
                    <a:pt x="6391" y="3023"/>
                    <a:pt x="6200" y="2427"/>
                    <a:pt x="6067" y="2141"/>
                  </a:cubicBezTo>
                  <a:lnTo>
                    <a:pt x="6067" y="2141"/>
                  </a:lnTo>
                  <a:lnTo>
                    <a:pt x="6668" y="2518"/>
                  </a:lnTo>
                  <a:cubicBezTo>
                    <a:pt x="7286" y="2894"/>
                    <a:pt x="8173" y="3486"/>
                    <a:pt x="8604" y="3808"/>
                  </a:cubicBezTo>
                  <a:cubicBezTo>
                    <a:pt x="8969" y="4082"/>
                    <a:pt x="9222" y="4257"/>
                    <a:pt x="9280" y="4257"/>
                  </a:cubicBezTo>
                  <a:cubicBezTo>
                    <a:pt x="9308" y="4257"/>
                    <a:pt x="9291" y="4218"/>
                    <a:pt x="9222" y="4131"/>
                  </a:cubicBezTo>
                  <a:cubicBezTo>
                    <a:pt x="9061" y="3916"/>
                    <a:pt x="8200" y="3217"/>
                    <a:pt x="7501" y="2733"/>
                  </a:cubicBezTo>
                  <a:cubicBezTo>
                    <a:pt x="6775" y="2249"/>
                    <a:pt x="5969" y="1550"/>
                    <a:pt x="5646" y="1147"/>
                  </a:cubicBezTo>
                  <a:cubicBezTo>
                    <a:pt x="5017" y="350"/>
                    <a:pt x="4514" y="1"/>
                    <a:pt x="3815" y="1"/>
                  </a:cubicBezTo>
                  <a:close/>
                </a:path>
              </a:pathLst>
            </a:custGeom>
            <a:solidFill>
              <a:srgbClr val="FB9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4973125" y="2120950"/>
              <a:ext cx="230575" cy="235400"/>
            </a:xfrm>
            <a:custGeom>
              <a:avLst/>
              <a:gdLst/>
              <a:ahLst/>
              <a:cxnLst/>
              <a:rect l="l" t="t" r="r" b="b"/>
              <a:pathLst>
                <a:path w="9223" h="9416" extrusionOk="0">
                  <a:moveTo>
                    <a:pt x="7825" y="244"/>
                  </a:moveTo>
                  <a:cubicBezTo>
                    <a:pt x="7845" y="244"/>
                    <a:pt x="7865" y="250"/>
                    <a:pt x="7878" y="264"/>
                  </a:cubicBezTo>
                  <a:cubicBezTo>
                    <a:pt x="7905" y="291"/>
                    <a:pt x="7878" y="318"/>
                    <a:pt x="7825" y="318"/>
                  </a:cubicBezTo>
                  <a:cubicBezTo>
                    <a:pt x="7771" y="318"/>
                    <a:pt x="7744" y="291"/>
                    <a:pt x="7771" y="264"/>
                  </a:cubicBezTo>
                  <a:cubicBezTo>
                    <a:pt x="7784" y="250"/>
                    <a:pt x="7804" y="244"/>
                    <a:pt x="7825" y="244"/>
                  </a:cubicBezTo>
                  <a:close/>
                  <a:moveTo>
                    <a:pt x="7314" y="318"/>
                  </a:moveTo>
                  <a:cubicBezTo>
                    <a:pt x="7314" y="318"/>
                    <a:pt x="7341" y="318"/>
                    <a:pt x="7341" y="344"/>
                  </a:cubicBezTo>
                  <a:cubicBezTo>
                    <a:pt x="7341" y="371"/>
                    <a:pt x="7314" y="398"/>
                    <a:pt x="7314" y="398"/>
                  </a:cubicBezTo>
                  <a:cubicBezTo>
                    <a:pt x="7287" y="398"/>
                    <a:pt x="7260" y="371"/>
                    <a:pt x="7260" y="344"/>
                  </a:cubicBezTo>
                  <a:cubicBezTo>
                    <a:pt x="7260" y="318"/>
                    <a:pt x="7287" y="318"/>
                    <a:pt x="7314" y="318"/>
                  </a:cubicBezTo>
                  <a:close/>
                  <a:moveTo>
                    <a:pt x="7541" y="257"/>
                  </a:moveTo>
                  <a:cubicBezTo>
                    <a:pt x="7546" y="257"/>
                    <a:pt x="7551" y="259"/>
                    <a:pt x="7556" y="264"/>
                  </a:cubicBezTo>
                  <a:cubicBezTo>
                    <a:pt x="7583" y="291"/>
                    <a:pt x="7556" y="344"/>
                    <a:pt x="7502" y="398"/>
                  </a:cubicBezTo>
                  <a:cubicBezTo>
                    <a:pt x="7465" y="436"/>
                    <a:pt x="7444" y="456"/>
                    <a:pt x="7439" y="456"/>
                  </a:cubicBezTo>
                  <a:cubicBezTo>
                    <a:pt x="7433" y="456"/>
                    <a:pt x="7446" y="429"/>
                    <a:pt x="7475" y="371"/>
                  </a:cubicBezTo>
                  <a:cubicBezTo>
                    <a:pt x="7497" y="305"/>
                    <a:pt x="7519" y="257"/>
                    <a:pt x="7541" y="257"/>
                  </a:cubicBezTo>
                  <a:close/>
                  <a:moveTo>
                    <a:pt x="7690" y="479"/>
                  </a:moveTo>
                  <a:cubicBezTo>
                    <a:pt x="7717" y="479"/>
                    <a:pt x="7744" y="479"/>
                    <a:pt x="7744" y="506"/>
                  </a:cubicBezTo>
                  <a:cubicBezTo>
                    <a:pt x="7744" y="533"/>
                    <a:pt x="7717" y="559"/>
                    <a:pt x="7690" y="559"/>
                  </a:cubicBezTo>
                  <a:cubicBezTo>
                    <a:pt x="7690" y="559"/>
                    <a:pt x="7663" y="533"/>
                    <a:pt x="7663" y="506"/>
                  </a:cubicBezTo>
                  <a:cubicBezTo>
                    <a:pt x="7663" y="479"/>
                    <a:pt x="7690" y="479"/>
                    <a:pt x="7690" y="479"/>
                  </a:cubicBezTo>
                  <a:close/>
                  <a:moveTo>
                    <a:pt x="8174" y="479"/>
                  </a:moveTo>
                  <a:cubicBezTo>
                    <a:pt x="8174" y="479"/>
                    <a:pt x="8147" y="479"/>
                    <a:pt x="8147" y="506"/>
                  </a:cubicBezTo>
                  <a:cubicBezTo>
                    <a:pt x="8147" y="533"/>
                    <a:pt x="8174" y="559"/>
                    <a:pt x="8174" y="559"/>
                  </a:cubicBezTo>
                  <a:cubicBezTo>
                    <a:pt x="8201" y="559"/>
                    <a:pt x="8228" y="533"/>
                    <a:pt x="8228" y="506"/>
                  </a:cubicBezTo>
                  <a:cubicBezTo>
                    <a:pt x="8228" y="479"/>
                    <a:pt x="8201" y="479"/>
                    <a:pt x="8174" y="479"/>
                  </a:cubicBezTo>
                  <a:close/>
                  <a:moveTo>
                    <a:pt x="8176" y="414"/>
                  </a:moveTo>
                  <a:cubicBezTo>
                    <a:pt x="8203" y="414"/>
                    <a:pt x="8236" y="433"/>
                    <a:pt x="8255" y="452"/>
                  </a:cubicBezTo>
                  <a:cubicBezTo>
                    <a:pt x="8282" y="506"/>
                    <a:pt x="8282" y="559"/>
                    <a:pt x="8228" y="586"/>
                  </a:cubicBezTo>
                  <a:cubicBezTo>
                    <a:pt x="8220" y="594"/>
                    <a:pt x="8210" y="598"/>
                    <a:pt x="8199" y="598"/>
                  </a:cubicBezTo>
                  <a:cubicBezTo>
                    <a:pt x="8172" y="598"/>
                    <a:pt x="8139" y="578"/>
                    <a:pt x="8120" y="559"/>
                  </a:cubicBezTo>
                  <a:cubicBezTo>
                    <a:pt x="8093" y="506"/>
                    <a:pt x="8093" y="452"/>
                    <a:pt x="8147" y="425"/>
                  </a:cubicBezTo>
                  <a:cubicBezTo>
                    <a:pt x="8155" y="417"/>
                    <a:pt x="8165" y="414"/>
                    <a:pt x="8176" y="414"/>
                  </a:cubicBezTo>
                  <a:close/>
                  <a:moveTo>
                    <a:pt x="7932" y="640"/>
                  </a:moveTo>
                  <a:cubicBezTo>
                    <a:pt x="7932" y="640"/>
                    <a:pt x="7905" y="640"/>
                    <a:pt x="7905" y="667"/>
                  </a:cubicBezTo>
                  <a:cubicBezTo>
                    <a:pt x="7905" y="694"/>
                    <a:pt x="7932" y="721"/>
                    <a:pt x="7932" y="721"/>
                  </a:cubicBezTo>
                  <a:cubicBezTo>
                    <a:pt x="7959" y="721"/>
                    <a:pt x="7986" y="694"/>
                    <a:pt x="7986" y="667"/>
                  </a:cubicBezTo>
                  <a:cubicBezTo>
                    <a:pt x="7986" y="640"/>
                    <a:pt x="7959" y="640"/>
                    <a:pt x="7932" y="640"/>
                  </a:cubicBezTo>
                  <a:close/>
                  <a:moveTo>
                    <a:pt x="7690" y="721"/>
                  </a:moveTo>
                  <a:cubicBezTo>
                    <a:pt x="7690" y="721"/>
                    <a:pt x="7663" y="721"/>
                    <a:pt x="7663" y="748"/>
                  </a:cubicBezTo>
                  <a:cubicBezTo>
                    <a:pt x="7663" y="775"/>
                    <a:pt x="7690" y="801"/>
                    <a:pt x="7690" y="801"/>
                  </a:cubicBezTo>
                  <a:cubicBezTo>
                    <a:pt x="7717" y="801"/>
                    <a:pt x="7744" y="775"/>
                    <a:pt x="7744" y="748"/>
                  </a:cubicBezTo>
                  <a:cubicBezTo>
                    <a:pt x="7744" y="721"/>
                    <a:pt x="7717" y="721"/>
                    <a:pt x="7690" y="721"/>
                  </a:cubicBezTo>
                  <a:close/>
                  <a:moveTo>
                    <a:pt x="8362" y="640"/>
                  </a:moveTo>
                  <a:cubicBezTo>
                    <a:pt x="8389" y="640"/>
                    <a:pt x="8362" y="667"/>
                    <a:pt x="8335" y="721"/>
                  </a:cubicBezTo>
                  <a:cubicBezTo>
                    <a:pt x="8309" y="748"/>
                    <a:pt x="8282" y="801"/>
                    <a:pt x="8255" y="801"/>
                  </a:cubicBezTo>
                  <a:cubicBezTo>
                    <a:pt x="8228" y="801"/>
                    <a:pt x="8228" y="748"/>
                    <a:pt x="8255" y="721"/>
                  </a:cubicBezTo>
                  <a:cubicBezTo>
                    <a:pt x="8282" y="667"/>
                    <a:pt x="8335" y="640"/>
                    <a:pt x="8362" y="640"/>
                  </a:cubicBezTo>
                  <a:close/>
                  <a:moveTo>
                    <a:pt x="7314" y="882"/>
                  </a:moveTo>
                  <a:cubicBezTo>
                    <a:pt x="7314" y="882"/>
                    <a:pt x="7341" y="882"/>
                    <a:pt x="7341" y="909"/>
                  </a:cubicBezTo>
                  <a:cubicBezTo>
                    <a:pt x="7341" y="936"/>
                    <a:pt x="7314" y="963"/>
                    <a:pt x="7314" y="963"/>
                  </a:cubicBezTo>
                  <a:cubicBezTo>
                    <a:pt x="7287" y="963"/>
                    <a:pt x="7260" y="936"/>
                    <a:pt x="7260" y="909"/>
                  </a:cubicBezTo>
                  <a:cubicBezTo>
                    <a:pt x="7260" y="882"/>
                    <a:pt x="7287" y="882"/>
                    <a:pt x="7314" y="882"/>
                  </a:cubicBezTo>
                  <a:close/>
                  <a:moveTo>
                    <a:pt x="7119" y="1041"/>
                  </a:moveTo>
                  <a:cubicBezTo>
                    <a:pt x="7103" y="1041"/>
                    <a:pt x="7109" y="1064"/>
                    <a:pt x="7126" y="1097"/>
                  </a:cubicBezTo>
                  <a:cubicBezTo>
                    <a:pt x="7152" y="1151"/>
                    <a:pt x="7206" y="1205"/>
                    <a:pt x="7233" y="1205"/>
                  </a:cubicBezTo>
                  <a:cubicBezTo>
                    <a:pt x="7287" y="1205"/>
                    <a:pt x="7260" y="1124"/>
                    <a:pt x="7179" y="1070"/>
                  </a:cubicBezTo>
                  <a:cubicBezTo>
                    <a:pt x="7149" y="1050"/>
                    <a:pt x="7130" y="1041"/>
                    <a:pt x="7119" y="1041"/>
                  </a:cubicBezTo>
                  <a:close/>
                  <a:moveTo>
                    <a:pt x="7394" y="1124"/>
                  </a:moveTo>
                  <a:cubicBezTo>
                    <a:pt x="7368" y="1124"/>
                    <a:pt x="7341" y="1124"/>
                    <a:pt x="7341" y="1151"/>
                  </a:cubicBezTo>
                  <a:cubicBezTo>
                    <a:pt x="7341" y="1178"/>
                    <a:pt x="7368" y="1205"/>
                    <a:pt x="7394" y="1205"/>
                  </a:cubicBezTo>
                  <a:cubicBezTo>
                    <a:pt x="7394" y="1205"/>
                    <a:pt x="7421" y="1178"/>
                    <a:pt x="7421" y="1151"/>
                  </a:cubicBezTo>
                  <a:cubicBezTo>
                    <a:pt x="7421" y="1124"/>
                    <a:pt x="7394" y="1124"/>
                    <a:pt x="7394" y="1124"/>
                  </a:cubicBezTo>
                  <a:close/>
                  <a:moveTo>
                    <a:pt x="7529" y="1124"/>
                  </a:moveTo>
                  <a:cubicBezTo>
                    <a:pt x="7529" y="1124"/>
                    <a:pt x="7502" y="1124"/>
                    <a:pt x="7502" y="1151"/>
                  </a:cubicBezTo>
                  <a:cubicBezTo>
                    <a:pt x="7502" y="1178"/>
                    <a:pt x="7529" y="1205"/>
                    <a:pt x="7529" y="1205"/>
                  </a:cubicBezTo>
                  <a:cubicBezTo>
                    <a:pt x="7556" y="1205"/>
                    <a:pt x="7583" y="1178"/>
                    <a:pt x="7583" y="1151"/>
                  </a:cubicBezTo>
                  <a:cubicBezTo>
                    <a:pt x="7583" y="1124"/>
                    <a:pt x="7556" y="1124"/>
                    <a:pt x="7529" y="1124"/>
                  </a:cubicBezTo>
                  <a:close/>
                  <a:moveTo>
                    <a:pt x="6830" y="1205"/>
                  </a:moveTo>
                  <a:cubicBezTo>
                    <a:pt x="6830" y="1205"/>
                    <a:pt x="6857" y="1205"/>
                    <a:pt x="6857" y="1232"/>
                  </a:cubicBezTo>
                  <a:cubicBezTo>
                    <a:pt x="6857" y="1259"/>
                    <a:pt x="6830" y="1285"/>
                    <a:pt x="6830" y="1285"/>
                  </a:cubicBezTo>
                  <a:cubicBezTo>
                    <a:pt x="6803" y="1285"/>
                    <a:pt x="6776" y="1259"/>
                    <a:pt x="6776" y="1232"/>
                  </a:cubicBezTo>
                  <a:cubicBezTo>
                    <a:pt x="6776" y="1205"/>
                    <a:pt x="6803" y="1205"/>
                    <a:pt x="6830" y="1205"/>
                  </a:cubicBezTo>
                  <a:close/>
                  <a:moveTo>
                    <a:pt x="8658" y="1285"/>
                  </a:moveTo>
                  <a:cubicBezTo>
                    <a:pt x="8685" y="1285"/>
                    <a:pt x="8712" y="1285"/>
                    <a:pt x="8712" y="1312"/>
                  </a:cubicBezTo>
                  <a:cubicBezTo>
                    <a:pt x="8712" y="1339"/>
                    <a:pt x="8685" y="1339"/>
                    <a:pt x="8658" y="1339"/>
                  </a:cubicBezTo>
                  <a:cubicBezTo>
                    <a:pt x="8631" y="1339"/>
                    <a:pt x="8631" y="1339"/>
                    <a:pt x="8631" y="1312"/>
                  </a:cubicBezTo>
                  <a:cubicBezTo>
                    <a:pt x="8631" y="1285"/>
                    <a:pt x="8631" y="1285"/>
                    <a:pt x="8658" y="1285"/>
                  </a:cubicBezTo>
                  <a:close/>
                  <a:moveTo>
                    <a:pt x="6749" y="1420"/>
                  </a:moveTo>
                  <a:cubicBezTo>
                    <a:pt x="6749" y="1420"/>
                    <a:pt x="6776" y="1447"/>
                    <a:pt x="6776" y="1474"/>
                  </a:cubicBezTo>
                  <a:cubicBezTo>
                    <a:pt x="6776" y="1500"/>
                    <a:pt x="6749" y="1500"/>
                    <a:pt x="6749" y="1500"/>
                  </a:cubicBezTo>
                  <a:cubicBezTo>
                    <a:pt x="6722" y="1500"/>
                    <a:pt x="6695" y="1500"/>
                    <a:pt x="6695" y="1474"/>
                  </a:cubicBezTo>
                  <a:cubicBezTo>
                    <a:pt x="6695" y="1447"/>
                    <a:pt x="6722" y="1420"/>
                    <a:pt x="6749" y="1420"/>
                  </a:cubicBezTo>
                  <a:close/>
                  <a:moveTo>
                    <a:pt x="8174" y="1500"/>
                  </a:moveTo>
                  <a:cubicBezTo>
                    <a:pt x="8174" y="1500"/>
                    <a:pt x="8147" y="1527"/>
                    <a:pt x="8147" y="1554"/>
                  </a:cubicBezTo>
                  <a:cubicBezTo>
                    <a:pt x="8147" y="1581"/>
                    <a:pt x="8174" y="1581"/>
                    <a:pt x="8174" y="1581"/>
                  </a:cubicBezTo>
                  <a:cubicBezTo>
                    <a:pt x="8201" y="1581"/>
                    <a:pt x="8228" y="1581"/>
                    <a:pt x="8228" y="1554"/>
                  </a:cubicBezTo>
                  <a:cubicBezTo>
                    <a:pt x="8228" y="1527"/>
                    <a:pt x="8201" y="1500"/>
                    <a:pt x="8174" y="1500"/>
                  </a:cubicBezTo>
                  <a:close/>
                  <a:moveTo>
                    <a:pt x="6889" y="1436"/>
                  </a:moveTo>
                  <a:cubicBezTo>
                    <a:pt x="6896" y="1436"/>
                    <a:pt x="6903" y="1440"/>
                    <a:pt x="6910" y="1447"/>
                  </a:cubicBezTo>
                  <a:cubicBezTo>
                    <a:pt x="6937" y="1500"/>
                    <a:pt x="6937" y="1527"/>
                    <a:pt x="6910" y="1554"/>
                  </a:cubicBezTo>
                  <a:cubicBezTo>
                    <a:pt x="6901" y="1573"/>
                    <a:pt x="6891" y="1582"/>
                    <a:pt x="6883" y="1582"/>
                  </a:cubicBezTo>
                  <a:cubicBezTo>
                    <a:pt x="6868" y="1582"/>
                    <a:pt x="6857" y="1553"/>
                    <a:pt x="6857" y="1500"/>
                  </a:cubicBezTo>
                  <a:cubicBezTo>
                    <a:pt x="6857" y="1461"/>
                    <a:pt x="6871" y="1436"/>
                    <a:pt x="6889" y="1436"/>
                  </a:cubicBezTo>
                  <a:close/>
                  <a:moveTo>
                    <a:pt x="6669" y="1581"/>
                  </a:moveTo>
                  <a:cubicBezTo>
                    <a:pt x="6669" y="1581"/>
                    <a:pt x="6695" y="1608"/>
                    <a:pt x="6695" y="1635"/>
                  </a:cubicBezTo>
                  <a:cubicBezTo>
                    <a:pt x="6695" y="1662"/>
                    <a:pt x="6669" y="1662"/>
                    <a:pt x="6669" y="1662"/>
                  </a:cubicBezTo>
                  <a:cubicBezTo>
                    <a:pt x="6642" y="1662"/>
                    <a:pt x="6615" y="1662"/>
                    <a:pt x="6615" y="1635"/>
                  </a:cubicBezTo>
                  <a:cubicBezTo>
                    <a:pt x="6615" y="1608"/>
                    <a:pt x="6642" y="1581"/>
                    <a:pt x="6669" y="1581"/>
                  </a:cubicBezTo>
                  <a:close/>
                  <a:moveTo>
                    <a:pt x="7113" y="1466"/>
                  </a:moveTo>
                  <a:cubicBezTo>
                    <a:pt x="7135" y="1466"/>
                    <a:pt x="7152" y="1510"/>
                    <a:pt x="7152" y="1554"/>
                  </a:cubicBezTo>
                  <a:cubicBezTo>
                    <a:pt x="7152" y="1633"/>
                    <a:pt x="7143" y="1674"/>
                    <a:pt x="7125" y="1674"/>
                  </a:cubicBezTo>
                  <a:cubicBezTo>
                    <a:pt x="7112" y="1674"/>
                    <a:pt x="7094" y="1653"/>
                    <a:pt x="7072" y="1608"/>
                  </a:cubicBezTo>
                  <a:cubicBezTo>
                    <a:pt x="7045" y="1554"/>
                    <a:pt x="7045" y="1500"/>
                    <a:pt x="7099" y="1474"/>
                  </a:cubicBezTo>
                  <a:cubicBezTo>
                    <a:pt x="7104" y="1469"/>
                    <a:pt x="7109" y="1466"/>
                    <a:pt x="7113" y="1466"/>
                  </a:cubicBezTo>
                  <a:close/>
                  <a:moveTo>
                    <a:pt x="6910" y="1662"/>
                  </a:moveTo>
                  <a:cubicBezTo>
                    <a:pt x="6910" y="1662"/>
                    <a:pt x="6937" y="1689"/>
                    <a:pt x="6937" y="1716"/>
                  </a:cubicBezTo>
                  <a:cubicBezTo>
                    <a:pt x="6937" y="1742"/>
                    <a:pt x="6910" y="1742"/>
                    <a:pt x="6910" y="1742"/>
                  </a:cubicBezTo>
                  <a:cubicBezTo>
                    <a:pt x="6884" y="1742"/>
                    <a:pt x="6857" y="1742"/>
                    <a:pt x="6857" y="1716"/>
                  </a:cubicBezTo>
                  <a:cubicBezTo>
                    <a:pt x="6857" y="1689"/>
                    <a:pt x="6884" y="1662"/>
                    <a:pt x="6910" y="1662"/>
                  </a:cubicBezTo>
                  <a:close/>
                  <a:moveTo>
                    <a:pt x="7938" y="1678"/>
                  </a:moveTo>
                  <a:cubicBezTo>
                    <a:pt x="7945" y="1678"/>
                    <a:pt x="7952" y="1681"/>
                    <a:pt x="7959" y="1689"/>
                  </a:cubicBezTo>
                  <a:cubicBezTo>
                    <a:pt x="7986" y="1742"/>
                    <a:pt x="7986" y="1769"/>
                    <a:pt x="7959" y="1796"/>
                  </a:cubicBezTo>
                  <a:cubicBezTo>
                    <a:pt x="7949" y="1806"/>
                    <a:pt x="7939" y="1812"/>
                    <a:pt x="7931" y="1812"/>
                  </a:cubicBezTo>
                  <a:cubicBezTo>
                    <a:pt x="7916" y="1812"/>
                    <a:pt x="7905" y="1794"/>
                    <a:pt x="7905" y="1742"/>
                  </a:cubicBezTo>
                  <a:cubicBezTo>
                    <a:pt x="7905" y="1703"/>
                    <a:pt x="7920" y="1678"/>
                    <a:pt x="7938" y="1678"/>
                  </a:cubicBezTo>
                  <a:close/>
                  <a:moveTo>
                    <a:pt x="8443" y="1662"/>
                  </a:moveTo>
                  <a:cubicBezTo>
                    <a:pt x="8416" y="1662"/>
                    <a:pt x="8362" y="1716"/>
                    <a:pt x="8335" y="1742"/>
                  </a:cubicBezTo>
                  <a:cubicBezTo>
                    <a:pt x="8309" y="1796"/>
                    <a:pt x="8309" y="1823"/>
                    <a:pt x="8335" y="1823"/>
                  </a:cubicBezTo>
                  <a:cubicBezTo>
                    <a:pt x="8362" y="1823"/>
                    <a:pt x="8389" y="1796"/>
                    <a:pt x="8416" y="1742"/>
                  </a:cubicBezTo>
                  <a:cubicBezTo>
                    <a:pt x="8443" y="1716"/>
                    <a:pt x="8470" y="1662"/>
                    <a:pt x="8443" y="1662"/>
                  </a:cubicBezTo>
                  <a:close/>
                  <a:moveTo>
                    <a:pt x="7314" y="1904"/>
                  </a:moveTo>
                  <a:cubicBezTo>
                    <a:pt x="7314" y="1904"/>
                    <a:pt x="7341" y="1931"/>
                    <a:pt x="7341" y="1958"/>
                  </a:cubicBezTo>
                  <a:cubicBezTo>
                    <a:pt x="7341" y="1984"/>
                    <a:pt x="7314" y="1984"/>
                    <a:pt x="7314" y="1984"/>
                  </a:cubicBezTo>
                  <a:cubicBezTo>
                    <a:pt x="7287" y="1984"/>
                    <a:pt x="7260" y="1984"/>
                    <a:pt x="7260" y="1958"/>
                  </a:cubicBezTo>
                  <a:cubicBezTo>
                    <a:pt x="7260" y="1931"/>
                    <a:pt x="7287" y="1904"/>
                    <a:pt x="7314" y="1904"/>
                  </a:cubicBezTo>
                  <a:close/>
                  <a:moveTo>
                    <a:pt x="6805" y="1846"/>
                  </a:moveTo>
                  <a:cubicBezTo>
                    <a:pt x="6813" y="1846"/>
                    <a:pt x="6832" y="1866"/>
                    <a:pt x="6857" y="1904"/>
                  </a:cubicBezTo>
                  <a:cubicBezTo>
                    <a:pt x="6937" y="1958"/>
                    <a:pt x="6937" y="2011"/>
                    <a:pt x="6937" y="2038"/>
                  </a:cubicBezTo>
                  <a:cubicBezTo>
                    <a:pt x="6933" y="2043"/>
                    <a:pt x="6927" y="2045"/>
                    <a:pt x="6921" y="2045"/>
                  </a:cubicBezTo>
                  <a:cubicBezTo>
                    <a:pt x="6892" y="2045"/>
                    <a:pt x="6852" y="1997"/>
                    <a:pt x="6830" y="1931"/>
                  </a:cubicBezTo>
                  <a:cubicBezTo>
                    <a:pt x="6801" y="1873"/>
                    <a:pt x="6795" y="1846"/>
                    <a:pt x="6805" y="1846"/>
                  </a:cubicBezTo>
                  <a:close/>
                  <a:moveTo>
                    <a:pt x="7373" y="2081"/>
                  </a:moveTo>
                  <a:cubicBezTo>
                    <a:pt x="7380" y="2081"/>
                    <a:pt x="7387" y="2085"/>
                    <a:pt x="7394" y="2092"/>
                  </a:cubicBezTo>
                  <a:cubicBezTo>
                    <a:pt x="7421" y="2119"/>
                    <a:pt x="7421" y="2173"/>
                    <a:pt x="7394" y="2200"/>
                  </a:cubicBezTo>
                  <a:cubicBezTo>
                    <a:pt x="7385" y="2209"/>
                    <a:pt x="7375" y="2216"/>
                    <a:pt x="7366" y="2216"/>
                  </a:cubicBezTo>
                  <a:cubicBezTo>
                    <a:pt x="7351" y="2216"/>
                    <a:pt x="7341" y="2197"/>
                    <a:pt x="7341" y="2146"/>
                  </a:cubicBezTo>
                  <a:cubicBezTo>
                    <a:pt x="7341" y="2106"/>
                    <a:pt x="7355" y="2081"/>
                    <a:pt x="7373" y="2081"/>
                  </a:cubicBezTo>
                  <a:close/>
                  <a:moveTo>
                    <a:pt x="8019" y="2081"/>
                  </a:moveTo>
                  <a:cubicBezTo>
                    <a:pt x="8000" y="2081"/>
                    <a:pt x="7986" y="2106"/>
                    <a:pt x="7986" y="2146"/>
                  </a:cubicBezTo>
                  <a:cubicBezTo>
                    <a:pt x="7986" y="2197"/>
                    <a:pt x="7997" y="2216"/>
                    <a:pt x="8012" y="2216"/>
                  </a:cubicBezTo>
                  <a:cubicBezTo>
                    <a:pt x="8020" y="2216"/>
                    <a:pt x="8030" y="2209"/>
                    <a:pt x="8040" y="2200"/>
                  </a:cubicBezTo>
                  <a:cubicBezTo>
                    <a:pt x="8067" y="2173"/>
                    <a:pt x="8067" y="2119"/>
                    <a:pt x="8040" y="2092"/>
                  </a:cubicBezTo>
                  <a:cubicBezTo>
                    <a:pt x="8033" y="2085"/>
                    <a:pt x="8025" y="2081"/>
                    <a:pt x="8019" y="2081"/>
                  </a:cubicBezTo>
                  <a:close/>
                  <a:moveTo>
                    <a:pt x="7975" y="549"/>
                  </a:moveTo>
                  <a:cubicBezTo>
                    <a:pt x="7982" y="549"/>
                    <a:pt x="7986" y="552"/>
                    <a:pt x="7986" y="559"/>
                  </a:cubicBezTo>
                  <a:cubicBezTo>
                    <a:pt x="8067" y="909"/>
                    <a:pt x="8067" y="963"/>
                    <a:pt x="7932" y="963"/>
                  </a:cubicBezTo>
                  <a:cubicBezTo>
                    <a:pt x="7798" y="936"/>
                    <a:pt x="7798" y="936"/>
                    <a:pt x="7905" y="882"/>
                  </a:cubicBezTo>
                  <a:cubicBezTo>
                    <a:pt x="7986" y="828"/>
                    <a:pt x="7986" y="801"/>
                    <a:pt x="7932" y="801"/>
                  </a:cubicBezTo>
                  <a:cubicBezTo>
                    <a:pt x="7878" y="801"/>
                    <a:pt x="7798" y="828"/>
                    <a:pt x="7771" y="882"/>
                  </a:cubicBezTo>
                  <a:cubicBezTo>
                    <a:pt x="7752" y="901"/>
                    <a:pt x="7719" y="920"/>
                    <a:pt x="7683" y="920"/>
                  </a:cubicBezTo>
                  <a:cubicBezTo>
                    <a:pt x="7668" y="920"/>
                    <a:pt x="7652" y="917"/>
                    <a:pt x="7636" y="909"/>
                  </a:cubicBezTo>
                  <a:cubicBezTo>
                    <a:pt x="7616" y="888"/>
                    <a:pt x="7603" y="880"/>
                    <a:pt x="7597" y="880"/>
                  </a:cubicBezTo>
                  <a:cubicBezTo>
                    <a:pt x="7587" y="880"/>
                    <a:pt x="7593" y="903"/>
                    <a:pt x="7610" y="936"/>
                  </a:cubicBezTo>
                  <a:cubicBezTo>
                    <a:pt x="7629" y="975"/>
                    <a:pt x="7663" y="1000"/>
                    <a:pt x="7701" y="1000"/>
                  </a:cubicBezTo>
                  <a:cubicBezTo>
                    <a:pt x="7715" y="1000"/>
                    <a:pt x="7730" y="997"/>
                    <a:pt x="7744" y="990"/>
                  </a:cubicBezTo>
                  <a:cubicBezTo>
                    <a:pt x="7749" y="985"/>
                    <a:pt x="7755" y="983"/>
                    <a:pt x="7761" y="983"/>
                  </a:cubicBezTo>
                  <a:cubicBezTo>
                    <a:pt x="7790" y="983"/>
                    <a:pt x="7830" y="1026"/>
                    <a:pt x="7852" y="1070"/>
                  </a:cubicBezTo>
                  <a:cubicBezTo>
                    <a:pt x="7900" y="1199"/>
                    <a:pt x="7909" y="1260"/>
                    <a:pt x="7881" y="1260"/>
                  </a:cubicBezTo>
                  <a:cubicBezTo>
                    <a:pt x="7862" y="1260"/>
                    <a:pt x="7825" y="1232"/>
                    <a:pt x="7771" y="1178"/>
                  </a:cubicBezTo>
                  <a:cubicBezTo>
                    <a:pt x="7717" y="1138"/>
                    <a:pt x="7683" y="1117"/>
                    <a:pt x="7667" y="1117"/>
                  </a:cubicBezTo>
                  <a:cubicBezTo>
                    <a:pt x="7650" y="1117"/>
                    <a:pt x="7650" y="1138"/>
                    <a:pt x="7663" y="1178"/>
                  </a:cubicBezTo>
                  <a:cubicBezTo>
                    <a:pt x="7690" y="1259"/>
                    <a:pt x="7798" y="1312"/>
                    <a:pt x="7878" y="1366"/>
                  </a:cubicBezTo>
                  <a:cubicBezTo>
                    <a:pt x="7923" y="1384"/>
                    <a:pt x="7956" y="1393"/>
                    <a:pt x="7979" y="1393"/>
                  </a:cubicBezTo>
                  <a:cubicBezTo>
                    <a:pt x="8025" y="1393"/>
                    <a:pt x="8031" y="1357"/>
                    <a:pt x="8013" y="1285"/>
                  </a:cubicBezTo>
                  <a:cubicBezTo>
                    <a:pt x="7972" y="1225"/>
                    <a:pt x="7978" y="1195"/>
                    <a:pt x="8028" y="1195"/>
                  </a:cubicBezTo>
                  <a:cubicBezTo>
                    <a:pt x="8045" y="1195"/>
                    <a:pt x="8067" y="1198"/>
                    <a:pt x="8093" y="1205"/>
                  </a:cubicBezTo>
                  <a:cubicBezTo>
                    <a:pt x="8135" y="1225"/>
                    <a:pt x="8160" y="1234"/>
                    <a:pt x="8174" y="1234"/>
                  </a:cubicBezTo>
                  <a:cubicBezTo>
                    <a:pt x="8197" y="1234"/>
                    <a:pt x="8191" y="1211"/>
                    <a:pt x="8174" y="1178"/>
                  </a:cubicBezTo>
                  <a:cubicBezTo>
                    <a:pt x="8154" y="1138"/>
                    <a:pt x="8164" y="1114"/>
                    <a:pt x="8202" y="1114"/>
                  </a:cubicBezTo>
                  <a:cubicBezTo>
                    <a:pt x="8215" y="1114"/>
                    <a:pt x="8233" y="1117"/>
                    <a:pt x="8255" y="1124"/>
                  </a:cubicBezTo>
                  <a:cubicBezTo>
                    <a:pt x="8288" y="1135"/>
                    <a:pt x="8317" y="1142"/>
                    <a:pt x="8339" y="1142"/>
                  </a:cubicBezTo>
                  <a:cubicBezTo>
                    <a:pt x="8371" y="1142"/>
                    <a:pt x="8389" y="1129"/>
                    <a:pt x="8389" y="1097"/>
                  </a:cubicBezTo>
                  <a:cubicBezTo>
                    <a:pt x="8389" y="1066"/>
                    <a:pt x="8362" y="1053"/>
                    <a:pt x="8312" y="1053"/>
                  </a:cubicBezTo>
                  <a:cubicBezTo>
                    <a:pt x="8276" y="1053"/>
                    <a:pt x="8230" y="1059"/>
                    <a:pt x="8174" y="1070"/>
                  </a:cubicBezTo>
                  <a:cubicBezTo>
                    <a:pt x="8105" y="1080"/>
                    <a:pt x="8058" y="1086"/>
                    <a:pt x="8032" y="1086"/>
                  </a:cubicBezTo>
                  <a:cubicBezTo>
                    <a:pt x="7988" y="1086"/>
                    <a:pt x="8008" y="1068"/>
                    <a:pt x="8093" y="1017"/>
                  </a:cubicBezTo>
                  <a:cubicBezTo>
                    <a:pt x="8174" y="990"/>
                    <a:pt x="8282" y="936"/>
                    <a:pt x="8362" y="909"/>
                  </a:cubicBezTo>
                  <a:cubicBezTo>
                    <a:pt x="8371" y="908"/>
                    <a:pt x="8379" y="907"/>
                    <a:pt x="8387" y="907"/>
                  </a:cubicBezTo>
                  <a:cubicBezTo>
                    <a:pt x="8575" y="907"/>
                    <a:pt x="8542" y="1210"/>
                    <a:pt x="8335" y="1339"/>
                  </a:cubicBezTo>
                  <a:cubicBezTo>
                    <a:pt x="8255" y="1393"/>
                    <a:pt x="8228" y="1420"/>
                    <a:pt x="8282" y="1420"/>
                  </a:cubicBezTo>
                  <a:cubicBezTo>
                    <a:pt x="8335" y="1420"/>
                    <a:pt x="8362" y="1474"/>
                    <a:pt x="8335" y="1500"/>
                  </a:cubicBezTo>
                  <a:cubicBezTo>
                    <a:pt x="8309" y="1554"/>
                    <a:pt x="8335" y="1581"/>
                    <a:pt x="8362" y="1581"/>
                  </a:cubicBezTo>
                  <a:cubicBezTo>
                    <a:pt x="8416" y="1581"/>
                    <a:pt x="8470" y="1554"/>
                    <a:pt x="8497" y="1527"/>
                  </a:cubicBezTo>
                  <a:cubicBezTo>
                    <a:pt x="8497" y="1538"/>
                    <a:pt x="8497" y="1557"/>
                    <a:pt x="8497" y="1581"/>
                  </a:cubicBezTo>
                  <a:cubicBezTo>
                    <a:pt x="8497" y="1608"/>
                    <a:pt x="8497" y="1662"/>
                    <a:pt x="8551" y="1689"/>
                  </a:cubicBezTo>
                  <a:cubicBezTo>
                    <a:pt x="8604" y="1716"/>
                    <a:pt x="8551" y="1769"/>
                    <a:pt x="8470" y="1796"/>
                  </a:cubicBezTo>
                  <a:cubicBezTo>
                    <a:pt x="8420" y="1834"/>
                    <a:pt x="8382" y="1854"/>
                    <a:pt x="8341" y="1854"/>
                  </a:cubicBezTo>
                  <a:cubicBezTo>
                    <a:pt x="8295" y="1854"/>
                    <a:pt x="8246" y="1827"/>
                    <a:pt x="8174" y="1769"/>
                  </a:cubicBezTo>
                  <a:cubicBezTo>
                    <a:pt x="8038" y="1633"/>
                    <a:pt x="7902" y="1562"/>
                    <a:pt x="7834" y="1562"/>
                  </a:cubicBezTo>
                  <a:cubicBezTo>
                    <a:pt x="7794" y="1562"/>
                    <a:pt x="7778" y="1586"/>
                    <a:pt x="7798" y="1635"/>
                  </a:cubicBezTo>
                  <a:cubicBezTo>
                    <a:pt x="7871" y="1892"/>
                    <a:pt x="7895" y="1974"/>
                    <a:pt x="7936" y="1974"/>
                  </a:cubicBezTo>
                  <a:cubicBezTo>
                    <a:pt x="7956" y="1974"/>
                    <a:pt x="7979" y="1956"/>
                    <a:pt x="8013" y="1931"/>
                  </a:cubicBezTo>
                  <a:cubicBezTo>
                    <a:pt x="8045" y="1899"/>
                    <a:pt x="8072" y="1884"/>
                    <a:pt x="8101" y="1884"/>
                  </a:cubicBezTo>
                  <a:cubicBezTo>
                    <a:pt x="8144" y="1884"/>
                    <a:pt x="8190" y="1919"/>
                    <a:pt x="8255" y="1984"/>
                  </a:cubicBezTo>
                  <a:cubicBezTo>
                    <a:pt x="8362" y="2092"/>
                    <a:pt x="8362" y="2146"/>
                    <a:pt x="8309" y="2200"/>
                  </a:cubicBezTo>
                  <a:cubicBezTo>
                    <a:pt x="8275" y="2211"/>
                    <a:pt x="8256" y="2217"/>
                    <a:pt x="8246" y="2217"/>
                  </a:cubicBezTo>
                  <a:cubicBezTo>
                    <a:pt x="8233" y="2217"/>
                    <a:pt x="8239" y="2204"/>
                    <a:pt x="8255" y="2173"/>
                  </a:cubicBezTo>
                  <a:cubicBezTo>
                    <a:pt x="8282" y="2119"/>
                    <a:pt x="8255" y="2038"/>
                    <a:pt x="8174" y="1984"/>
                  </a:cubicBezTo>
                  <a:cubicBezTo>
                    <a:pt x="8129" y="1940"/>
                    <a:pt x="8098" y="1918"/>
                    <a:pt x="8082" y="1918"/>
                  </a:cubicBezTo>
                  <a:cubicBezTo>
                    <a:pt x="8058" y="1918"/>
                    <a:pt x="8062" y="1960"/>
                    <a:pt x="8093" y="2038"/>
                  </a:cubicBezTo>
                  <a:cubicBezTo>
                    <a:pt x="8129" y="2182"/>
                    <a:pt x="8082" y="2289"/>
                    <a:pt x="8022" y="2289"/>
                  </a:cubicBezTo>
                  <a:cubicBezTo>
                    <a:pt x="7992" y="2289"/>
                    <a:pt x="7959" y="2262"/>
                    <a:pt x="7932" y="2200"/>
                  </a:cubicBezTo>
                  <a:cubicBezTo>
                    <a:pt x="7905" y="2119"/>
                    <a:pt x="7825" y="2065"/>
                    <a:pt x="7771" y="2065"/>
                  </a:cubicBezTo>
                  <a:cubicBezTo>
                    <a:pt x="7717" y="2065"/>
                    <a:pt x="7636" y="2146"/>
                    <a:pt x="7583" y="2226"/>
                  </a:cubicBezTo>
                  <a:cubicBezTo>
                    <a:pt x="7558" y="2275"/>
                    <a:pt x="7540" y="2301"/>
                    <a:pt x="7529" y="2301"/>
                  </a:cubicBezTo>
                  <a:cubicBezTo>
                    <a:pt x="7516" y="2301"/>
                    <a:pt x="7514" y="2261"/>
                    <a:pt x="7529" y="2173"/>
                  </a:cubicBezTo>
                  <a:cubicBezTo>
                    <a:pt x="7529" y="2065"/>
                    <a:pt x="7583" y="1984"/>
                    <a:pt x="7636" y="1984"/>
                  </a:cubicBezTo>
                  <a:cubicBezTo>
                    <a:pt x="7690" y="1984"/>
                    <a:pt x="7744" y="1958"/>
                    <a:pt x="7744" y="1904"/>
                  </a:cubicBezTo>
                  <a:cubicBezTo>
                    <a:pt x="7744" y="1864"/>
                    <a:pt x="7730" y="1839"/>
                    <a:pt x="7711" y="1839"/>
                  </a:cubicBezTo>
                  <a:cubicBezTo>
                    <a:pt x="7705" y="1839"/>
                    <a:pt x="7697" y="1843"/>
                    <a:pt x="7690" y="1850"/>
                  </a:cubicBezTo>
                  <a:cubicBezTo>
                    <a:pt x="7677" y="1863"/>
                    <a:pt x="7657" y="1870"/>
                    <a:pt x="7633" y="1870"/>
                  </a:cubicBezTo>
                  <a:cubicBezTo>
                    <a:pt x="7610" y="1870"/>
                    <a:pt x="7583" y="1863"/>
                    <a:pt x="7556" y="1850"/>
                  </a:cubicBezTo>
                  <a:cubicBezTo>
                    <a:pt x="7522" y="1823"/>
                    <a:pt x="7475" y="1811"/>
                    <a:pt x="7426" y="1811"/>
                  </a:cubicBezTo>
                  <a:cubicBezTo>
                    <a:pt x="7281" y="1811"/>
                    <a:pt x="7112" y="1911"/>
                    <a:pt x="7152" y="2011"/>
                  </a:cubicBezTo>
                  <a:cubicBezTo>
                    <a:pt x="7179" y="2092"/>
                    <a:pt x="7152" y="2146"/>
                    <a:pt x="7126" y="2173"/>
                  </a:cubicBezTo>
                  <a:cubicBezTo>
                    <a:pt x="7116" y="2177"/>
                    <a:pt x="7108" y="2179"/>
                    <a:pt x="7100" y="2179"/>
                  </a:cubicBezTo>
                  <a:cubicBezTo>
                    <a:pt x="7064" y="2179"/>
                    <a:pt x="7050" y="2127"/>
                    <a:pt x="7072" y="2038"/>
                  </a:cubicBezTo>
                  <a:cubicBezTo>
                    <a:pt x="7072" y="1890"/>
                    <a:pt x="7337" y="1693"/>
                    <a:pt x="7477" y="1693"/>
                  </a:cubicBezTo>
                  <a:cubicBezTo>
                    <a:pt x="7515" y="1693"/>
                    <a:pt x="7544" y="1708"/>
                    <a:pt x="7556" y="1742"/>
                  </a:cubicBezTo>
                  <a:cubicBezTo>
                    <a:pt x="7575" y="1782"/>
                    <a:pt x="7610" y="1807"/>
                    <a:pt x="7637" y="1807"/>
                  </a:cubicBezTo>
                  <a:cubicBezTo>
                    <a:pt x="7647" y="1807"/>
                    <a:pt x="7656" y="1803"/>
                    <a:pt x="7663" y="1796"/>
                  </a:cubicBezTo>
                  <a:cubicBezTo>
                    <a:pt x="7717" y="1769"/>
                    <a:pt x="7663" y="1662"/>
                    <a:pt x="7583" y="1581"/>
                  </a:cubicBezTo>
                  <a:cubicBezTo>
                    <a:pt x="7475" y="1500"/>
                    <a:pt x="7448" y="1393"/>
                    <a:pt x="7475" y="1339"/>
                  </a:cubicBezTo>
                  <a:cubicBezTo>
                    <a:pt x="7502" y="1312"/>
                    <a:pt x="7448" y="1259"/>
                    <a:pt x="7394" y="1259"/>
                  </a:cubicBezTo>
                  <a:cubicBezTo>
                    <a:pt x="7287" y="1259"/>
                    <a:pt x="7260" y="1312"/>
                    <a:pt x="7341" y="1420"/>
                  </a:cubicBezTo>
                  <a:cubicBezTo>
                    <a:pt x="7448" y="1608"/>
                    <a:pt x="7448" y="1662"/>
                    <a:pt x="7341" y="1662"/>
                  </a:cubicBezTo>
                  <a:cubicBezTo>
                    <a:pt x="7287" y="1662"/>
                    <a:pt x="7260" y="1608"/>
                    <a:pt x="7260" y="1527"/>
                  </a:cubicBezTo>
                  <a:cubicBezTo>
                    <a:pt x="7260" y="1390"/>
                    <a:pt x="7124" y="1214"/>
                    <a:pt x="7034" y="1214"/>
                  </a:cubicBezTo>
                  <a:cubicBezTo>
                    <a:pt x="7018" y="1214"/>
                    <a:pt x="7003" y="1220"/>
                    <a:pt x="6991" y="1232"/>
                  </a:cubicBezTo>
                  <a:cubicBezTo>
                    <a:pt x="6988" y="1235"/>
                    <a:pt x="6985" y="1237"/>
                    <a:pt x="6982" y="1237"/>
                  </a:cubicBezTo>
                  <a:cubicBezTo>
                    <a:pt x="6964" y="1237"/>
                    <a:pt x="6964" y="1160"/>
                    <a:pt x="6964" y="1043"/>
                  </a:cubicBezTo>
                  <a:cubicBezTo>
                    <a:pt x="6964" y="909"/>
                    <a:pt x="7018" y="775"/>
                    <a:pt x="7099" y="748"/>
                  </a:cubicBezTo>
                  <a:cubicBezTo>
                    <a:pt x="7152" y="721"/>
                    <a:pt x="7152" y="667"/>
                    <a:pt x="7126" y="613"/>
                  </a:cubicBezTo>
                  <a:cubicBezTo>
                    <a:pt x="7112" y="573"/>
                    <a:pt x="7112" y="553"/>
                    <a:pt x="7126" y="553"/>
                  </a:cubicBezTo>
                  <a:cubicBezTo>
                    <a:pt x="7139" y="553"/>
                    <a:pt x="7166" y="573"/>
                    <a:pt x="7206" y="613"/>
                  </a:cubicBezTo>
                  <a:cubicBezTo>
                    <a:pt x="7314" y="694"/>
                    <a:pt x="7314" y="748"/>
                    <a:pt x="7260" y="828"/>
                  </a:cubicBezTo>
                  <a:cubicBezTo>
                    <a:pt x="7206" y="909"/>
                    <a:pt x="7179" y="963"/>
                    <a:pt x="7179" y="963"/>
                  </a:cubicBezTo>
                  <a:cubicBezTo>
                    <a:pt x="7314" y="990"/>
                    <a:pt x="7394" y="1003"/>
                    <a:pt x="7441" y="1003"/>
                  </a:cubicBezTo>
                  <a:cubicBezTo>
                    <a:pt x="7489" y="1003"/>
                    <a:pt x="7502" y="990"/>
                    <a:pt x="7502" y="963"/>
                  </a:cubicBezTo>
                  <a:cubicBezTo>
                    <a:pt x="7502" y="909"/>
                    <a:pt x="7448" y="855"/>
                    <a:pt x="7394" y="855"/>
                  </a:cubicBezTo>
                  <a:cubicBezTo>
                    <a:pt x="7341" y="828"/>
                    <a:pt x="7368" y="801"/>
                    <a:pt x="7448" y="801"/>
                  </a:cubicBezTo>
                  <a:cubicBezTo>
                    <a:pt x="7583" y="801"/>
                    <a:pt x="7610" y="775"/>
                    <a:pt x="7502" y="721"/>
                  </a:cubicBezTo>
                  <a:cubicBezTo>
                    <a:pt x="7451" y="670"/>
                    <a:pt x="7432" y="651"/>
                    <a:pt x="7466" y="651"/>
                  </a:cubicBezTo>
                  <a:cubicBezTo>
                    <a:pt x="7486" y="651"/>
                    <a:pt x="7524" y="657"/>
                    <a:pt x="7583" y="667"/>
                  </a:cubicBezTo>
                  <a:cubicBezTo>
                    <a:pt x="7690" y="667"/>
                    <a:pt x="7825" y="640"/>
                    <a:pt x="7878" y="613"/>
                  </a:cubicBezTo>
                  <a:cubicBezTo>
                    <a:pt x="7918" y="574"/>
                    <a:pt x="7957" y="549"/>
                    <a:pt x="7975" y="549"/>
                  </a:cubicBezTo>
                  <a:close/>
                  <a:moveTo>
                    <a:pt x="6808" y="2170"/>
                  </a:moveTo>
                  <a:cubicBezTo>
                    <a:pt x="6820" y="2170"/>
                    <a:pt x="6836" y="2179"/>
                    <a:pt x="6857" y="2200"/>
                  </a:cubicBezTo>
                  <a:cubicBezTo>
                    <a:pt x="6910" y="2226"/>
                    <a:pt x="6937" y="2253"/>
                    <a:pt x="6937" y="2280"/>
                  </a:cubicBezTo>
                  <a:cubicBezTo>
                    <a:pt x="6937" y="2299"/>
                    <a:pt x="6927" y="2308"/>
                    <a:pt x="6912" y="2308"/>
                  </a:cubicBezTo>
                  <a:cubicBezTo>
                    <a:pt x="6884" y="2308"/>
                    <a:pt x="6838" y="2279"/>
                    <a:pt x="6803" y="2226"/>
                  </a:cubicBezTo>
                  <a:cubicBezTo>
                    <a:pt x="6786" y="2193"/>
                    <a:pt x="6790" y="2170"/>
                    <a:pt x="6808" y="2170"/>
                  </a:cubicBezTo>
                  <a:close/>
                  <a:moveTo>
                    <a:pt x="7212" y="2243"/>
                  </a:moveTo>
                  <a:cubicBezTo>
                    <a:pt x="7219" y="2243"/>
                    <a:pt x="7226" y="2246"/>
                    <a:pt x="7233" y="2253"/>
                  </a:cubicBezTo>
                  <a:cubicBezTo>
                    <a:pt x="7260" y="2280"/>
                    <a:pt x="7260" y="2334"/>
                    <a:pt x="7233" y="2361"/>
                  </a:cubicBezTo>
                  <a:cubicBezTo>
                    <a:pt x="7223" y="2371"/>
                    <a:pt x="7213" y="2377"/>
                    <a:pt x="7205" y="2377"/>
                  </a:cubicBezTo>
                  <a:cubicBezTo>
                    <a:pt x="7190" y="2377"/>
                    <a:pt x="7179" y="2358"/>
                    <a:pt x="7179" y="2307"/>
                  </a:cubicBezTo>
                  <a:cubicBezTo>
                    <a:pt x="7179" y="2268"/>
                    <a:pt x="7194" y="2243"/>
                    <a:pt x="7212" y="2243"/>
                  </a:cubicBezTo>
                  <a:close/>
                  <a:moveTo>
                    <a:pt x="4007" y="2307"/>
                  </a:moveTo>
                  <a:cubicBezTo>
                    <a:pt x="4034" y="2307"/>
                    <a:pt x="4061" y="2334"/>
                    <a:pt x="4061" y="2361"/>
                  </a:cubicBezTo>
                  <a:cubicBezTo>
                    <a:pt x="4061" y="2388"/>
                    <a:pt x="4034" y="2388"/>
                    <a:pt x="4007" y="2388"/>
                  </a:cubicBezTo>
                  <a:cubicBezTo>
                    <a:pt x="3980" y="2388"/>
                    <a:pt x="3980" y="2388"/>
                    <a:pt x="3980" y="2361"/>
                  </a:cubicBezTo>
                  <a:cubicBezTo>
                    <a:pt x="3980" y="2334"/>
                    <a:pt x="3980" y="2307"/>
                    <a:pt x="4007" y="2307"/>
                  </a:cubicBezTo>
                  <a:close/>
                  <a:moveTo>
                    <a:pt x="4249" y="2307"/>
                  </a:moveTo>
                  <a:cubicBezTo>
                    <a:pt x="4276" y="2307"/>
                    <a:pt x="4303" y="2334"/>
                    <a:pt x="4303" y="2361"/>
                  </a:cubicBezTo>
                  <a:cubicBezTo>
                    <a:pt x="4303" y="2388"/>
                    <a:pt x="4276" y="2388"/>
                    <a:pt x="4249" y="2388"/>
                  </a:cubicBezTo>
                  <a:cubicBezTo>
                    <a:pt x="4222" y="2388"/>
                    <a:pt x="4222" y="2388"/>
                    <a:pt x="4222" y="2361"/>
                  </a:cubicBezTo>
                  <a:cubicBezTo>
                    <a:pt x="4222" y="2334"/>
                    <a:pt x="4222" y="2307"/>
                    <a:pt x="4249" y="2307"/>
                  </a:cubicBezTo>
                  <a:close/>
                  <a:moveTo>
                    <a:pt x="4894" y="2307"/>
                  </a:moveTo>
                  <a:cubicBezTo>
                    <a:pt x="4867" y="2307"/>
                    <a:pt x="4840" y="2334"/>
                    <a:pt x="4840" y="2361"/>
                  </a:cubicBezTo>
                  <a:cubicBezTo>
                    <a:pt x="4840" y="2388"/>
                    <a:pt x="4867" y="2388"/>
                    <a:pt x="4894" y="2388"/>
                  </a:cubicBezTo>
                  <a:cubicBezTo>
                    <a:pt x="4921" y="2388"/>
                    <a:pt x="4921" y="2388"/>
                    <a:pt x="4921" y="2361"/>
                  </a:cubicBezTo>
                  <a:cubicBezTo>
                    <a:pt x="4921" y="2334"/>
                    <a:pt x="4921" y="2307"/>
                    <a:pt x="4894" y="2307"/>
                  </a:cubicBezTo>
                  <a:close/>
                  <a:moveTo>
                    <a:pt x="7072" y="2307"/>
                  </a:moveTo>
                  <a:cubicBezTo>
                    <a:pt x="7072" y="2307"/>
                    <a:pt x="7099" y="2334"/>
                    <a:pt x="7099" y="2361"/>
                  </a:cubicBezTo>
                  <a:cubicBezTo>
                    <a:pt x="7099" y="2388"/>
                    <a:pt x="7072" y="2388"/>
                    <a:pt x="7072" y="2388"/>
                  </a:cubicBezTo>
                  <a:cubicBezTo>
                    <a:pt x="7045" y="2388"/>
                    <a:pt x="7018" y="2388"/>
                    <a:pt x="7018" y="2361"/>
                  </a:cubicBezTo>
                  <a:cubicBezTo>
                    <a:pt x="7018" y="2334"/>
                    <a:pt x="7045" y="2307"/>
                    <a:pt x="7072" y="2307"/>
                  </a:cubicBezTo>
                  <a:close/>
                  <a:moveTo>
                    <a:pt x="7394" y="2307"/>
                  </a:moveTo>
                  <a:cubicBezTo>
                    <a:pt x="7394" y="2307"/>
                    <a:pt x="7421" y="2334"/>
                    <a:pt x="7421" y="2361"/>
                  </a:cubicBezTo>
                  <a:cubicBezTo>
                    <a:pt x="7421" y="2388"/>
                    <a:pt x="7394" y="2388"/>
                    <a:pt x="7394" y="2388"/>
                  </a:cubicBezTo>
                  <a:cubicBezTo>
                    <a:pt x="7368" y="2388"/>
                    <a:pt x="7341" y="2388"/>
                    <a:pt x="7341" y="2361"/>
                  </a:cubicBezTo>
                  <a:cubicBezTo>
                    <a:pt x="7341" y="2334"/>
                    <a:pt x="7368" y="2307"/>
                    <a:pt x="7394" y="2307"/>
                  </a:cubicBezTo>
                  <a:close/>
                  <a:moveTo>
                    <a:pt x="7690" y="2146"/>
                  </a:moveTo>
                  <a:cubicBezTo>
                    <a:pt x="7717" y="2146"/>
                    <a:pt x="7771" y="2226"/>
                    <a:pt x="7825" y="2307"/>
                  </a:cubicBezTo>
                  <a:cubicBezTo>
                    <a:pt x="7878" y="2415"/>
                    <a:pt x="7852" y="2442"/>
                    <a:pt x="7744" y="2442"/>
                  </a:cubicBezTo>
                  <a:cubicBezTo>
                    <a:pt x="7636" y="2442"/>
                    <a:pt x="7610" y="2415"/>
                    <a:pt x="7663" y="2361"/>
                  </a:cubicBezTo>
                  <a:cubicBezTo>
                    <a:pt x="7717" y="2307"/>
                    <a:pt x="7717" y="2226"/>
                    <a:pt x="7690" y="2200"/>
                  </a:cubicBezTo>
                  <a:cubicBezTo>
                    <a:pt x="7663" y="2173"/>
                    <a:pt x="7663" y="2146"/>
                    <a:pt x="7690" y="2146"/>
                  </a:cubicBezTo>
                  <a:close/>
                  <a:moveTo>
                    <a:pt x="5620" y="2388"/>
                  </a:moveTo>
                  <a:cubicBezTo>
                    <a:pt x="5647" y="2388"/>
                    <a:pt x="5647" y="2415"/>
                    <a:pt x="5647" y="2442"/>
                  </a:cubicBezTo>
                  <a:cubicBezTo>
                    <a:pt x="5647" y="2468"/>
                    <a:pt x="5647" y="2468"/>
                    <a:pt x="5620" y="2468"/>
                  </a:cubicBezTo>
                  <a:cubicBezTo>
                    <a:pt x="5593" y="2468"/>
                    <a:pt x="5566" y="2468"/>
                    <a:pt x="5566" y="2442"/>
                  </a:cubicBezTo>
                  <a:cubicBezTo>
                    <a:pt x="5566" y="2415"/>
                    <a:pt x="5593" y="2388"/>
                    <a:pt x="5620" y="2388"/>
                  </a:cubicBezTo>
                  <a:close/>
                  <a:moveTo>
                    <a:pt x="8013" y="2388"/>
                  </a:moveTo>
                  <a:cubicBezTo>
                    <a:pt x="8040" y="2388"/>
                    <a:pt x="8067" y="2415"/>
                    <a:pt x="8067" y="2442"/>
                  </a:cubicBezTo>
                  <a:cubicBezTo>
                    <a:pt x="8067" y="2468"/>
                    <a:pt x="8040" y="2468"/>
                    <a:pt x="8013" y="2468"/>
                  </a:cubicBezTo>
                  <a:cubicBezTo>
                    <a:pt x="8013" y="2468"/>
                    <a:pt x="7986" y="2468"/>
                    <a:pt x="7986" y="2442"/>
                  </a:cubicBezTo>
                  <a:cubicBezTo>
                    <a:pt x="7986" y="2415"/>
                    <a:pt x="8013" y="2388"/>
                    <a:pt x="8013" y="2388"/>
                  </a:cubicBezTo>
                  <a:close/>
                  <a:moveTo>
                    <a:pt x="4975" y="2468"/>
                  </a:moveTo>
                  <a:cubicBezTo>
                    <a:pt x="4948" y="2468"/>
                    <a:pt x="4921" y="2495"/>
                    <a:pt x="4921" y="2522"/>
                  </a:cubicBezTo>
                  <a:cubicBezTo>
                    <a:pt x="4921" y="2549"/>
                    <a:pt x="4948" y="2549"/>
                    <a:pt x="4975" y="2549"/>
                  </a:cubicBezTo>
                  <a:cubicBezTo>
                    <a:pt x="5002" y="2549"/>
                    <a:pt x="5002" y="2549"/>
                    <a:pt x="5002" y="2522"/>
                  </a:cubicBezTo>
                  <a:cubicBezTo>
                    <a:pt x="5002" y="2495"/>
                    <a:pt x="5002" y="2468"/>
                    <a:pt x="4975" y="2468"/>
                  </a:cubicBezTo>
                  <a:close/>
                  <a:moveTo>
                    <a:pt x="7233" y="2468"/>
                  </a:moveTo>
                  <a:cubicBezTo>
                    <a:pt x="7233" y="2468"/>
                    <a:pt x="7260" y="2495"/>
                    <a:pt x="7260" y="2522"/>
                  </a:cubicBezTo>
                  <a:cubicBezTo>
                    <a:pt x="7260" y="2549"/>
                    <a:pt x="7233" y="2549"/>
                    <a:pt x="7233" y="2549"/>
                  </a:cubicBezTo>
                  <a:cubicBezTo>
                    <a:pt x="7206" y="2549"/>
                    <a:pt x="7179" y="2549"/>
                    <a:pt x="7179" y="2522"/>
                  </a:cubicBezTo>
                  <a:cubicBezTo>
                    <a:pt x="7179" y="2495"/>
                    <a:pt x="7206" y="2468"/>
                    <a:pt x="7233" y="2468"/>
                  </a:cubicBezTo>
                  <a:close/>
                  <a:moveTo>
                    <a:pt x="3921" y="2565"/>
                  </a:moveTo>
                  <a:cubicBezTo>
                    <a:pt x="3928" y="2565"/>
                    <a:pt x="3939" y="2569"/>
                    <a:pt x="3953" y="2576"/>
                  </a:cubicBezTo>
                  <a:cubicBezTo>
                    <a:pt x="4007" y="2630"/>
                    <a:pt x="4061" y="2657"/>
                    <a:pt x="4061" y="2683"/>
                  </a:cubicBezTo>
                  <a:cubicBezTo>
                    <a:pt x="4061" y="2703"/>
                    <a:pt x="4050" y="2711"/>
                    <a:pt x="4035" y="2711"/>
                  </a:cubicBezTo>
                  <a:cubicBezTo>
                    <a:pt x="4007" y="2711"/>
                    <a:pt x="3961" y="2682"/>
                    <a:pt x="3926" y="2630"/>
                  </a:cubicBezTo>
                  <a:cubicBezTo>
                    <a:pt x="3906" y="2590"/>
                    <a:pt x="3901" y="2565"/>
                    <a:pt x="3921" y="2565"/>
                  </a:cubicBezTo>
                  <a:close/>
                  <a:moveTo>
                    <a:pt x="5136" y="2710"/>
                  </a:moveTo>
                  <a:cubicBezTo>
                    <a:pt x="5163" y="2710"/>
                    <a:pt x="5163" y="2737"/>
                    <a:pt x="5163" y="2764"/>
                  </a:cubicBezTo>
                  <a:cubicBezTo>
                    <a:pt x="5163" y="2791"/>
                    <a:pt x="5163" y="2791"/>
                    <a:pt x="5136" y="2791"/>
                  </a:cubicBezTo>
                  <a:cubicBezTo>
                    <a:pt x="5109" y="2791"/>
                    <a:pt x="5082" y="2791"/>
                    <a:pt x="5082" y="2764"/>
                  </a:cubicBezTo>
                  <a:cubicBezTo>
                    <a:pt x="5082" y="2737"/>
                    <a:pt x="5109" y="2710"/>
                    <a:pt x="5136" y="2710"/>
                  </a:cubicBezTo>
                  <a:close/>
                  <a:moveTo>
                    <a:pt x="4473" y="2114"/>
                  </a:moveTo>
                  <a:cubicBezTo>
                    <a:pt x="4493" y="2114"/>
                    <a:pt x="4503" y="2169"/>
                    <a:pt x="4491" y="2280"/>
                  </a:cubicBezTo>
                  <a:cubicBezTo>
                    <a:pt x="4491" y="2439"/>
                    <a:pt x="4510" y="2502"/>
                    <a:pt x="4596" y="2502"/>
                  </a:cubicBezTo>
                  <a:cubicBezTo>
                    <a:pt x="4612" y="2502"/>
                    <a:pt x="4631" y="2500"/>
                    <a:pt x="4652" y="2495"/>
                  </a:cubicBezTo>
                  <a:cubicBezTo>
                    <a:pt x="4688" y="2488"/>
                    <a:pt x="4714" y="2485"/>
                    <a:pt x="4732" y="2485"/>
                  </a:cubicBezTo>
                  <a:cubicBezTo>
                    <a:pt x="4781" y="2485"/>
                    <a:pt x="4765" y="2510"/>
                    <a:pt x="4706" y="2549"/>
                  </a:cubicBezTo>
                  <a:cubicBezTo>
                    <a:pt x="4625" y="2603"/>
                    <a:pt x="4545" y="2603"/>
                    <a:pt x="4518" y="2603"/>
                  </a:cubicBezTo>
                  <a:cubicBezTo>
                    <a:pt x="4514" y="2599"/>
                    <a:pt x="4509" y="2598"/>
                    <a:pt x="4503" y="2598"/>
                  </a:cubicBezTo>
                  <a:cubicBezTo>
                    <a:pt x="4463" y="2598"/>
                    <a:pt x="4373" y="2671"/>
                    <a:pt x="4303" y="2764"/>
                  </a:cubicBezTo>
                  <a:cubicBezTo>
                    <a:pt x="4224" y="2843"/>
                    <a:pt x="4174" y="2893"/>
                    <a:pt x="4153" y="2893"/>
                  </a:cubicBezTo>
                  <a:cubicBezTo>
                    <a:pt x="4145" y="2893"/>
                    <a:pt x="4141" y="2886"/>
                    <a:pt x="4141" y="2872"/>
                  </a:cubicBezTo>
                  <a:cubicBezTo>
                    <a:pt x="4141" y="2818"/>
                    <a:pt x="4195" y="2710"/>
                    <a:pt x="4249" y="2630"/>
                  </a:cubicBezTo>
                  <a:cubicBezTo>
                    <a:pt x="4303" y="2576"/>
                    <a:pt x="4383" y="2442"/>
                    <a:pt x="4383" y="2334"/>
                  </a:cubicBezTo>
                  <a:cubicBezTo>
                    <a:pt x="4412" y="2189"/>
                    <a:pt x="4449" y="2114"/>
                    <a:pt x="4473" y="2114"/>
                  </a:cubicBezTo>
                  <a:close/>
                  <a:moveTo>
                    <a:pt x="3923" y="2774"/>
                  </a:moveTo>
                  <a:cubicBezTo>
                    <a:pt x="3991" y="2774"/>
                    <a:pt x="4061" y="2802"/>
                    <a:pt x="4061" y="2845"/>
                  </a:cubicBezTo>
                  <a:cubicBezTo>
                    <a:pt x="4061" y="2845"/>
                    <a:pt x="3980" y="2872"/>
                    <a:pt x="3899" y="2899"/>
                  </a:cubicBezTo>
                  <a:cubicBezTo>
                    <a:pt x="3870" y="2906"/>
                    <a:pt x="3847" y="2909"/>
                    <a:pt x="3830" y="2909"/>
                  </a:cubicBezTo>
                  <a:cubicBezTo>
                    <a:pt x="3781" y="2909"/>
                    <a:pt x="3772" y="2884"/>
                    <a:pt x="3792" y="2845"/>
                  </a:cubicBezTo>
                  <a:cubicBezTo>
                    <a:pt x="3804" y="2795"/>
                    <a:pt x="3863" y="2774"/>
                    <a:pt x="3923" y="2774"/>
                  </a:cubicBezTo>
                  <a:close/>
                  <a:moveTo>
                    <a:pt x="5190" y="2583"/>
                  </a:moveTo>
                  <a:cubicBezTo>
                    <a:pt x="5163" y="2583"/>
                    <a:pt x="5123" y="2616"/>
                    <a:pt x="5055" y="2683"/>
                  </a:cubicBezTo>
                  <a:cubicBezTo>
                    <a:pt x="4921" y="2764"/>
                    <a:pt x="4921" y="2818"/>
                    <a:pt x="5002" y="2872"/>
                  </a:cubicBezTo>
                  <a:cubicBezTo>
                    <a:pt x="5046" y="2901"/>
                    <a:pt x="5086" y="2914"/>
                    <a:pt x="5120" y="2914"/>
                  </a:cubicBezTo>
                  <a:cubicBezTo>
                    <a:pt x="5212" y="2914"/>
                    <a:pt x="5263" y="2820"/>
                    <a:pt x="5244" y="2683"/>
                  </a:cubicBezTo>
                  <a:cubicBezTo>
                    <a:pt x="5230" y="2616"/>
                    <a:pt x="5217" y="2583"/>
                    <a:pt x="5190" y="2583"/>
                  </a:cubicBezTo>
                  <a:close/>
                  <a:moveTo>
                    <a:pt x="4706" y="2791"/>
                  </a:moveTo>
                  <a:cubicBezTo>
                    <a:pt x="4652" y="2791"/>
                    <a:pt x="4625" y="2845"/>
                    <a:pt x="4625" y="2872"/>
                  </a:cubicBezTo>
                  <a:cubicBezTo>
                    <a:pt x="4625" y="2925"/>
                    <a:pt x="4625" y="2952"/>
                    <a:pt x="4652" y="2952"/>
                  </a:cubicBezTo>
                  <a:cubicBezTo>
                    <a:pt x="4679" y="2952"/>
                    <a:pt x="4706" y="2925"/>
                    <a:pt x="4733" y="2872"/>
                  </a:cubicBezTo>
                  <a:cubicBezTo>
                    <a:pt x="4760" y="2845"/>
                    <a:pt x="4733" y="2791"/>
                    <a:pt x="4706" y="2791"/>
                  </a:cubicBezTo>
                  <a:close/>
                  <a:moveTo>
                    <a:pt x="5681" y="2840"/>
                  </a:moveTo>
                  <a:cubicBezTo>
                    <a:pt x="5628" y="2840"/>
                    <a:pt x="5566" y="2886"/>
                    <a:pt x="5566" y="2952"/>
                  </a:cubicBezTo>
                  <a:cubicBezTo>
                    <a:pt x="5566" y="2979"/>
                    <a:pt x="5620" y="3006"/>
                    <a:pt x="5701" y="3006"/>
                  </a:cubicBezTo>
                  <a:cubicBezTo>
                    <a:pt x="5754" y="3006"/>
                    <a:pt x="5781" y="2952"/>
                    <a:pt x="5754" y="2899"/>
                  </a:cubicBezTo>
                  <a:cubicBezTo>
                    <a:pt x="5744" y="2857"/>
                    <a:pt x="5714" y="2840"/>
                    <a:pt x="5681" y="2840"/>
                  </a:cubicBezTo>
                  <a:close/>
                  <a:moveTo>
                    <a:pt x="3765" y="3033"/>
                  </a:moveTo>
                  <a:cubicBezTo>
                    <a:pt x="3792" y="3033"/>
                    <a:pt x="3819" y="3060"/>
                    <a:pt x="3819" y="3087"/>
                  </a:cubicBezTo>
                  <a:cubicBezTo>
                    <a:pt x="3819" y="3114"/>
                    <a:pt x="3792" y="3114"/>
                    <a:pt x="3765" y="3114"/>
                  </a:cubicBezTo>
                  <a:cubicBezTo>
                    <a:pt x="3738" y="3114"/>
                    <a:pt x="3738" y="3114"/>
                    <a:pt x="3738" y="3087"/>
                  </a:cubicBezTo>
                  <a:cubicBezTo>
                    <a:pt x="3738" y="3060"/>
                    <a:pt x="3738" y="3033"/>
                    <a:pt x="3765" y="3033"/>
                  </a:cubicBezTo>
                  <a:close/>
                  <a:moveTo>
                    <a:pt x="4007" y="3033"/>
                  </a:moveTo>
                  <a:cubicBezTo>
                    <a:pt x="4034" y="3033"/>
                    <a:pt x="4061" y="3060"/>
                    <a:pt x="4061" y="3087"/>
                  </a:cubicBezTo>
                  <a:cubicBezTo>
                    <a:pt x="4061" y="3114"/>
                    <a:pt x="4034" y="3114"/>
                    <a:pt x="4007" y="3114"/>
                  </a:cubicBezTo>
                  <a:cubicBezTo>
                    <a:pt x="3980" y="3114"/>
                    <a:pt x="3980" y="3114"/>
                    <a:pt x="3980" y="3087"/>
                  </a:cubicBezTo>
                  <a:cubicBezTo>
                    <a:pt x="3980" y="3060"/>
                    <a:pt x="3980" y="3033"/>
                    <a:pt x="4007" y="3033"/>
                  </a:cubicBezTo>
                  <a:close/>
                  <a:moveTo>
                    <a:pt x="4652" y="3033"/>
                  </a:moveTo>
                  <a:cubicBezTo>
                    <a:pt x="4625" y="3033"/>
                    <a:pt x="4625" y="3060"/>
                    <a:pt x="4625" y="3087"/>
                  </a:cubicBezTo>
                  <a:cubicBezTo>
                    <a:pt x="4625" y="3114"/>
                    <a:pt x="4625" y="3114"/>
                    <a:pt x="4652" y="3114"/>
                  </a:cubicBezTo>
                  <a:cubicBezTo>
                    <a:pt x="4679" y="3114"/>
                    <a:pt x="4679" y="3114"/>
                    <a:pt x="4679" y="3087"/>
                  </a:cubicBezTo>
                  <a:cubicBezTo>
                    <a:pt x="4679" y="3060"/>
                    <a:pt x="4679" y="3033"/>
                    <a:pt x="4652" y="3033"/>
                  </a:cubicBezTo>
                  <a:close/>
                  <a:moveTo>
                    <a:pt x="4894" y="3033"/>
                  </a:moveTo>
                  <a:cubicBezTo>
                    <a:pt x="4867" y="3033"/>
                    <a:pt x="4840" y="3060"/>
                    <a:pt x="4840" y="3087"/>
                  </a:cubicBezTo>
                  <a:cubicBezTo>
                    <a:pt x="4840" y="3114"/>
                    <a:pt x="4867" y="3114"/>
                    <a:pt x="4894" y="3114"/>
                  </a:cubicBezTo>
                  <a:cubicBezTo>
                    <a:pt x="4921" y="3114"/>
                    <a:pt x="4921" y="3114"/>
                    <a:pt x="4921" y="3087"/>
                  </a:cubicBezTo>
                  <a:cubicBezTo>
                    <a:pt x="4921" y="3060"/>
                    <a:pt x="4921" y="3033"/>
                    <a:pt x="4894" y="3033"/>
                  </a:cubicBezTo>
                  <a:close/>
                  <a:moveTo>
                    <a:pt x="4162" y="3049"/>
                  </a:moveTo>
                  <a:cubicBezTo>
                    <a:pt x="4170" y="3049"/>
                    <a:pt x="4181" y="3053"/>
                    <a:pt x="4195" y="3060"/>
                  </a:cubicBezTo>
                  <a:cubicBezTo>
                    <a:pt x="4222" y="3087"/>
                    <a:pt x="4222" y="3141"/>
                    <a:pt x="4195" y="3167"/>
                  </a:cubicBezTo>
                  <a:cubicBezTo>
                    <a:pt x="4181" y="3175"/>
                    <a:pt x="4170" y="3178"/>
                    <a:pt x="4162" y="3178"/>
                  </a:cubicBezTo>
                  <a:cubicBezTo>
                    <a:pt x="4141" y="3178"/>
                    <a:pt x="4141" y="3153"/>
                    <a:pt x="4141" y="3114"/>
                  </a:cubicBezTo>
                  <a:cubicBezTo>
                    <a:pt x="4141" y="3074"/>
                    <a:pt x="4141" y="3049"/>
                    <a:pt x="4162" y="3049"/>
                  </a:cubicBezTo>
                  <a:close/>
                  <a:moveTo>
                    <a:pt x="5115" y="3130"/>
                  </a:moveTo>
                  <a:cubicBezTo>
                    <a:pt x="5097" y="3130"/>
                    <a:pt x="5082" y="3155"/>
                    <a:pt x="5082" y="3194"/>
                  </a:cubicBezTo>
                  <a:cubicBezTo>
                    <a:pt x="5082" y="3234"/>
                    <a:pt x="5097" y="3259"/>
                    <a:pt x="5115" y="3259"/>
                  </a:cubicBezTo>
                  <a:cubicBezTo>
                    <a:pt x="5122" y="3259"/>
                    <a:pt x="5129" y="3255"/>
                    <a:pt x="5136" y="3248"/>
                  </a:cubicBezTo>
                  <a:cubicBezTo>
                    <a:pt x="5190" y="3221"/>
                    <a:pt x="5190" y="3167"/>
                    <a:pt x="5136" y="3141"/>
                  </a:cubicBezTo>
                  <a:cubicBezTo>
                    <a:pt x="5129" y="3133"/>
                    <a:pt x="5122" y="3130"/>
                    <a:pt x="5115" y="3130"/>
                  </a:cubicBezTo>
                  <a:close/>
                  <a:moveTo>
                    <a:pt x="3845" y="3275"/>
                  </a:moveTo>
                  <a:cubicBezTo>
                    <a:pt x="3872" y="3275"/>
                    <a:pt x="3899" y="3302"/>
                    <a:pt x="3899" y="3329"/>
                  </a:cubicBezTo>
                  <a:cubicBezTo>
                    <a:pt x="3899" y="3329"/>
                    <a:pt x="3872" y="3356"/>
                    <a:pt x="3845" y="3356"/>
                  </a:cubicBezTo>
                  <a:cubicBezTo>
                    <a:pt x="3819" y="3356"/>
                    <a:pt x="3819" y="3329"/>
                    <a:pt x="3819" y="3329"/>
                  </a:cubicBezTo>
                  <a:cubicBezTo>
                    <a:pt x="3819" y="3302"/>
                    <a:pt x="3819" y="3275"/>
                    <a:pt x="3845" y="3275"/>
                  </a:cubicBezTo>
                  <a:close/>
                  <a:moveTo>
                    <a:pt x="4410" y="3275"/>
                  </a:moveTo>
                  <a:cubicBezTo>
                    <a:pt x="4437" y="3275"/>
                    <a:pt x="4464" y="3302"/>
                    <a:pt x="4464" y="3329"/>
                  </a:cubicBezTo>
                  <a:cubicBezTo>
                    <a:pt x="4464" y="3329"/>
                    <a:pt x="4437" y="3356"/>
                    <a:pt x="4410" y="3356"/>
                  </a:cubicBezTo>
                  <a:cubicBezTo>
                    <a:pt x="4383" y="3356"/>
                    <a:pt x="4383" y="3329"/>
                    <a:pt x="4383" y="3329"/>
                  </a:cubicBezTo>
                  <a:cubicBezTo>
                    <a:pt x="4383" y="3302"/>
                    <a:pt x="4383" y="3275"/>
                    <a:pt x="4410" y="3275"/>
                  </a:cubicBezTo>
                  <a:close/>
                  <a:moveTo>
                    <a:pt x="4733" y="3275"/>
                  </a:moveTo>
                  <a:cubicBezTo>
                    <a:pt x="4760" y="3275"/>
                    <a:pt x="4760" y="3302"/>
                    <a:pt x="4760" y="3329"/>
                  </a:cubicBezTo>
                  <a:cubicBezTo>
                    <a:pt x="4760" y="3329"/>
                    <a:pt x="4760" y="3356"/>
                    <a:pt x="4733" y="3356"/>
                  </a:cubicBezTo>
                  <a:cubicBezTo>
                    <a:pt x="4706" y="3356"/>
                    <a:pt x="4679" y="3329"/>
                    <a:pt x="4679" y="3329"/>
                  </a:cubicBezTo>
                  <a:cubicBezTo>
                    <a:pt x="4679" y="3302"/>
                    <a:pt x="4706" y="3275"/>
                    <a:pt x="4733" y="3275"/>
                  </a:cubicBezTo>
                  <a:close/>
                  <a:moveTo>
                    <a:pt x="5217" y="3356"/>
                  </a:moveTo>
                  <a:cubicBezTo>
                    <a:pt x="5190" y="3356"/>
                    <a:pt x="5163" y="3383"/>
                    <a:pt x="5163" y="3409"/>
                  </a:cubicBezTo>
                  <a:cubicBezTo>
                    <a:pt x="5163" y="3409"/>
                    <a:pt x="5190" y="3436"/>
                    <a:pt x="5217" y="3436"/>
                  </a:cubicBezTo>
                  <a:cubicBezTo>
                    <a:pt x="5244" y="3436"/>
                    <a:pt x="5244" y="3409"/>
                    <a:pt x="5244" y="3409"/>
                  </a:cubicBezTo>
                  <a:cubicBezTo>
                    <a:pt x="5244" y="3383"/>
                    <a:pt x="5244" y="3356"/>
                    <a:pt x="5217" y="3356"/>
                  </a:cubicBezTo>
                  <a:close/>
                  <a:moveTo>
                    <a:pt x="4093" y="3372"/>
                  </a:moveTo>
                  <a:cubicBezTo>
                    <a:pt x="4100" y="3372"/>
                    <a:pt x="4107" y="3375"/>
                    <a:pt x="4114" y="3383"/>
                  </a:cubicBezTo>
                  <a:cubicBezTo>
                    <a:pt x="4141" y="3409"/>
                    <a:pt x="4141" y="3463"/>
                    <a:pt x="4114" y="3490"/>
                  </a:cubicBezTo>
                  <a:cubicBezTo>
                    <a:pt x="4107" y="3497"/>
                    <a:pt x="4100" y="3501"/>
                    <a:pt x="4093" y="3501"/>
                  </a:cubicBezTo>
                  <a:cubicBezTo>
                    <a:pt x="4075" y="3501"/>
                    <a:pt x="4061" y="3476"/>
                    <a:pt x="4061" y="3436"/>
                  </a:cubicBezTo>
                  <a:cubicBezTo>
                    <a:pt x="4061" y="3397"/>
                    <a:pt x="4075" y="3372"/>
                    <a:pt x="4093" y="3372"/>
                  </a:cubicBezTo>
                  <a:close/>
                  <a:moveTo>
                    <a:pt x="4386" y="3042"/>
                  </a:moveTo>
                  <a:cubicBezTo>
                    <a:pt x="4370" y="3042"/>
                    <a:pt x="4367" y="3055"/>
                    <a:pt x="4383" y="3087"/>
                  </a:cubicBezTo>
                  <a:cubicBezTo>
                    <a:pt x="4410" y="3114"/>
                    <a:pt x="4410" y="3194"/>
                    <a:pt x="4356" y="3248"/>
                  </a:cubicBezTo>
                  <a:cubicBezTo>
                    <a:pt x="4303" y="3302"/>
                    <a:pt x="4303" y="3356"/>
                    <a:pt x="4329" y="3383"/>
                  </a:cubicBezTo>
                  <a:cubicBezTo>
                    <a:pt x="4356" y="3383"/>
                    <a:pt x="4410" y="3383"/>
                    <a:pt x="4464" y="3409"/>
                  </a:cubicBezTo>
                  <a:cubicBezTo>
                    <a:pt x="4491" y="3409"/>
                    <a:pt x="4571" y="3436"/>
                    <a:pt x="4625" y="3436"/>
                  </a:cubicBezTo>
                  <a:cubicBezTo>
                    <a:pt x="4652" y="3436"/>
                    <a:pt x="4679" y="3463"/>
                    <a:pt x="4679" y="3490"/>
                  </a:cubicBezTo>
                  <a:cubicBezTo>
                    <a:pt x="4679" y="3544"/>
                    <a:pt x="4679" y="3598"/>
                    <a:pt x="4679" y="3651"/>
                  </a:cubicBezTo>
                  <a:cubicBezTo>
                    <a:pt x="4682" y="3662"/>
                    <a:pt x="4689" y="3666"/>
                    <a:pt x="4698" y="3666"/>
                  </a:cubicBezTo>
                  <a:cubicBezTo>
                    <a:pt x="4757" y="3666"/>
                    <a:pt x="4921" y="3449"/>
                    <a:pt x="4921" y="3356"/>
                  </a:cubicBezTo>
                  <a:cubicBezTo>
                    <a:pt x="4921" y="3272"/>
                    <a:pt x="4858" y="3230"/>
                    <a:pt x="4784" y="3230"/>
                  </a:cubicBezTo>
                  <a:cubicBezTo>
                    <a:pt x="4740" y="3230"/>
                    <a:pt x="4692" y="3245"/>
                    <a:pt x="4652" y="3275"/>
                  </a:cubicBezTo>
                  <a:cubicBezTo>
                    <a:pt x="4602" y="3312"/>
                    <a:pt x="4575" y="3332"/>
                    <a:pt x="4561" y="3332"/>
                  </a:cubicBezTo>
                  <a:cubicBezTo>
                    <a:pt x="4545" y="3332"/>
                    <a:pt x="4545" y="3306"/>
                    <a:pt x="4545" y="3248"/>
                  </a:cubicBezTo>
                  <a:cubicBezTo>
                    <a:pt x="4545" y="3194"/>
                    <a:pt x="4491" y="3114"/>
                    <a:pt x="4437" y="3060"/>
                  </a:cubicBezTo>
                  <a:cubicBezTo>
                    <a:pt x="4415" y="3049"/>
                    <a:pt x="4397" y="3042"/>
                    <a:pt x="4386" y="3042"/>
                  </a:cubicBezTo>
                  <a:close/>
                  <a:moveTo>
                    <a:pt x="3872" y="3517"/>
                  </a:moveTo>
                  <a:cubicBezTo>
                    <a:pt x="3926" y="3517"/>
                    <a:pt x="3980" y="3544"/>
                    <a:pt x="4007" y="3598"/>
                  </a:cubicBezTo>
                  <a:cubicBezTo>
                    <a:pt x="4034" y="3651"/>
                    <a:pt x="4040" y="3678"/>
                    <a:pt x="4024" y="3678"/>
                  </a:cubicBezTo>
                  <a:cubicBezTo>
                    <a:pt x="4007" y="3678"/>
                    <a:pt x="3966" y="3651"/>
                    <a:pt x="3899" y="3598"/>
                  </a:cubicBezTo>
                  <a:cubicBezTo>
                    <a:pt x="3819" y="3544"/>
                    <a:pt x="3819" y="3517"/>
                    <a:pt x="3872" y="3517"/>
                  </a:cubicBezTo>
                  <a:close/>
                  <a:moveTo>
                    <a:pt x="5058" y="3463"/>
                  </a:moveTo>
                  <a:cubicBezTo>
                    <a:pt x="5046" y="3463"/>
                    <a:pt x="5028" y="3472"/>
                    <a:pt x="5002" y="3490"/>
                  </a:cubicBezTo>
                  <a:cubicBezTo>
                    <a:pt x="4948" y="3544"/>
                    <a:pt x="4948" y="3624"/>
                    <a:pt x="4975" y="3678"/>
                  </a:cubicBezTo>
                  <a:cubicBezTo>
                    <a:pt x="5007" y="3732"/>
                    <a:pt x="5031" y="3760"/>
                    <a:pt x="5048" y="3760"/>
                  </a:cubicBezTo>
                  <a:cubicBezTo>
                    <a:pt x="5073" y="3760"/>
                    <a:pt x="5082" y="3699"/>
                    <a:pt x="5082" y="3571"/>
                  </a:cubicBezTo>
                  <a:cubicBezTo>
                    <a:pt x="5082" y="3499"/>
                    <a:pt x="5082" y="3463"/>
                    <a:pt x="5058" y="3463"/>
                  </a:cubicBezTo>
                  <a:close/>
                  <a:moveTo>
                    <a:pt x="5273" y="3526"/>
                  </a:moveTo>
                  <a:cubicBezTo>
                    <a:pt x="5257" y="3526"/>
                    <a:pt x="5255" y="3539"/>
                    <a:pt x="5270" y="3571"/>
                  </a:cubicBezTo>
                  <a:cubicBezTo>
                    <a:pt x="5297" y="3598"/>
                    <a:pt x="5297" y="3678"/>
                    <a:pt x="5244" y="3732"/>
                  </a:cubicBezTo>
                  <a:cubicBezTo>
                    <a:pt x="5190" y="3786"/>
                    <a:pt x="5163" y="3840"/>
                    <a:pt x="5190" y="3840"/>
                  </a:cubicBezTo>
                  <a:cubicBezTo>
                    <a:pt x="5217" y="3840"/>
                    <a:pt x="5270" y="3786"/>
                    <a:pt x="5324" y="3732"/>
                  </a:cubicBezTo>
                  <a:cubicBezTo>
                    <a:pt x="5405" y="3651"/>
                    <a:pt x="5405" y="3598"/>
                    <a:pt x="5324" y="3544"/>
                  </a:cubicBezTo>
                  <a:cubicBezTo>
                    <a:pt x="5302" y="3533"/>
                    <a:pt x="5284" y="3526"/>
                    <a:pt x="5273" y="3526"/>
                  </a:cubicBezTo>
                  <a:close/>
                  <a:moveTo>
                    <a:pt x="4629" y="2177"/>
                  </a:moveTo>
                  <a:cubicBezTo>
                    <a:pt x="4647" y="2177"/>
                    <a:pt x="4682" y="2193"/>
                    <a:pt x="4733" y="2226"/>
                  </a:cubicBezTo>
                  <a:cubicBezTo>
                    <a:pt x="4772" y="2266"/>
                    <a:pt x="4811" y="2291"/>
                    <a:pt x="4830" y="2291"/>
                  </a:cubicBezTo>
                  <a:cubicBezTo>
                    <a:pt x="4836" y="2291"/>
                    <a:pt x="4840" y="2287"/>
                    <a:pt x="4840" y="2280"/>
                  </a:cubicBezTo>
                  <a:cubicBezTo>
                    <a:pt x="4840" y="2270"/>
                    <a:pt x="4851" y="2264"/>
                    <a:pt x="4869" y="2264"/>
                  </a:cubicBezTo>
                  <a:cubicBezTo>
                    <a:pt x="4899" y="2264"/>
                    <a:pt x="4950" y="2283"/>
                    <a:pt x="5002" y="2334"/>
                  </a:cubicBezTo>
                  <a:cubicBezTo>
                    <a:pt x="5055" y="2374"/>
                    <a:pt x="5082" y="2394"/>
                    <a:pt x="5089" y="2394"/>
                  </a:cubicBezTo>
                  <a:cubicBezTo>
                    <a:pt x="5096" y="2394"/>
                    <a:pt x="5082" y="2374"/>
                    <a:pt x="5055" y="2334"/>
                  </a:cubicBezTo>
                  <a:cubicBezTo>
                    <a:pt x="5015" y="2273"/>
                    <a:pt x="5020" y="2243"/>
                    <a:pt x="5059" y="2243"/>
                  </a:cubicBezTo>
                  <a:cubicBezTo>
                    <a:pt x="5072" y="2243"/>
                    <a:pt x="5089" y="2247"/>
                    <a:pt x="5109" y="2253"/>
                  </a:cubicBezTo>
                  <a:cubicBezTo>
                    <a:pt x="5163" y="2280"/>
                    <a:pt x="5217" y="2334"/>
                    <a:pt x="5190" y="2388"/>
                  </a:cubicBezTo>
                  <a:cubicBezTo>
                    <a:pt x="5190" y="2407"/>
                    <a:pt x="5217" y="2426"/>
                    <a:pt x="5270" y="2426"/>
                  </a:cubicBezTo>
                  <a:cubicBezTo>
                    <a:pt x="5293" y="2426"/>
                    <a:pt x="5320" y="2422"/>
                    <a:pt x="5351" y="2415"/>
                  </a:cubicBezTo>
                  <a:cubicBezTo>
                    <a:pt x="5376" y="2408"/>
                    <a:pt x="5397" y="2405"/>
                    <a:pt x="5414" y="2405"/>
                  </a:cubicBezTo>
                  <a:cubicBezTo>
                    <a:pt x="5467" y="2405"/>
                    <a:pt x="5473" y="2440"/>
                    <a:pt x="5432" y="2522"/>
                  </a:cubicBezTo>
                  <a:cubicBezTo>
                    <a:pt x="5414" y="2594"/>
                    <a:pt x="5408" y="2630"/>
                    <a:pt x="5430" y="2630"/>
                  </a:cubicBezTo>
                  <a:cubicBezTo>
                    <a:pt x="5441" y="2630"/>
                    <a:pt x="5459" y="2621"/>
                    <a:pt x="5486" y="2603"/>
                  </a:cubicBezTo>
                  <a:cubicBezTo>
                    <a:pt x="5511" y="2586"/>
                    <a:pt x="5529" y="2577"/>
                    <a:pt x="5539" y="2577"/>
                  </a:cubicBezTo>
                  <a:cubicBezTo>
                    <a:pt x="5561" y="2577"/>
                    <a:pt x="5549" y="2619"/>
                    <a:pt x="5512" y="2710"/>
                  </a:cubicBezTo>
                  <a:cubicBezTo>
                    <a:pt x="5457" y="2802"/>
                    <a:pt x="5440" y="2844"/>
                    <a:pt x="5469" y="2844"/>
                  </a:cubicBezTo>
                  <a:cubicBezTo>
                    <a:pt x="5482" y="2844"/>
                    <a:pt x="5505" y="2835"/>
                    <a:pt x="5539" y="2818"/>
                  </a:cubicBezTo>
                  <a:cubicBezTo>
                    <a:pt x="5593" y="2791"/>
                    <a:pt x="5647" y="2737"/>
                    <a:pt x="5647" y="2683"/>
                  </a:cubicBezTo>
                  <a:cubicBezTo>
                    <a:pt x="5647" y="2669"/>
                    <a:pt x="5651" y="2662"/>
                    <a:pt x="5658" y="2662"/>
                  </a:cubicBezTo>
                  <a:cubicBezTo>
                    <a:pt x="5678" y="2662"/>
                    <a:pt x="5722" y="2712"/>
                    <a:pt x="5781" y="2791"/>
                  </a:cubicBezTo>
                  <a:cubicBezTo>
                    <a:pt x="5862" y="2979"/>
                    <a:pt x="5862" y="3006"/>
                    <a:pt x="5754" y="3141"/>
                  </a:cubicBezTo>
                  <a:cubicBezTo>
                    <a:pt x="5703" y="3192"/>
                    <a:pt x="5652" y="3210"/>
                    <a:pt x="5601" y="3210"/>
                  </a:cubicBezTo>
                  <a:cubicBezTo>
                    <a:pt x="5571" y="3210"/>
                    <a:pt x="5542" y="3204"/>
                    <a:pt x="5512" y="3194"/>
                  </a:cubicBezTo>
                  <a:cubicBezTo>
                    <a:pt x="5494" y="3176"/>
                    <a:pt x="5480" y="3167"/>
                    <a:pt x="5467" y="3167"/>
                  </a:cubicBezTo>
                  <a:cubicBezTo>
                    <a:pt x="5441" y="3167"/>
                    <a:pt x="5423" y="3203"/>
                    <a:pt x="5405" y="3275"/>
                  </a:cubicBezTo>
                  <a:cubicBezTo>
                    <a:pt x="5374" y="3382"/>
                    <a:pt x="5352" y="3428"/>
                    <a:pt x="5394" y="3428"/>
                  </a:cubicBezTo>
                  <a:cubicBezTo>
                    <a:pt x="5425" y="3428"/>
                    <a:pt x="5493" y="3402"/>
                    <a:pt x="5620" y="3356"/>
                  </a:cubicBezTo>
                  <a:cubicBezTo>
                    <a:pt x="5710" y="3322"/>
                    <a:pt x="5762" y="3307"/>
                    <a:pt x="5783" y="3307"/>
                  </a:cubicBezTo>
                  <a:cubicBezTo>
                    <a:pt x="5811" y="3307"/>
                    <a:pt x="5779" y="3336"/>
                    <a:pt x="5701" y="3383"/>
                  </a:cubicBezTo>
                  <a:cubicBezTo>
                    <a:pt x="5593" y="3463"/>
                    <a:pt x="5593" y="3517"/>
                    <a:pt x="5674" y="3544"/>
                  </a:cubicBezTo>
                  <a:cubicBezTo>
                    <a:pt x="5701" y="3557"/>
                    <a:pt x="5707" y="3564"/>
                    <a:pt x="5694" y="3564"/>
                  </a:cubicBezTo>
                  <a:cubicBezTo>
                    <a:pt x="5680" y="3564"/>
                    <a:pt x="5647" y="3557"/>
                    <a:pt x="5593" y="3544"/>
                  </a:cubicBezTo>
                  <a:cubicBezTo>
                    <a:pt x="5554" y="3536"/>
                    <a:pt x="5521" y="3533"/>
                    <a:pt x="5496" y="3533"/>
                  </a:cubicBezTo>
                  <a:cubicBezTo>
                    <a:pt x="5434" y="3533"/>
                    <a:pt x="5413" y="3552"/>
                    <a:pt x="5432" y="3571"/>
                  </a:cubicBezTo>
                  <a:cubicBezTo>
                    <a:pt x="5482" y="3672"/>
                    <a:pt x="5294" y="3869"/>
                    <a:pt x="5160" y="3869"/>
                  </a:cubicBezTo>
                  <a:cubicBezTo>
                    <a:pt x="5152" y="3869"/>
                    <a:pt x="5144" y="3868"/>
                    <a:pt x="5136" y="3866"/>
                  </a:cubicBezTo>
                  <a:cubicBezTo>
                    <a:pt x="5082" y="3866"/>
                    <a:pt x="5002" y="3840"/>
                    <a:pt x="4921" y="3813"/>
                  </a:cubicBezTo>
                  <a:cubicBezTo>
                    <a:pt x="4890" y="3792"/>
                    <a:pt x="4855" y="3783"/>
                    <a:pt x="4820" y="3783"/>
                  </a:cubicBezTo>
                  <a:cubicBezTo>
                    <a:pt x="4762" y="3783"/>
                    <a:pt x="4702" y="3806"/>
                    <a:pt x="4652" y="3840"/>
                  </a:cubicBezTo>
                  <a:cubicBezTo>
                    <a:pt x="4612" y="3880"/>
                    <a:pt x="4585" y="3900"/>
                    <a:pt x="4568" y="3900"/>
                  </a:cubicBezTo>
                  <a:cubicBezTo>
                    <a:pt x="4551" y="3900"/>
                    <a:pt x="4545" y="3880"/>
                    <a:pt x="4545" y="3840"/>
                  </a:cubicBezTo>
                  <a:cubicBezTo>
                    <a:pt x="4545" y="3813"/>
                    <a:pt x="4571" y="3759"/>
                    <a:pt x="4625" y="3759"/>
                  </a:cubicBezTo>
                  <a:cubicBezTo>
                    <a:pt x="4679" y="3759"/>
                    <a:pt x="4706" y="3732"/>
                    <a:pt x="4679" y="3705"/>
                  </a:cubicBezTo>
                  <a:cubicBezTo>
                    <a:pt x="4672" y="3698"/>
                    <a:pt x="4659" y="3695"/>
                    <a:pt x="4642" y="3695"/>
                  </a:cubicBezTo>
                  <a:cubicBezTo>
                    <a:pt x="4596" y="3695"/>
                    <a:pt x="4523" y="3720"/>
                    <a:pt x="4464" y="3759"/>
                  </a:cubicBezTo>
                  <a:cubicBezTo>
                    <a:pt x="4402" y="3790"/>
                    <a:pt x="4341" y="3803"/>
                    <a:pt x="4289" y="3803"/>
                  </a:cubicBezTo>
                  <a:cubicBezTo>
                    <a:pt x="4159" y="3803"/>
                    <a:pt x="4087" y="3721"/>
                    <a:pt x="4222" y="3624"/>
                  </a:cubicBezTo>
                  <a:cubicBezTo>
                    <a:pt x="4242" y="3615"/>
                    <a:pt x="4258" y="3608"/>
                    <a:pt x="4267" y="3608"/>
                  </a:cubicBezTo>
                  <a:cubicBezTo>
                    <a:pt x="4285" y="3608"/>
                    <a:pt x="4283" y="3627"/>
                    <a:pt x="4249" y="3678"/>
                  </a:cubicBezTo>
                  <a:cubicBezTo>
                    <a:pt x="4212" y="3739"/>
                    <a:pt x="4214" y="3767"/>
                    <a:pt x="4242" y="3767"/>
                  </a:cubicBezTo>
                  <a:cubicBezTo>
                    <a:pt x="4276" y="3767"/>
                    <a:pt x="4348" y="3725"/>
                    <a:pt x="4437" y="3651"/>
                  </a:cubicBezTo>
                  <a:cubicBezTo>
                    <a:pt x="4518" y="3544"/>
                    <a:pt x="4518" y="3517"/>
                    <a:pt x="4437" y="3517"/>
                  </a:cubicBezTo>
                  <a:cubicBezTo>
                    <a:pt x="4303" y="3517"/>
                    <a:pt x="4195" y="3302"/>
                    <a:pt x="4303" y="3248"/>
                  </a:cubicBezTo>
                  <a:cubicBezTo>
                    <a:pt x="4329" y="3221"/>
                    <a:pt x="4356" y="3114"/>
                    <a:pt x="4329" y="3033"/>
                  </a:cubicBezTo>
                  <a:cubicBezTo>
                    <a:pt x="4307" y="2967"/>
                    <a:pt x="4322" y="2918"/>
                    <a:pt x="4357" y="2918"/>
                  </a:cubicBezTo>
                  <a:cubicBezTo>
                    <a:pt x="4365" y="2918"/>
                    <a:pt x="4374" y="2921"/>
                    <a:pt x="4383" y="2925"/>
                  </a:cubicBezTo>
                  <a:cubicBezTo>
                    <a:pt x="4388" y="2930"/>
                    <a:pt x="4394" y="2933"/>
                    <a:pt x="4400" y="2933"/>
                  </a:cubicBezTo>
                  <a:cubicBezTo>
                    <a:pt x="4428" y="2933"/>
                    <a:pt x="4464" y="2889"/>
                    <a:pt x="4464" y="2845"/>
                  </a:cubicBezTo>
                  <a:cubicBezTo>
                    <a:pt x="4464" y="2756"/>
                    <a:pt x="4519" y="2704"/>
                    <a:pt x="4630" y="2704"/>
                  </a:cubicBezTo>
                  <a:cubicBezTo>
                    <a:pt x="4653" y="2704"/>
                    <a:pt x="4678" y="2706"/>
                    <a:pt x="4706" y="2710"/>
                  </a:cubicBezTo>
                  <a:cubicBezTo>
                    <a:pt x="4813" y="2710"/>
                    <a:pt x="4840" y="2468"/>
                    <a:pt x="4733" y="2361"/>
                  </a:cubicBezTo>
                  <a:cubicBezTo>
                    <a:pt x="4622" y="2250"/>
                    <a:pt x="4587" y="2177"/>
                    <a:pt x="4629" y="2177"/>
                  </a:cubicBezTo>
                  <a:close/>
                  <a:moveTo>
                    <a:pt x="4779" y="3883"/>
                  </a:moveTo>
                  <a:cubicBezTo>
                    <a:pt x="4798" y="3883"/>
                    <a:pt x="4813" y="3914"/>
                    <a:pt x="4813" y="3974"/>
                  </a:cubicBezTo>
                  <a:cubicBezTo>
                    <a:pt x="4813" y="4045"/>
                    <a:pt x="4813" y="4078"/>
                    <a:pt x="4802" y="4078"/>
                  </a:cubicBezTo>
                  <a:cubicBezTo>
                    <a:pt x="4791" y="4078"/>
                    <a:pt x="4771" y="4052"/>
                    <a:pt x="4733" y="4001"/>
                  </a:cubicBezTo>
                  <a:cubicBezTo>
                    <a:pt x="4706" y="3974"/>
                    <a:pt x="4733" y="3920"/>
                    <a:pt x="4760" y="3893"/>
                  </a:cubicBezTo>
                  <a:cubicBezTo>
                    <a:pt x="4766" y="3887"/>
                    <a:pt x="4773" y="3883"/>
                    <a:pt x="4779" y="3883"/>
                  </a:cubicBezTo>
                  <a:close/>
                  <a:moveTo>
                    <a:pt x="4316" y="3964"/>
                  </a:moveTo>
                  <a:cubicBezTo>
                    <a:pt x="4355" y="3964"/>
                    <a:pt x="4390" y="3994"/>
                    <a:pt x="4410" y="4055"/>
                  </a:cubicBezTo>
                  <a:cubicBezTo>
                    <a:pt x="4438" y="4126"/>
                    <a:pt x="4444" y="4159"/>
                    <a:pt x="4424" y="4159"/>
                  </a:cubicBezTo>
                  <a:cubicBezTo>
                    <a:pt x="4406" y="4159"/>
                    <a:pt x="4366" y="4132"/>
                    <a:pt x="4303" y="4082"/>
                  </a:cubicBezTo>
                  <a:cubicBezTo>
                    <a:pt x="4249" y="4055"/>
                    <a:pt x="4222" y="4001"/>
                    <a:pt x="4276" y="3974"/>
                  </a:cubicBezTo>
                  <a:cubicBezTo>
                    <a:pt x="4289" y="3967"/>
                    <a:pt x="4303" y="3964"/>
                    <a:pt x="4316" y="3964"/>
                  </a:cubicBezTo>
                  <a:close/>
                  <a:moveTo>
                    <a:pt x="7529" y="4082"/>
                  </a:moveTo>
                  <a:cubicBezTo>
                    <a:pt x="7556" y="4082"/>
                    <a:pt x="7583" y="4108"/>
                    <a:pt x="7583" y="4108"/>
                  </a:cubicBezTo>
                  <a:cubicBezTo>
                    <a:pt x="7583" y="4135"/>
                    <a:pt x="7556" y="4162"/>
                    <a:pt x="7529" y="4162"/>
                  </a:cubicBezTo>
                  <a:cubicBezTo>
                    <a:pt x="7529" y="4162"/>
                    <a:pt x="7502" y="4135"/>
                    <a:pt x="7502" y="4108"/>
                  </a:cubicBezTo>
                  <a:cubicBezTo>
                    <a:pt x="7502" y="4108"/>
                    <a:pt x="7529" y="4082"/>
                    <a:pt x="7529" y="4082"/>
                  </a:cubicBezTo>
                  <a:close/>
                  <a:moveTo>
                    <a:pt x="4652" y="4082"/>
                  </a:moveTo>
                  <a:cubicBezTo>
                    <a:pt x="4679" y="4082"/>
                    <a:pt x="4679" y="4108"/>
                    <a:pt x="4652" y="4162"/>
                  </a:cubicBezTo>
                  <a:cubicBezTo>
                    <a:pt x="4625" y="4216"/>
                    <a:pt x="4571" y="4243"/>
                    <a:pt x="4571" y="4243"/>
                  </a:cubicBezTo>
                  <a:cubicBezTo>
                    <a:pt x="4545" y="4243"/>
                    <a:pt x="4545" y="4216"/>
                    <a:pt x="4571" y="4162"/>
                  </a:cubicBezTo>
                  <a:cubicBezTo>
                    <a:pt x="4598" y="4108"/>
                    <a:pt x="4652" y="4082"/>
                    <a:pt x="4652" y="4082"/>
                  </a:cubicBezTo>
                  <a:close/>
                  <a:moveTo>
                    <a:pt x="4813" y="4162"/>
                  </a:moveTo>
                  <a:cubicBezTo>
                    <a:pt x="4840" y="4162"/>
                    <a:pt x="4840" y="4189"/>
                    <a:pt x="4840" y="4189"/>
                  </a:cubicBezTo>
                  <a:cubicBezTo>
                    <a:pt x="4840" y="4216"/>
                    <a:pt x="4840" y="4243"/>
                    <a:pt x="4813" y="4243"/>
                  </a:cubicBezTo>
                  <a:cubicBezTo>
                    <a:pt x="4786" y="4243"/>
                    <a:pt x="4760" y="4216"/>
                    <a:pt x="4760" y="4189"/>
                  </a:cubicBezTo>
                  <a:cubicBezTo>
                    <a:pt x="4760" y="4189"/>
                    <a:pt x="4786" y="4162"/>
                    <a:pt x="4813" y="4162"/>
                  </a:cubicBezTo>
                  <a:close/>
                  <a:moveTo>
                    <a:pt x="7610" y="4243"/>
                  </a:moveTo>
                  <a:cubicBezTo>
                    <a:pt x="7636" y="4243"/>
                    <a:pt x="7663" y="4270"/>
                    <a:pt x="7663" y="4270"/>
                  </a:cubicBezTo>
                  <a:cubicBezTo>
                    <a:pt x="7663" y="4297"/>
                    <a:pt x="7636" y="4324"/>
                    <a:pt x="7610" y="4324"/>
                  </a:cubicBezTo>
                  <a:cubicBezTo>
                    <a:pt x="7610" y="4324"/>
                    <a:pt x="7583" y="4297"/>
                    <a:pt x="7583" y="4270"/>
                  </a:cubicBezTo>
                  <a:cubicBezTo>
                    <a:pt x="7583" y="4270"/>
                    <a:pt x="7610" y="4243"/>
                    <a:pt x="7610" y="4243"/>
                  </a:cubicBezTo>
                  <a:close/>
                  <a:moveTo>
                    <a:pt x="7529" y="4807"/>
                  </a:moveTo>
                  <a:cubicBezTo>
                    <a:pt x="7529" y="4807"/>
                    <a:pt x="7502" y="4834"/>
                    <a:pt x="7502" y="4834"/>
                  </a:cubicBezTo>
                  <a:cubicBezTo>
                    <a:pt x="7502" y="4861"/>
                    <a:pt x="7529" y="4888"/>
                    <a:pt x="7529" y="4888"/>
                  </a:cubicBezTo>
                  <a:cubicBezTo>
                    <a:pt x="7556" y="4888"/>
                    <a:pt x="7583" y="4861"/>
                    <a:pt x="7583" y="4834"/>
                  </a:cubicBezTo>
                  <a:cubicBezTo>
                    <a:pt x="7583" y="4834"/>
                    <a:pt x="7556" y="4807"/>
                    <a:pt x="7529" y="4807"/>
                  </a:cubicBezTo>
                  <a:close/>
                  <a:moveTo>
                    <a:pt x="2152" y="4969"/>
                  </a:moveTo>
                  <a:cubicBezTo>
                    <a:pt x="2179" y="4969"/>
                    <a:pt x="2205" y="4996"/>
                    <a:pt x="2205" y="4996"/>
                  </a:cubicBezTo>
                  <a:cubicBezTo>
                    <a:pt x="2205" y="5023"/>
                    <a:pt x="2179" y="5049"/>
                    <a:pt x="2152" y="5049"/>
                  </a:cubicBezTo>
                  <a:cubicBezTo>
                    <a:pt x="2152" y="5049"/>
                    <a:pt x="2125" y="5023"/>
                    <a:pt x="2125" y="4996"/>
                  </a:cubicBezTo>
                  <a:cubicBezTo>
                    <a:pt x="2125" y="4996"/>
                    <a:pt x="2152" y="4969"/>
                    <a:pt x="2152" y="4969"/>
                  </a:cubicBezTo>
                  <a:close/>
                  <a:moveTo>
                    <a:pt x="4813" y="4969"/>
                  </a:moveTo>
                  <a:cubicBezTo>
                    <a:pt x="4840" y="4969"/>
                    <a:pt x="4840" y="4996"/>
                    <a:pt x="4840" y="4996"/>
                  </a:cubicBezTo>
                  <a:cubicBezTo>
                    <a:pt x="4840" y="5023"/>
                    <a:pt x="4840" y="5049"/>
                    <a:pt x="4813" y="5049"/>
                  </a:cubicBezTo>
                  <a:cubicBezTo>
                    <a:pt x="4786" y="5049"/>
                    <a:pt x="4760" y="5023"/>
                    <a:pt x="4760" y="4996"/>
                  </a:cubicBezTo>
                  <a:cubicBezTo>
                    <a:pt x="4760" y="4996"/>
                    <a:pt x="4786" y="4969"/>
                    <a:pt x="4813" y="4969"/>
                  </a:cubicBezTo>
                  <a:close/>
                  <a:moveTo>
                    <a:pt x="7690" y="4969"/>
                  </a:moveTo>
                  <a:cubicBezTo>
                    <a:pt x="7717" y="4969"/>
                    <a:pt x="7744" y="4996"/>
                    <a:pt x="7744" y="4996"/>
                  </a:cubicBezTo>
                  <a:cubicBezTo>
                    <a:pt x="7744" y="5023"/>
                    <a:pt x="7717" y="5049"/>
                    <a:pt x="7690" y="5049"/>
                  </a:cubicBezTo>
                  <a:cubicBezTo>
                    <a:pt x="7690" y="5049"/>
                    <a:pt x="7663" y="5023"/>
                    <a:pt x="7663" y="4996"/>
                  </a:cubicBezTo>
                  <a:cubicBezTo>
                    <a:pt x="7663" y="4996"/>
                    <a:pt x="7690" y="4969"/>
                    <a:pt x="7690" y="4969"/>
                  </a:cubicBezTo>
                  <a:close/>
                  <a:moveTo>
                    <a:pt x="7568" y="4488"/>
                  </a:moveTo>
                  <a:cubicBezTo>
                    <a:pt x="7577" y="4488"/>
                    <a:pt x="7570" y="4521"/>
                    <a:pt x="7556" y="4592"/>
                  </a:cubicBezTo>
                  <a:cubicBezTo>
                    <a:pt x="7529" y="4646"/>
                    <a:pt x="7556" y="4754"/>
                    <a:pt x="7583" y="4781"/>
                  </a:cubicBezTo>
                  <a:cubicBezTo>
                    <a:pt x="7636" y="4807"/>
                    <a:pt x="7636" y="4861"/>
                    <a:pt x="7610" y="4915"/>
                  </a:cubicBezTo>
                  <a:cubicBezTo>
                    <a:pt x="7556" y="4969"/>
                    <a:pt x="7529" y="5076"/>
                    <a:pt x="7556" y="5157"/>
                  </a:cubicBezTo>
                  <a:cubicBezTo>
                    <a:pt x="7556" y="5237"/>
                    <a:pt x="7527" y="5289"/>
                    <a:pt x="7487" y="5289"/>
                  </a:cubicBezTo>
                  <a:cubicBezTo>
                    <a:pt x="7460" y="5289"/>
                    <a:pt x="7427" y="5265"/>
                    <a:pt x="7394" y="5211"/>
                  </a:cubicBezTo>
                  <a:cubicBezTo>
                    <a:pt x="7341" y="5130"/>
                    <a:pt x="7421" y="4727"/>
                    <a:pt x="7502" y="4566"/>
                  </a:cubicBezTo>
                  <a:cubicBezTo>
                    <a:pt x="7540" y="4515"/>
                    <a:pt x="7560" y="4488"/>
                    <a:pt x="7568" y="4488"/>
                  </a:cubicBezTo>
                  <a:close/>
                  <a:moveTo>
                    <a:pt x="4813" y="5211"/>
                  </a:moveTo>
                  <a:cubicBezTo>
                    <a:pt x="4840" y="5211"/>
                    <a:pt x="4840" y="5211"/>
                    <a:pt x="4840" y="5238"/>
                  </a:cubicBezTo>
                  <a:cubicBezTo>
                    <a:pt x="4840" y="5265"/>
                    <a:pt x="4840" y="5291"/>
                    <a:pt x="4813" y="5291"/>
                  </a:cubicBezTo>
                  <a:cubicBezTo>
                    <a:pt x="4786" y="5291"/>
                    <a:pt x="4760" y="5265"/>
                    <a:pt x="4760" y="5238"/>
                  </a:cubicBezTo>
                  <a:cubicBezTo>
                    <a:pt x="4760" y="5211"/>
                    <a:pt x="4786" y="5211"/>
                    <a:pt x="4813" y="5211"/>
                  </a:cubicBezTo>
                  <a:close/>
                  <a:moveTo>
                    <a:pt x="2586" y="5137"/>
                  </a:moveTo>
                  <a:cubicBezTo>
                    <a:pt x="2596" y="5137"/>
                    <a:pt x="2577" y="5173"/>
                    <a:pt x="2528" y="5238"/>
                  </a:cubicBezTo>
                  <a:cubicBezTo>
                    <a:pt x="2447" y="5318"/>
                    <a:pt x="2421" y="5399"/>
                    <a:pt x="2421" y="5426"/>
                  </a:cubicBezTo>
                  <a:cubicBezTo>
                    <a:pt x="2447" y="5453"/>
                    <a:pt x="2447" y="5480"/>
                    <a:pt x="2394" y="5507"/>
                  </a:cubicBezTo>
                  <a:cubicBezTo>
                    <a:pt x="2386" y="5514"/>
                    <a:pt x="2381" y="5517"/>
                    <a:pt x="2377" y="5517"/>
                  </a:cubicBezTo>
                  <a:cubicBezTo>
                    <a:pt x="2367" y="5517"/>
                    <a:pt x="2367" y="5492"/>
                    <a:pt x="2367" y="5453"/>
                  </a:cubicBezTo>
                  <a:cubicBezTo>
                    <a:pt x="2389" y="5386"/>
                    <a:pt x="2356" y="5338"/>
                    <a:pt x="2314" y="5338"/>
                  </a:cubicBezTo>
                  <a:cubicBezTo>
                    <a:pt x="2305" y="5338"/>
                    <a:pt x="2296" y="5340"/>
                    <a:pt x="2286" y="5345"/>
                  </a:cubicBezTo>
                  <a:cubicBezTo>
                    <a:pt x="2205" y="5345"/>
                    <a:pt x="2152" y="5291"/>
                    <a:pt x="2152" y="5238"/>
                  </a:cubicBezTo>
                  <a:cubicBezTo>
                    <a:pt x="2152" y="5193"/>
                    <a:pt x="2160" y="5173"/>
                    <a:pt x="2185" y="5173"/>
                  </a:cubicBezTo>
                  <a:cubicBezTo>
                    <a:pt x="2206" y="5173"/>
                    <a:pt x="2238" y="5187"/>
                    <a:pt x="2286" y="5211"/>
                  </a:cubicBezTo>
                  <a:cubicBezTo>
                    <a:pt x="2317" y="5231"/>
                    <a:pt x="2348" y="5240"/>
                    <a:pt x="2379" y="5240"/>
                  </a:cubicBezTo>
                  <a:cubicBezTo>
                    <a:pt x="2428" y="5240"/>
                    <a:pt x="2478" y="5217"/>
                    <a:pt x="2528" y="5184"/>
                  </a:cubicBezTo>
                  <a:cubicBezTo>
                    <a:pt x="2560" y="5152"/>
                    <a:pt x="2579" y="5137"/>
                    <a:pt x="2586" y="5137"/>
                  </a:cubicBezTo>
                  <a:close/>
                  <a:moveTo>
                    <a:pt x="1695" y="5533"/>
                  </a:moveTo>
                  <a:cubicBezTo>
                    <a:pt x="1695" y="5533"/>
                    <a:pt x="1721" y="5533"/>
                    <a:pt x="1721" y="5560"/>
                  </a:cubicBezTo>
                  <a:cubicBezTo>
                    <a:pt x="1721" y="5587"/>
                    <a:pt x="1695" y="5614"/>
                    <a:pt x="1695" y="5614"/>
                  </a:cubicBezTo>
                  <a:cubicBezTo>
                    <a:pt x="1668" y="5614"/>
                    <a:pt x="1641" y="5587"/>
                    <a:pt x="1641" y="5560"/>
                  </a:cubicBezTo>
                  <a:cubicBezTo>
                    <a:pt x="1641" y="5533"/>
                    <a:pt x="1668" y="5533"/>
                    <a:pt x="1695" y="5533"/>
                  </a:cubicBezTo>
                  <a:close/>
                  <a:moveTo>
                    <a:pt x="2232" y="5533"/>
                  </a:moveTo>
                  <a:cubicBezTo>
                    <a:pt x="2259" y="5533"/>
                    <a:pt x="2286" y="5533"/>
                    <a:pt x="2286" y="5560"/>
                  </a:cubicBezTo>
                  <a:cubicBezTo>
                    <a:pt x="2286" y="5587"/>
                    <a:pt x="2259" y="5614"/>
                    <a:pt x="2232" y="5614"/>
                  </a:cubicBezTo>
                  <a:cubicBezTo>
                    <a:pt x="2232" y="5614"/>
                    <a:pt x="2205" y="5587"/>
                    <a:pt x="2205" y="5560"/>
                  </a:cubicBezTo>
                  <a:cubicBezTo>
                    <a:pt x="2205" y="5533"/>
                    <a:pt x="2232" y="5533"/>
                    <a:pt x="2232" y="5533"/>
                  </a:cubicBezTo>
                  <a:close/>
                  <a:moveTo>
                    <a:pt x="4733" y="5533"/>
                  </a:moveTo>
                  <a:cubicBezTo>
                    <a:pt x="4760" y="5533"/>
                    <a:pt x="4760" y="5533"/>
                    <a:pt x="4760" y="5560"/>
                  </a:cubicBezTo>
                  <a:cubicBezTo>
                    <a:pt x="4760" y="5587"/>
                    <a:pt x="4760" y="5614"/>
                    <a:pt x="4733" y="5614"/>
                  </a:cubicBezTo>
                  <a:cubicBezTo>
                    <a:pt x="4706" y="5614"/>
                    <a:pt x="4706" y="5587"/>
                    <a:pt x="4706" y="5560"/>
                  </a:cubicBezTo>
                  <a:cubicBezTo>
                    <a:pt x="4706" y="5533"/>
                    <a:pt x="4706" y="5533"/>
                    <a:pt x="4733" y="5533"/>
                  </a:cubicBezTo>
                  <a:close/>
                  <a:moveTo>
                    <a:pt x="7690" y="5533"/>
                  </a:moveTo>
                  <a:cubicBezTo>
                    <a:pt x="7717" y="5533"/>
                    <a:pt x="7744" y="5533"/>
                    <a:pt x="7744" y="5560"/>
                  </a:cubicBezTo>
                  <a:cubicBezTo>
                    <a:pt x="7744" y="5587"/>
                    <a:pt x="7717" y="5614"/>
                    <a:pt x="7690" y="5614"/>
                  </a:cubicBezTo>
                  <a:cubicBezTo>
                    <a:pt x="7690" y="5614"/>
                    <a:pt x="7663" y="5587"/>
                    <a:pt x="7663" y="5560"/>
                  </a:cubicBezTo>
                  <a:cubicBezTo>
                    <a:pt x="7663" y="5533"/>
                    <a:pt x="7690" y="5533"/>
                    <a:pt x="7690" y="5533"/>
                  </a:cubicBezTo>
                  <a:close/>
                  <a:moveTo>
                    <a:pt x="2663" y="5533"/>
                  </a:moveTo>
                  <a:cubicBezTo>
                    <a:pt x="2716" y="5533"/>
                    <a:pt x="2770" y="5560"/>
                    <a:pt x="2797" y="5614"/>
                  </a:cubicBezTo>
                  <a:cubicBezTo>
                    <a:pt x="2837" y="5654"/>
                    <a:pt x="2851" y="5675"/>
                    <a:pt x="2834" y="5675"/>
                  </a:cubicBezTo>
                  <a:cubicBezTo>
                    <a:pt x="2817" y="5675"/>
                    <a:pt x="2770" y="5654"/>
                    <a:pt x="2689" y="5614"/>
                  </a:cubicBezTo>
                  <a:cubicBezTo>
                    <a:pt x="2609" y="5560"/>
                    <a:pt x="2609" y="5533"/>
                    <a:pt x="2663" y="5533"/>
                  </a:cubicBezTo>
                  <a:close/>
                  <a:moveTo>
                    <a:pt x="7394" y="5614"/>
                  </a:moveTo>
                  <a:cubicBezTo>
                    <a:pt x="7394" y="5614"/>
                    <a:pt x="7421" y="5614"/>
                    <a:pt x="7421" y="5641"/>
                  </a:cubicBezTo>
                  <a:cubicBezTo>
                    <a:pt x="7421" y="5668"/>
                    <a:pt x="7394" y="5695"/>
                    <a:pt x="7394" y="5695"/>
                  </a:cubicBezTo>
                  <a:cubicBezTo>
                    <a:pt x="7368" y="5695"/>
                    <a:pt x="7341" y="5668"/>
                    <a:pt x="7341" y="5641"/>
                  </a:cubicBezTo>
                  <a:cubicBezTo>
                    <a:pt x="7341" y="5614"/>
                    <a:pt x="7368" y="5614"/>
                    <a:pt x="7394" y="5614"/>
                  </a:cubicBezTo>
                  <a:close/>
                  <a:moveTo>
                    <a:pt x="1675" y="5216"/>
                  </a:moveTo>
                  <a:cubicBezTo>
                    <a:pt x="1708" y="5216"/>
                    <a:pt x="1678" y="5324"/>
                    <a:pt x="1587" y="5507"/>
                  </a:cubicBezTo>
                  <a:cubicBezTo>
                    <a:pt x="1533" y="5641"/>
                    <a:pt x="1453" y="5775"/>
                    <a:pt x="1426" y="5775"/>
                  </a:cubicBezTo>
                  <a:cubicBezTo>
                    <a:pt x="1372" y="5775"/>
                    <a:pt x="1480" y="5426"/>
                    <a:pt x="1587" y="5291"/>
                  </a:cubicBezTo>
                  <a:cubicBezTo>
                    <a:pt x="1630" y="5240"/>
                    <a:pt x="1659" y="5216"/>
                    <a:pt x="1675" y="5216"/>
                  </a:cubicBezTo>
                  <a:close/>
                  <a:moveTo>
                    <a:pt x="2071" y="5695"/>
                  </a:moveTo>
                  <a:cubicBezTo>
                    <a:pt x="2071" y="5695"/>
                    <a:pt x="2044" y="5695"/>
                    <a:pt x="2044" y="5722"/>
                  </a:cubicBezTo>
                  <a:cubicBezTo>
                    <a:pt x="2044" y="5748"/>
                    <a:pt x="2071" y="5775"/>
                    <a:pt x="2071" y="5775"/>
                  </a:cubicBezTo>
                  <a:cubicBezTo>
                    <a:pt x="2098" y="5775"/>
                    <a:pt x="2125" y="5748"/>
                    <a:pt x="2125" y="5722"/>
                  </a:cubicBezTo>
                  <a:cubicBezTo>
                    <a:pt x="2125" y="5695"/>
                    <a:pt x="2098" y="5695"/>
                    <a:pt x="2071" y="5695"/>
                  </a:cubicBezTo>
                  <a:close/>
                  <a:moveTo>
                    <a:pt x="2958" y="5695"/>
                  </a:moveTo>
                  <a:cubicBezTo>
                    <a:pt x="2985" y="5695"/>
                    <a:pt x="3012" y="5695"/>
                    <a:pt x="3012" y="5722"/>
                  </a:cubicBezTo>
                  <a:cubicBezTo>
                    <a:pt x="3012" y="5748"/>
                    <a:pt x="2985" y="5775"/>
                    <a:pt x="2958" y="5775"/>
                  </a:cubicBezTo>
                  <a:cubicBezTo>
                    <a:pt x="2931" y="5775"/>
                    <a:pt x="2931" y="5748"/>
                    <a:pt x="2931" y="5722"/>
                  </a:cubicBezTo>
                  <a:cubicBezTo>
                    <a:pt x="2931" y="5695"/>
                    <a:pt x="2931" y="5695"/>
                    <a:pt x="2958" y="5695"/>
                  </a:cubicBezTo>
                  <a:close/>
                  <a:moveTo>
                    <a:pt x="4652" y="5695"/>
                  </a:moveTo>
                  <a:cubicBezTo>
                    <a:pt x="4679" y="5695"/>
                    <a:pt x="4706" y="5695"/>
                    <a:pt x="4706" y="5722"/>
                  </a:cubicBezTo>
                  <a:cubicBezTo>
                    <a:pt x="4706" y="5748"/>
                    <a:pt x="4679" y="5775"/>
                    <a:pt x="4652" y="5775"/>
                  </a:cubicBezTo>
                  <a:cubicBezTo>
                    <a:pt x="4625" y="5775"/>
                    <a:pt x="4625" y="5748"/>
                    <a:pt x="4625" y="5722"/>
                  </a:cubicBezTo>
                  <a:cubicBezTo>
                    <a:pt x="4625" y="5695"/>
                    <a:pt x="4625" y="5695"/>
                    <a:pt x="4652" y="5695"/>
                  </a:cubicBezTo>
                  <a:close/>
                  <a:moveTo>
                    <a:pt x="7394" y="5775"/>
                  </a:moveTo>
                  <a:cubicBezTo>
                    <a:pt x="7394" y="5775"/>
                    <a:pt x="7421" y="5775"/>
                    <a:pt x="7421" y="5802"/>
                  </a:cubicBezTo>
                  <a:cubicBezTo>
                    <a:pt x="7421" y="5829"/>
                    <a:pt x="7394" y="5856"/>
                    <a:pt x="7394" y="5856"/>
                  </a:cubicBezTo>
                  <a:cubicBezTo>
                    <a:pt x="7368" y="5856"/>
                    <a:pt x="7341" y="5829"/>
                    <a:pt x="7341" y="5802"/>
                  </a:cubicBezTo>
                  <a:cubicBezTo>
                    <a:pt x="7341" y="5775"/>
                    <a:pt x="7368" y="5775"/>
                    <a:pt x="7394" y="5775"/>
                  </a:cubicBezTo>
                  <a:close/>
                  <a:moveTo>
                    <a:pt x="1453" y="5856"/>
                  </a:moveTo>
                  <a:cubicBezTo>
                    <a:pt x="1453" y="5856"/>
                    <a:pt x="1480" y="5856"/>
                    <a:pt x="1480" y="5883"/>
                  </a:cubicBezTo>
                  <a:cubicBezTo>
                    <a:pt x="1480" y="5910"/>
                    <a:pt x="1453" y="5937"/>
                    <a:pt x="1453" y="5937"/>
                  </a:cubicBezTo>
                  <a:cubicBezTo>
                    <a:pt x="1426" y="5937"/>
                    <a:pt x="1399" y="5910"/>
                    <a:pt x="1399" y="5883"/>
                  </a:cubicBezTo>
                  <a:cubicBezTo>
                    <a:pt x="1399" y="5856"/>
                    <a:pt x="1426" y="5856"/>
                    <a:pt x="1453" y="5856"/>
                  </a:cubicBezTo>
                  <a:close/>
                  <a:moveTo>
                    <a:pt x="2958" y="5856"/>
                  </a:moveTo>
                  <a:cubicBezTo>
                    <a:pt x="2985" y="5856"/>
                    <a:pt x="3012" y="5856"/>
                    <a:pt x="3012" y="5883"/>
                  </a:cubicBezTo>
                  <a:cubicBezTo>
                    <a:pt x="3012" y="5910"/>
                    <a:pt x="2985" y="5937"/>
                    <a:pt x="2958" y="5937"/>
                  </a:cubicBezTo>
                  <a:cubicBezTo>
                    <a:pt x="2931" y="5937"/>
                    <a:pt x="2931" y="5910"/>
                    <a:pt x="2931" y="5883"/>
                  </a:cubicBezTo>
                  <a:cubicBezTo>
                    <a:pt x="2931" y="5856"/>
                    <a:pt x="2931" y="5856"/>
                    <a:pt x="2958" y="5856"/>
                  </a:cubicBezTo>
                  <a:close/>
                  <a:moveTo>
                    <a:pt x="7529" y="5856"/>
                  </a:moveTo>
                  <a:cubicBezTo>
                    <a:pt x="7556" y="5856"/>
                    <a:pt x="7583" y="5856"/>
                    <a:pt x="7583" y="5883"/>
                  </a:cubicBezTo>
                  <a:cubicBezTo>
                    <a:pt x="7583" y="5910"/>
                    <a:pt x="7556" y="5937"/>
                    <a:pt x="7529" y="5937"/>
                  </a:cubicBezTo>
                  <a:cubicBezTo>
                    <a:pt x="7529" y="5937"/>
                    <a:pt x="7502" y="5910"/>
                    <a:pt x="7502" y="5883"/>
                  </a:cubicBezTo>
                  <a:cubicBezTo>
                    <a:pt x="7502" y="5856"/>
                    <a:pt x="7529" y="5856"/>
                    <a:pt x="7529" y="5856"/>
                  </a:cubicBezTo>
                  <a:close/>
                  <a:moveTo>
                    <a:pt x="4668" y="5872"/>
                  </a:moveTo>
                  <a:cubicBezTo>
                    <a:pt x="4679" y="5872"/>
                    <a:pt x="4691" y="5876"/>
                    <a:pt x="4706" y="5883"/>
                  </a:cubicBezTo>
                  <a:cubicBezTo>
                    <a:pt x="4733" y="5910"/>
                    <a:pt x="4760" y="5964"/>
                    <a:pt x="4760" y="5964"/>
                  </a:cubicBezTo>
                  <a:cubicBezTo>
                    <a:pt x="4760" y="5990"/>
                    <a:pt x="4733" y="6017"/>
                    <a:pt x="4706" y="6017"/>
                  </a:cubicBezTo>
                  <a:cubicBezTo>
                    <a:pt x="4652" y="6017"/>
                    <a:pt x="4625" y="5964"/>
                    <a:pt x="4625" y="5937"/>
                  </a:cubicBezTo>
                  <a:cubicBezTo>
                    <a:pt x="4625" y="5897"/>
                    <a:pt x="4640" y="5872"/>
                    <a:pt x="4668" y="5872"/>
                  </a:cubicBezTo>
                  <a:close/>
                  <a:moveTo>
                    <a:pt x="7394" y="5937"/>
                  </a:moveTo>
                  <a:cubicBezTo>
                    <a:pt x="7394" y="5937"/>
                    <a:pt x="7421" y="5937"/>
                    <a:pt x="7421" y="5964"/>
                  </a:cubicBezTo>
                  <a:cubicBezTo>
                    <a:pt x="7421" y="5990"/>
                    <a:pt x="7394" y="6017"/>
                    <a:pt x="7394" y="6017"/>
                  </a:cubicBezTo>
                  <a:cubicBezTo>
                    <a:pt x="7368" y="6017"/>
                    <a:pt x="7341" y="5990"/>
                    <a:pt x="7341" y="5964"/>
                  </a:cubicBezTo>
                  <a:cubicBezTo>
                    <a:pt x="7341" y="5937"/>
                    <a:pt x="7368" y="5937"/>
                    <a:pt x="7394" y="5937"/>
                  </a:cubicBezTo>
                  <a:close/>
                  <a:moveTo>
                    <a:pt x="2286" y="6185"/>
                  </a:moveTo>
                  <a:cubicBezTo>
                    <a:pt x="2266" y="6185"/>
                    <a:pt x="2246" y="6192"/>
                    <a:pt x="2232" y="6206"/>
                  </a:cubicBezTo>
                  <a:cubicBezTo>
                    <a:pt x="2205" y="6232"/>
                    <a:pt x="2232" y="6259"/>
                    <a:pt x="2286" y="6259"/>
                  </a:cubicBezTo>
                  <a:cubicBezTo>
                    <a:pt x="2340" y="6259"/>
                    <a:pt x="2367" y="6232"/>
                    <a:pt x="2340" y="6206"/>
                  </a:cubicBezTo>
                  <a:cubicBezTo>
                    <a:pt x="2326" y="6192"/>
                    <a:pt x="2306" y="6185"/>
                    <a:pt x="2286" y="6185"/>
                  </a:cubicBezTo>
                  <a:close/>
                  <a:moveTo>
                    <a:pt x="1921" y="5397"/>
                  </a:moveTo>
                  <a:cubicBezTo>
                    <a:pt x="1937" y="5397"/>
                    <a:pt x="1960" y="5405"/>
                    <a:pt x="1990" y="5426"/>
                  </a:cubicBezTo>
                  <a:cubicBezTo>
                    <a:pt x="2071" y="5453"/>
                    <a:pt x="2098" y="5507"/>
                    <a:pt x="2071" y="5533"/>
                  </a:cubicBezTo>
                  <a:cubicBezTo>
                    <a:pt x="2071" y="5560"/>
                    <a:pt x="2071" y="5614"/>
                    <a:pt x="2125" y="5641"/>
                  </a:cubicBezTo>
                  <a:cubicBezTo>
                    <a:pt x="2238" y="5709"/>
                    <a:pt x="2161" y="5815"/>
                    <a:pt x="2037" y="5815"/>
                  </a:cubicBezTo>
                  <a:cubicBezTo>
                    <a:pt x="2014" y="5815"/>
                    <a:pt x="1989" y="5811"/>
                    <a:pt x="1963" y="5802"/>
                  </a:cubicBezTo>
                  <a:cubicBezTo>
                    <a:pt x="1926" y="5792"/>
                    <a:pt x="1895" y="5786"/>
                    <a:pt x="1870" y="5786"/>
                  </a:cubicBezTo>
                  <a:cubicBezTo>
                    <a:pt x="1772" y="5786"/>
                    <a:pt x="1781" y="5872"/>
                    <a:pt x="1910" y="6044"/>
                  </a:cubicBezTo>
                  <a:cubicBezTo>
                    <a:pt x="1963" y="6119"/>
                    <a:pt x="2042" y="6151"/>
                    <a:pt x="2113" y="6151"/>
                  </a:cubicBezTo>
                  <a:cubicBezTo>
                    <a:pt x="2220" y="6151"/>
                    <a:pt x="2308" y="6077"/>
                    <a:pt x="2259" y="5964"/>
                  </a:cubicBezTo>
                  <a:cubicBezTo>
                    <a:pt x="2232" y="5910"/>
                    <a:pt x="2232" y="5856"/>
                    <a:pt x="2286" y="5856"/>
                  </a:cubicBezTo>
                  <a:cubicBezTo>
                    <a:pt x="2340" y="5856"/>
                    <a:pt x="2367" y="5775"/>
                    <a:pt x="2367" y="5695"/>
                  </a:cubicBezTo>
                  <a:cubicBezTo>
                    <a:pt x="2367" y="5661"/>
                    <a:pt x="2377" y="5639"/>
                    <a:pt x="2391" y="5639"/>
                  </a:cubicBezTo>
                  <a:cubicBezTo>
                    <a:pt x="2400" y="5639"/>
                    <a:pt x="2410" y="5647"/>
                    <a:pt x="2421" y="5668"/>
                  </a:cubicBezTo>
                  <a:cubicBezTo>
                    <a:pt x="2440" y="5707"/>
                    <a:pt x="2489" y="5732"/>
                    <a:pt x="2534" y="5732"/>
                  </a:cubicBezTo>
                  <a:cubicBezTo>
                    <a:pt x="2551" y="5732"/>
                    <a:pt x="2567" y="5729"/>
                    <a:pt x="2582" y="5722"/>
                  </a:cubicBezTo>
                  <a:cubicBezTo>
                    <a:pt x="2618" y="5704"/>
                    <a:pt x="2642" y="5695"/>
                    <a:pt x="2653" y="5695"/>
                  </a:cubicBezTo>
                  <a:cubicBezTo>
                    <a:pt x="2674" y="5695"/>
                    <a:pt x="2645" y="5731"/>
                    <a:pt x="2555" y="5802"/>
                  </a:cubicBezTo>
                  <a:cubicBezTo>
                    <a:pt x="2447" y="5874"/>
                    <a:pt x="2424" y="5898"/>
                    <a:pt x="2467" y="5898"/>
                  </a:cubicBezTo>
                  <a:cubicBezTo>
                    <a:pt x="2489" y="5898"/>
                    <a:pt x="2528" y="5892"/>
                    <a:pt x="2582" y="5883"/>
                  </a:cubicBezTo>
                  <a:cubicBezTo>
                    <a:pt x="2689" y="5883"/>
                    <a:pt x="2743" y="5883"/>
                    <a:pt x="2716" y="5937"/>
                  </a:cubicBezTo>
                  <a:cubicBezTo>
                    <a:pt x="2689" y="5964"/>
                    <a:pt x="2609" y="6017"/>
                    <a:pt x="2528" y="6017"/>
                  </a:cubicBezTo>
                  <a:cubicBezTo>
                    <a:pt x="2447" y="6017"/>
                    <a:pt x="2367" y="6044"/>
                    <a:pt x="2367" y="6071"/>
                  </a:cubicBezTo>
                  <a:cubicBezTo>
                    <a:pt x="2367" y="6125"/>
                    <a:pt x="2447" y="6152"/>
                    <a:pt x="2582" y="6152"/>
                  </a:cubicBezTo>
                  <a:cubicBezTo>
                    <a:pt x="2606" y="6147"/>
                    <a:pt x="2628" y="6145"/>
                    <a:pt x="2648" y="6145"/>
                  </a:cubicBezTo>
                  <a:cubicBezTo>
                    <a:pt x="2742" y="6145"/>
                    <a:pt x="2797" y="6193"/>
                    <a:pt x="2797" y="6259"/>
                  </a:cubicBezTo>
                  <a:cubicBezTo>
                    <a:pt x="2824" y="6313"/>
                    <a:pt x="2770" y="6394"/>
                    <a:pt x="2716" y="6394"/>
                  </a:cubicBezTo>
                  <a:cubicBezTo>
                    <a:pt x="2663" y="6394"/>
                    <a:pt x="2609" y="6340"/>
                    <a:pt x="2636" y="6286"/>
                  </a:cubicBezTo>
                  <a:cubicBezTo>
                    <a:pt x="2665" y="6212"/>
                    <a:pt x="2638" y="6171"/>
                    <a:pt x="2594" y="6171"/>
                  </a:cubicBezTo>
                  <a:cubicBezTo>
                    <a:pt x="2558" y="6171"/>
                    <a:pt x="2511" y="6199"/>
                    <a:pt x="2474" y="6259"/>
                  </a:cubicBezTo>
                  <a:cubicBezTo>
                    <a:pt x="2447" y="6313"/>
                    <a:pt x="2313" y="6313"/>
                    <a:pt x="2152" y="6313"/>
                  </a:cubicBezTo>
                  <a:cubicBezTo>
                    <a:pt x="2084" y="6300"/>
                    <a:pt x="2017" y="6293"/>
                    <a:pt x="1967" y="6293"/>
                  </a:cubicBezTo>
                  <a:cubicBezTo>
                    <a:pt x="1916" y="6293"/>
                    <a:pt x="1883" y="6300"/>
                    <a:pt x="1883" y="6313"/>
                  </a:cubicBezTo>
                  <a:cubicBezTo>
                    <a:pt x="1883" y="6367"/>
                    <a:pt x="1829" y="6394"/>
                    <a:pt x="1775" y="6394"/>
                  </a:cubicBezTo>
                  <a:cubicBezTo>
                    <a:pt x="1695" y="6394"/>
                    <a:pt x="1641" y="6340"/>
                    <a:pt x="1641" y="6313"/>
                  </a:cubicBezTo>
                  <a:cubicBezTo>
                    <a:pt x="1641" y="6282"/>
                    <a:pt x="1632" y="6269"/>
                    <a:pt x="1613" y="6269"/>
                  </a:cubicBezTo>
                  <a:cubicBezTo>
                    <a:pt x="1600" y="6269"/>
                    <a:pt x="1582" y="6275"/>
                    <a:pt x="1560" y="6286"/>
                  </a:cubicBezTo>
                  <a:cubicBezTo>
                    <a:pt x="1506" y="6313"/>
                    <a:pt x="1506" y="6367"/>
                    <a:pt x="1533" y="6421"/>
                  </a:cubicBezTo>
                  <a:cubicBezTo>
                    <a:pt x="1560" y="6448"/>
                    <a:pt x="1560" y="6501"/>
                    <a:pt x="1533" y="6501"/>
                  </a:cubicBezTo>
                  <a:cubicBezTo>
                    <a:pt x="1426" y="6501"/>
                    <a:pt x="1426" y="6340"/>
                    <a:pt x="1560" y="6179"/>
                  </a:cubicBezTo>
                  <a:cubicBezTo>
                    <a:pt x="1638" y="6101"/>
                    <a:pt x="1684" y="6061"/>
                    <a:pt x="1709" y="6061"/>
                  </a:cubicBezTo>
                  <a:cubicBezTo>
                    <a:pt x="1735" y="6061"/>
                    <a:pt x="1735" y="6108"/>
                    <a:pt x="1721" y="6206"/>
                  </a:cubicBezTo>
                  <a:cubicBezTo>
                    <a:pt x="1721" y="6219"/>
                    <a:pt x="1728" y="6226"/>
                    <a:pt x="1742" y="6226"/>
                  </a:cubicBezTo>
                  <a:cubicBezTo>
                    <a:pt x="1755" y="6226"/>
                    <a:pt x="1775" y="6219"/>
                    <a:pt x="1802" y="6206"/>
                  </a:cubicBezTo>
                  <a:cubicBezTo>
                    <a:pt x="1910" y="6152"/>
                    <a:pt x="1802" y="5937"/>
                    <a:pt x="1668" y="5937"/>
                  </a:cubicBezTo>
                  <a:cubicBezTo>
                    <a:pt x="1614" y="5937"/>
                    <a:pt x="1560" y="5883"/>
                    <a:pt x="1560" y="5829"/>
                  </a:cubicBezTo>
                  <a:cubicBezTo>
                    <a:pt x="1560" y="5775"/>
                    <a:pt x="1587" y="5775"/>
                    <a:pt x="1614" y="5775"/>
                  </a:cubicBezTo>
                  <a:cubicBezTo>
                    <a:pt x="1624" y="5786"/>
                    <a:pt x="1637" y="5790"/>
                    <a:pt x="1651" y="5790"/>
                  </a:cubicBezTo>
                  <a:cubicBezTo>
                    <a:pt x="1752" y="5790"/>
                    <a:pt x="1933" y="5570"/>
                    <a:pt x="1910" y="5453"/>
                  </a:cubicBezTo>
                  <a:cubicBezTo>
                    <a:pt x="1893" y="5420"/>
                    <a:pt x="1897" y="5397"/>
                    <a:pt x="1921" y="5397"/>
                  </a:cubicBezTo>
                  <a:close/>
                  <a:moveTo>
                    <a:pt x="2071" y="6421"/>
                  </a:moveTo>
                  <a:cubicBezTo>
                    <a:pt x="2071" y="6421"/>
                    <a:pt x="2044" y="6421"/>
                    <a:pt x="2044" y="6448"/>
                  </a:cubicBezTo>
                  <a:cubicBezTo>
                    <a:pt x="2044" y="6474"/>
                    <a:pt x="2071" y="6501"/>
                    <a:pt x="2071" y="6501"/>
                  </a:cubicBezTo>
                  <a:cubicBezTo>
                    <a:pt x="2098" y="6501"/>
                    <a:pt x="2125" y="6474"/>
                    <a:pt x="2125" y="6448"/>
                  </a:cubicBezTo>
                  <a:cubicBezTo>
                    <a:pt x="2125" y="6421"/>
                    <a:pt x="2098" y="6421"/>
                    <a:pt x="2071" y="6421"/>
                  </a:cubicBezTo>
                  <a:close/>
                  <a:moveTo>
                    <a:pt x="1695" y="6501"/>
                  </a:moveTo>
                  <a:cubicBezTo>
                    <a:pt x="1695" y="6501"/>
                    <a:pt x="1721" y="6501"/>
                    <a:pt x="1721" y="6528"/>
                  </a:cubicBezTo>
                  <a:cubicBezTo>
                    <a:pt x="1721" y="6555"/>
                    <a:pt x="1695" y="6582"/>
                    <a:pt x="1695" y="6582"/>
                  </a:cubicBezTo>
                  <a:cubicBezTo>
                    <a:pt x="1668" y="6582"/>
                    <a:pt x="1641" y="6555"/>
                    <a:pt x="1641" y="6528"/>
                  </a:cubicBezTo>
                  <a:cubicBezTo>
                    <a:pt x="1641" y="6501"/>
                    <a:pt x="1668" y="6501"/>
                    <a:pt x="1695" y="6501"/>
                  </a:cubicBezTo>
                  <a:close/>
                  <a:moveTo>
                    <a:pt x="2555" y="6501"/>
                  </a:moveTo>
                  <a:cubicBezTo>
                    <a:pt x="2582" y="6501"/>
                    <a:pt x="2609" y="6501"/>
                    <a:pt x="2609" y="6528"/>
                  </a:cubicBezTo>
                  <a:cubicBezTo>
                    <a:pt x="2609" y="6555"/>
                    <a:pt x="2582" y="6582"/>
                    <a:pt x="2555" y="6582"/>
                  </a:cubicBezTo>
                  <a:cubicBezTo>
                    <a:pt x="2555" y="6582"/>
                    <a:pt x="2528" y="6555"/>
                    <a:pt x="2528" y="6528"/>
                  </a:cubicBezTo>
                  <a:cubicBezTo>
                    <a:pt x="2528" y="6501"/>
                    <a:pt x="2555" y="6501"/>
                    <a:pt x="2555" y="6501"/>
                  </a:cubicBezTo>
                  <a:close/>
                  <a:moveTo>
                    <a:pt x="4652" y="6259"/>
                  </a:moveTo>
                  <a:cubicBezTo>
                    <a:pt x="4706" y="6259"/>
                    <a:pt x="4760" y="6313"/>
                    <a:pt x="4760" y="6421"/>
                  </a:cubicBezTo>
                  <a:cubicBezTo>
                    <a:pt x="4733" y="6501"/>
                    <a:pt x="4706" y="6582"/>
                    <a:pt x="4679" y="6582"/>
                  </a:cubicBezTo>
                  <a:cubicBezTo>
                    <a:pt x="4652" y="6582"/>
                    <a:pt x="4625" y="6501"/>
                    <a:pt x="4598" y="6421"/>
                  </a:cubicBezTo>
                  <a:cubicBezTo>
                    <a:pt x="4571" y="6313"/>
                    <a:pt x="4598" y="6259"/>
                    <a:pt x="4652" y="6259"/>
                  </a:cubicBezTo>
                  <a:close/>
                  <a:moveTo>
                    <a:pt x="2085" y="6376"/>
                  </a:moveTo>
                  <a:cubicBezTo>
                    <a:pt x="2129" y="6376"/>
                    <a:pt x="2185" y="6389"/>
                    <a:pt x="2232" y="6421"/>
                  </a:cubicBezTo>
                  <a:lnTo>
                    <a:pt x="2394" y="6474"/>
                  </a:lnTo>
                  <a:lnTo>
                    <a:pt x="2232" y="6474"/>
                  </a:lnTo>
                  <a:cubicBezTo>
                    <a:pt x="2098" y="6501"/>
                    <a:pt x="2098" y="6501"/>
                    <a:pt x="2205" y="6582"/>
                  </a:cubicBezTo>
                  <a:cubicBezTo>
                    <a:pt x="2259" y="6609"/>
                    <a:pt x="2286" y="6636"/>
                    <a:pt x="2232" y="6663"/>
                  </a:cubicBezTo>
                  <a:cubicBezTo>
                    <a:pt x="2125" y="6663"/>
                    <a:pt x="1937" y="6448"/>
                    <a:pt x="2017" y="6394"/>
                  </a:cubicBezTo>
                  <a:cubicBezTo>
                    <a:pt x="2028" y="6383"/>
                    <a:pt x="2053" y="6376"/>
                    <a:pt x="2085" y="6376"/>
                  </a:cubicBezTo>
                  <a:close/>
                  <a:moveTo>
                    <a:pt x="7426" y="6226"/>
                  </a:moveTo>
                  <a:cubicBezTo>
                    <a:pt x="7465" y="6226"/>
                    <a:pt x="7475" y="6258"/>
                    <a:pt x="7475" y="6340"/>
                  </a:cubicBezTo>
                  <a:cubicBezTo>
                    <a:pt x="7475" y="6421"/>
                    <a:pt x="7448" y="6501"/>
                    <a:pt x="7394" y="6501"/>
                  </a:cubicBezTo>
                  <a:cubicBezTo>
                    <a:pt x="7368" y="6501"/>
                    <a:pt x="7341" y="6528"/>
                    <a:pt x="7368" y="6555"/>
                  </a:cubicBezTo>
                  <a:cubicBezTo>
                    <a:pt x="7394" y="6582"/>
                    <a:pt x="7368" y="6690"/>
                    <a:pt x="7341" y="6770"/>
                  </a:cubicBezTo>
                  <a:cubicBezTo>
                    <a:pt x="7314" y="6837"/>
                    <a:pt x="7300" y="6871"/>
                    <a:pt x="7287" y="6871"/>
                  </a:cubicBezTo>
                  <a:cubicBezTo>
                    <a:pt x="7273" y="6871"/>
                    <a:pt x="7260" y="6837"/>
                    <a:pt x="7233" y="6770"/>
                  </a:cubicBezTo>
                  <a:cubicBezTo>
                    <a:pt x="7152" y="6528"/>
                    <a:pt x="7179" y="6340"/>
                    <a:pt x="7314" y="6259"/>
                  </a:cubicBezTo>
                  <a:cubicBezTo>
                    <a:pt x="7366" y="6238"/>
                    <a:pt x="7402" y="6226"/>
                    <a:pt x="7426" y="6226"/>
                  </a:cubicBezTo>
                  <a:close/>
                  <a:moveTo>
                    <a:pt x="4731" y="6652"/>
                  </a:moveTo>
                  <a:cubicBezTo>
                    <a:pt x="4748" y="6652"/>
                    <a:pt x="4775" y="6693"/>
                    <a:pt x="4813" y="6770"/>
                  </a:cubicBezTo>
                  <a:cubicBezTo>
                    <a:pt x="4813" y="6824"/>
                    <a:pt x="4813" y="6905"/>
                    <a:pt x="4786" y="6931"/>
                  </a:cubicBezTo>
                  <a:cubicBezTo>
                    <a:pt x="4760" y="6931"/>
                    <a:pt x="4733" y="6905"/>
                    <a:pt x="4706" y="6797"/>
                  </a:cubicBezTo>
                  <a:cubicBezTo>
                    <a:pt x="4706" y="6699"/>
                    <a:pt x="4713" y="6652"/>
                    <a:pt x="4731" y="6652"/>
                  </a:cubicBezTo>
                  <a:close/>
                  <a:moveTo>
                    <a:pt x="7179" y="6972"/>
                  </a:moveTo>
                  <a:cubicBezTo>
                    <a:pt x="7200" y="6972"/>
                    <a:pt x="7220" y="6985"/>
                    <a:pt x="7233" y="7012"/>
                  </a:cubicBezTo>
                  <a:cubicBezTo>
                    <a:pt x="7260" y="7039"/>
                    <a:pt x="7233" y="7066"/>
                    <a:pt x="7179" y="7066"/>
                  </a:cubicBezTo>
                  <a:cubicBezTo>
                    <a:pt x="7126" y="7066"/>
                    <a:pt x="7099" y="7039"/>
                    <a:pt x="7126" y="7012"/>
                  </a:cubicBezTo>
                  <a:cubicBezTo>
                    <a:pt x="7139" y="6985"/>
                    <a:pt x="7159" y="6972"/>
                    <a:pt x="7179" y="6972"/>
                  </a:cubicBezTo>
                  <a:close/>
                  <a:moveTo>
                    <a:pt x="4733" y="7066"/>
                  </a:moveTo>
                  <a:cubicBezTo>
                    <a:pt x="4760" y="7066"/>
                    <a:pt x="4760" y="7066"/>
                    <a:pt x="4760" y="7093"/>
                  </a:cubicBezTo>
                  <a:cubicBezTo>
                    <a:pt x="4760" y="7120"/>
                    <a:pt x="4760" y="7120"/>
                    <a:pt x="4733" y="7120"/>
                  </a:cubicBezTo>
                  <a:cubicBezTo>
                    <a:pt x="4706" y="7120"/>
                    <a:pt x="4706" y="7120"/>
                    <a:pt x="4706" y="7093"/>
                  </a:cubicBezTo>
                  <a:cubicBezTo>
                    <a:pt x="4706" y="7066"/>
                    <a:pt x="4706" y="7066"/>
                    <a:pt x="4733" y="7066"/>
                  </a:cubicBezTo>
                  <a:close/>
                  <a:moveTo>
                    <a:pt x="7383" y="7083"/>
                  </a:moveTo>
                  <a:cubicBezTo>
                    <a:pt x="7394" y="7083"/>
                    <a:pt x="7394" y="7113"/>
                    <a:pt x="7394" y="7173"/>
                  </a:cubicBezTo>
                  <a:cubicBezTo>
                    <a:pt x="7394" y="7227"/>
                    <a:pt x="7341" y="7308"/>
                    <a:pt x="7314" y="7335"/>
                  </a:cubicBezTo>
                  <a:cubicBezTo>
                    <a:pt x="7307" y="7341"/>
                    <a:pt x="7302" y="7345"/>
                    <a:pt x="7298" y="7345"/>
                  </a:cubicBezTo>
                  <a:cubicBezTo>
                    <a:pt x="7287" y="7345"/>
                    <a:pt x="7287" y="7315"/>
                    <a:pt x="7287" y="7254"/>
                  </a:cubicBezTo>
                  <a:cubicBezTo>
                    <a:pt x="7314" y="7200"/>
                    <a:pt x="7341" y="7120"/>
                    <a:pt x="7368" y="7093"/>
                  </a:cubicBezTo>
                  <a:cubicBezTo>
                    <a:pt x="7374" y="7086"/>
                    <a:pt x="7379" y="7083"/>
                    <a:pt x="7383" y="7083"/>
                  </a:cubicBezTo>
                  <a:close/>
                  <a:moveTo>
                    <a:pt x="4975" y="7604"/>
                  </a:moveTo>
                  <a:cubicBezTo>
                    <a:pt x="5002" y="7604"/>
                    <a:pt x="5002" y="7631"/>
                    <a:pt x="5002" y="7657"/>
                  </a:cubicBezTo>
                  <a:cubicBezTo>
                    <a:pt x="5002" y="7684"/>
                    <a:pt x="5002" y="7684"/>
                    <a:pt x="4975" y="7684"/>
                  </a:cubicBezTo>
                  <a:cubicBezTo>
                    <a:pt x="4948" y="7684"/>
                    <a:pt x="4921" y="7684"/>
                    <a:pt x="4921" y="7657"/>
                  </a:cubicBezTo>
                  <a:cubicBezTo>
                    <a:pt x="4921" y="7631"/>
                    <a:pt x="4948" y="7604"/>
                    <a:pt x="4975" y="7604"/>
                  </a:cubicBezTo>
                  <a:close/>
                  <a:moveTo>
                    <a:pt x="1990" y="7846"/>
                  </a:moveTo>
                  <a:cubicBezTo>
                    <a:pt x="2017" y="7846"/>
                    <a:pt x="2044" y="7872"/>
                    <a:pt x="2044" y="7899"/>
                  </a:cubicBezTo>
                  <a:cubicBezTo>
                    <a:pt x="2044" y="7926"/>
                    <a:pt x="2017" y="7926"/>
                    <a:pt x="1990" y="7926"/>
                  </a:cubicBezTo>
                  <a:cubicBezTo>
                    <a:pt x="1990" y="7926"/>
                    <a:pt x="1963" y="7926"/>
                    <a:pt x="1963" y="7899"/>
                  </a:cubicBezTo>
                  <a:cubicBezTo>
                    <a:pt x="1963" y="7872"/>
                    <a:pt x="1990" y="7846"/>
                    <a:pt x="1990" y="7846"/>
                  </a:cubicBezTo>
                  <a:close/>
                  <a:moveTo>
                    <a:pt x="4894" y="7846"/>
                  </a:moveTo>
                  <a:cubicBezTo>
                    <a:pt x="4921" y="7846"/>
                    <a:pt x="4921" y="7872"/>
                    <a:pt x="4921" y="7899"/>
                  </a:cubicBezTo>
                  <a:cubicBezTo>
                    <a:pt x="4921" y="7926"/>
                    <a:pt x="4921" y="7926"/>
                    <a:pt x="4894" y="7926"/>
                  </a:cubicBezTo>
                  <a:cubicBezTo>
                    <a:pt x="4867" y="7926"/>
                    <a:pt x="4840" y="7926"/>
                    <a:pt x="4840" y="7899"/>
                  </a:cubicBezTo>
                  <a:cubicBezTo>
                    <a:pt x="4840" y="7872"/>
                    <a:pt x="4867" y="7846"/>
                    <a:pt x="4894" y="7846"/>
                  </a:cubicBezTo>
                  <a:close/>
                  <a:moveTo>
                    <a:pt x="4696" y="7226"/>
                  </a:moveTo>
                  <a:cubicBezTo>
                    <a:pt x="4752" y="7226"/>
                    <a:pt x="4776" y="7283"/>
                    <a:pt x="4813" y="7469"/>
                  </a:cubicBezTo>
                  <a:cubicBezTo>
                    <a:pt x="4840" y="7631"/>
                    <a:pt x="4813" y="7684"/>
                    <a:pt x="4733" y="7684"/>
                  </a:cubicBezTo>
                  <a:cubicBezTo>
                    <a:pt x="4652" y="7684"/>
                    <a:pt x="4625" y="7738"/>
                    <a:pt x="4625" y="7792"/>
                  </a:cubicBezTo>
                  <a:cubicBezTo>
                    <a:pt x="4625" y="7811"/>
                    <a:pt x="4639" y="7830"/>
                    <a:pt x="4656" y="7830"/>
                  </a:cubicBezTo>
                  <a:cubicBezTo>
                    <a:pt x="4663" y="7830"/>
                    <a:pt x="4671" y="7827"/>
                    <a:pt x="4679" y="7819"/>
                  </a:cubicBezTo>
                  <a:cubicBezTo>
                    <a:pt x="4684" y="7814"/>
                    <a:pt x="4689" y="7812"/>
                    <a:pt x="4694" y="7812"/>
                  </a:cubicBezTo>
                  <a:cubicBezTo>
                    <a:pt x="4715" y="7812"/>
                    <a:pt x="4733" y="7855"/>
                    <a:pt x="4733" y="7899"/>
                  </a:cubicBezTo>
                  <a:cubicBezTo>
                    <a:pt x="4733" y="7973"/>
                    <a:pt x="4700" y="8015"/>
                    <a:pt x="4662" y="8015"/>
                  </a:cubicBezTo>
                  <a:cubicBezTo>
                    <a:pt x="4631" y="8015"/>
                    <a:pt x="4596" y="7987"/>
                    <a:pt x="4571" y="7926"/>
                  </a:cubicBezTo>
                  <a:cubicBezTo>
                    <a:pt x="4491" y="7604"/>
                    <a:pt x="4491" y="7308"/>
                    <a:pt x="4598" y="7254"/>
                  </a:cubicBezTo>
                  <a:cubicBezTo>
                    <a:pt x="4640" y="7237"/>
                    <a:pt x="4671" y="7226"/>
                    <a:pt x="4696" y="7226"/>
                  </a:cubicBezTo>
                  <a:close/>
                  <a:moveTo>
                    <a:pt x="7233" y="8007"/>
                  </a:moveTo>
                  <a:cubicBezTo>
                    <a:pt x="7206" y="8007"/>
                    <a:pt x="7179" y="8034"/>
                    <a:pt x="7179" y="8061"/>
                  </a:cubicBezTo>
                  <a:cubicBezTo>
                    <a:pt x="7179" y="8088"/>
                    <a:pt x="7206" y="8088"/>
                    <a:pt x="7233" y="8088"/>
                  </a:cubicBezTo>
                  <a:cubicBezTo>
                    <a:pt x="7233" y="8088"/>
                    <a:pt x="7260" y="8088"/>
                    <a:pt x="7260" y="8061"/>
                  </a:cubicBezTo>
                  <a:cubicBezTo>
                    <a:pt x="7260" y="8034"/>
                    <a:pt x="7233" y="8007"/>
                    <a:pt x="7233" y="8007"/>
                  </a:cubicBezTo>
                  <a:close/>
                  <a:moveTo>
                    <a:pt x="1919" y="8104"/>
                  </a:moveTo>
                  <a:cubicBezTo>
                    <a:pt x="1939" y="8104"/>
                    <a:pt x="1964" y="8144"/>
                    <a:pt x="1990" y="8222"/>
                  </a:cubicBezTo>
                  <a:cubicBezTo>
                    <a:pt x="2017" y="8276"/>
                    <a:pt x="1990" y="8356"/>
                    <a:pt x="1963" y="8383"/>
                  </a:cubicBezTo>
                  <a:cubicBezTo>
                    <a:pt x="1954" y="8388"/>
                    <a:pt x="1946" y="8390"/>
                    <a:pt x="1938" y="8390"/>
                  </a:cubicBezTo>
                  <a:cubicBezTo>
                    <a:pt x="1901" y="8390"/>
                    <a:pt x="1883" y="8338"/>
                    <a:pt x="1883" y="8249"/>
                  </a:cubicBezTo>
                  <a:cubicBezTo>
                    <a:pt x="1883" y="8151"/>
                    <a:pt x="1897" y="8104"/>
                    <a:pt x="1919" y="8104"/>
                  </a:cubicBezTo>
                  <a:close/>
                  <a:moveTo>
                    <a:pt x="2152" y="8491"/>
                  </a:moveTo>
                  <a:cubicBezTo>
                    <a:pt x="2179" y="8491"/>
                    <a:pt x="2205" y="8518"/>
                    <a:pt x="2205" y="8545"/>
                  </a:cubicBezTo>
                  <a:cubicBezTo>
                    <a:pt x="2205" y="8572"/>
                    <a:pt x="2179" y="8572"/>
                    <a:pt x="2152" y="8572"/>
                  </a:cubicBezTo>
                  <a:cubicBezTo>
                    <a:pt x="2152" y="8572"/>
                    <a:pt x="2125" y="8572"/>
                    <a:pt x="2125" y="8545"/>
                  </a:cubicBezTo>
                  <a:cubicBezTo>
                    <a:pt x="2125" y="8518"/>
                    <a:pt x="2152" y="8491"/>
                    <a:pt x="2152" y="8491"/>
                  </a:cubicBezTo>
                  <a:close/>
                  <a:moveTo>
                    <a:pt x="4534" y="8086"/>
                  </a:moveTo>
                  <a:cubicBezTo>
                    <a:pt x="4565" y="8086"/>
                    <a:pt x="4608" y="8182"/>
                    <a:pt x="4652" y="8356"/>
                  </a:cubicBezTo>
                  <a:cubicBezTo>
                    <a:pt x="4679" y="8518"/>
                    <a:pt x="4652" y="8572"/>
                    <a:pt x="4571" y="8572"/>
                  </a:cubicBezTo>
                  <a:cubicBezTo>
                    <a:pt x="4491" y="8572"/>
                    <a:pt x="4464" y="8491"/>
                    <a:pt x="4491" y="8303"/>
                  </a:cubicBezTo>
                  <a:cubicBezTo>
                    <a:pt x="4491" y="8155"/>
                    <a:pt x="4508" y="8086"/>
                    <a:pt x="4534" y="8086"/>
                  </a:cubicBezTo>
                  <a:close/>
                  <a:moveTo>
                    <a:pt x="7386" y="7642"/>
                  </a:moveTo>
                  <a:cubicBezTo>
                    <a:pt x="7412" y="7642"/>
                    <a:pt x="7394" y="7666"/>
                    <a:pt x="7341" y="7738"/>
                  </a:cubicBezTo>
                  <a:cubicBezTo>
                    <a:pt x="7287" y="7792"/>
                    <a:pt x="7287" y="7846"/>
                    <a:pt x="7314" y="7846"/>
                  </a:cubicBezTo>
                  <a:cubicBezTo>
                    <a:pt x="7421" y="7846"/>
                    <a:pt x="7421" y="8114"/>
                    <a:pt x="7314" y="8249"/>
                  </a:cubicBezTo>
                  <a:cubicBezTo>
                    <a:pt x="7273" y="8309"/>
                    <a:pt x="7263" y="8340"/>
                    <a:pt x="7284" y="8340"/>
                  </a:cubicBezTo>
                  <a:cubicBezTo>
                    <a:pt x="7290" y="8340"/>
                    <a:pt x="7300" y="8336"/>
                    <a:pt x="7314" y="8330"/>
                  </a:cubicBezTo>
                  <a:cubicBezTo>
                    <a:pt x="7325" y="8318"/>
                    <a:pt x="7336" y="8313"/>
                    <a:pt x="7345" y="8313"/>
                  </a:cubicBezTo>
                  <a:cubicBezTo>
                    <a:pt x="7378" y="8313"/>
                    <a:pt x="7394" y="8385"/>
                    <a:pt x="7394" y="8491"/>
                  </a:cubicBezTo>
                  <a:cubicBezTo>
                    <a:pt x="7394" y="8657"/>
                    <a:pt x="7384" y="8731"/>
                    <a:pt x="7363" y="8731"/>
                  </a:cubicBezTo>
                  <a:cubicBezTo>
                    <a:pt x="7351" y="8731"/>
                    <a:pt x="7334" y="8703"/>
                    <a:pt x="7314" y="8652"/>
                  </a:cubicBezTo>
                  <a:cubicBezTo>
                    <a:pt x="7295" y="8633"/>
                    <a:pt x="7249" y="8614"/>
                    <a:pt x="7195" y="8614"/>
                  </a:cubicBezTo>
                  <a:cubicBezTo>
                    <a:pt x="7173" y="8614"/>
                    <a:pt x="7149" y="8617"/>
                    <a:pt x="7126" y="8625"/>
                  </a:cubicBezTo>
                  <a:cubicBezTo>
                    <a:pt x="7090" y="8643"/>
                    <a:pt x="7066" y="8652"/>
                    <a:pt x="7055" y="8652"/>
                  </a:cubicBezTo>
                  <a:cubicBezTo>
                    <a:pt x="7033" y="8652"/>
                    <a:pt x="7063" y="8616"/>
                    <a:pt x="7152" y="8545"/>
                  </a:cubicBezTo>
                  <a:cubicBezTo>
                    <a:pt x="7219" y="8478"/>
                    <a:pt x="7249" y="8430"/>
                    <a:pt x="7242" y="8430"/>
                  </a:cubicBezTo>
                  <a:lnTo>
                    <a:pt x="7242" y="8430"/>
                  </a:lnTo>
                  <a:cubicBezTo>
                    <a:pt x="7241" y="8430"/>
                    <a:pt x="7238" y="8432"/>
                    <a:pt x="7233" y="8437"/>
                  </a:cubicBezTo>
                  <a:cubicBezTo>
                    <a:pt x="7228" y="8440"/>
                    <a:pt x="7222" y="8441"/>
                    <a:pt x="7216" y="8441"/>
                  </a:cubicBezTo>
                  <a:cubicBezTo>
                    <a:pt x="7169" y="8441"/>
                    <a:pt x="7126" y="8342"/>
                    <a:pt x="7126" y="8222"/>
                  </a:cubicBezTo>
                  <a:cubicBezTo>
                    <a:pt x="7099" y="8061"/>
                    <a:pt x="7126" y="7926"/>
                    <a:pt x="7179" y="7926"/>
                  </a:cubicBezTo>
                  <a:cubicBezTo>
                    <a:pt x="7233" y="7926"/>
                    <a:pt x="7233" y="7899"/>
                    <a:pt x="7206" y="7819"/>
                  </a:cubicBezTo>
                  <a:cubicBezTo>
                    <a:pt x="7179" y="7765"/>
                    <a:pt x="7233" y="7684"/>
                    <a:pt x="7314" y="7657"/>
                  </a:cubicBezTo>
                  <a:cubicBezTo>
                    <a:pt x="7350" y="7648"/>
                    <a:pt x="7374" y="7642"/>
                    <a:pt x="7386" y="7642"/>
                  </a:cubicBezTo>
                  <a:close/>
                  <a:moveTo>
                    <a:pt x="727" y="8814"/>
                  </a:moveTo>
                  <a:cubicBezTo>
                    <a:pt x="700" y="8814"/>
                    <a:pt x="673" y="8840"/>
                    <a:pt x="673" y="8867"/>
                  </a:cubicBezTo>
                  <a:cubicBezTo>
                    <a:pt x="673" y="8867"/>
                    <a:pt x="700" y="8894"/>
                    <a:pt x="727" y="8894"/>
                  </a:cubicBezTo>
                  <a:cubicBezTo>
                    <a:pt x="754" y="8894"/>
                    <a:pt x="754" y="8867"/>
                    <a:pt x="754" y="8867"/>
                  </a:cubicBezTo>
                  <a:cubicBezTo>
                    <a:pt x="754" y="8840"/>
                    <a:pt x="754" y="8814"/>
                    <a:pt x="727" y="8814"/>
                  </a:cubicBezTo>
                  <a:close/>
                  <a:moveTo>
                    <a:pt x="2716" y="8814"/>
                  </a:moveTo>
                  <a:cubicBezTo>
                    <a:pt x="2716" y="8814"/>
                    <a:pt x="2689" y="8840"/>
                    <a:pt x="2689" y="8867"/>
                  </a:cubicBezTo>
                  <a:cubicBezTo>
                    <a:pt x="2689" y="8894"/>
                    <a:pt x="2716" y="8894"/>
                    <a:pt x="2716" y="8894"/>
                  </a:cubicBezTo>
                  <a:cubicBezTo>
                    <a:pt x="2743" y="8894"/>
                    <a:pt x="2770" y="8894"/>
                    <a:pt x="2770" y="8867"/>
                  </a:cubicBezTo>
                  <a:cubicBezTo>
                    <a:pt x="2770" y="8840"/>
                    <a:pt x="2743" y="8814"/>
                    <a:pt x="2716" y="8814"/>
                  </a:cubicBezTo>
                  <a:close/>
                  <a:moveTo>
                    <a:pt x="323" y="8894"/>
                  </a:moveTo>
                  <a:cubicBezTo>
                    <a:pt x="297" y="8894"/>
                    <a:pt x="270" y="8921"/>
                    <a:pt x="270" y="8948"/>
                  </a:cubicBezTo>
                  <a:cubicBezTo>
                    <a:pt x="270" y="8948"/>
                    <a:pt x="297" y="8975"/>
                    <a:pt x="323" y="8975"/>
                  </a:cubicBezTo>
                  <a:cubicBezTo>
                    <a:pt x="350" y="8975"/>
                    <a:pt x="350" y="8948"/>
                    <a:pt x="350" y="8948"/>
                  </a:cubicBezTo>
                  <a:cubicBezTo>
                    <a:pt x="350" y="8921"/>
                    <a:pt x="350" y="8894"/>
                    <a:pt x="323" y="8894"/>
                  </a:cubicBezTo>
                  <a:close/>
                  <a:moveTo>
                    <a:pt x="1651" y="8491"/>
                  </a:moveTo>
                  <a:cubicBezTo>
                    <a:pt x="1661" y="8491"/>
                    <a:pt x="1681" y="8518"/>
                    <a:pt x="1721" y="8572"/>
                  </a:cubicBezTo>
                  <a:cubicBezTo>
                    <a:pt x="1762" y="8625"/>
                    <a:pt x="1782" y="8652"/>
                    <a:pt x="1792" y="8652"/>
                  </a:cubicBezTo>
                  <a:cubicBezTo>
                    <a:pt x="1802" y="8652"/>
                    <a:pt x="1802" y="8625"/>
                    <a:pt x="1802" y="8572"/>
                  </a:cubicBezTo>
                  <a:cubicBezTo>
                    <a:pt x="1802" y="8527"/>
                    <a:pt x="1810" y="8507"/>
                    <a:pt x="1822" y="8507"/>
                  </a:cubicBezTo>
                  <a:cubicBezTo>
                    <a:pt x="1832" y="8507"/>
                    <a:pt x="1844" y="8520"/>
                    <a:pt x="1856" y="8545"/>
                  </a:cubicBezTo>
                  <a:cubicBezTo>
                    <a:pt x="1910" y="8598"/>
                    <a:pt x="1990" y="8652"/>
                    <a:pt x="2044" y="8679"/>
                  </a:cubicBezTo>
                  <a:cubicBezTo>
                    <a:pt x="2098" y="8679"/>
                    <a:pt x="2205" y="8760"/>
                    <a:pt x="2259" y="8814"/>
                  </a:cubicBezTo>
                  <a:cubicBezTo>
                    <a:pt x="2306" y="8860"/>
                    <a:pt x="2335" y="8889"/>
                    <a:pt x="2351" y="8889"/>
                  </a:cubicBezTo>
                  <a:cubicBezTo>
                    <a:pt x="2362" y="8889"/>
                    <a:pt x="2367" y="8874"/>
                    <a:pt x="2367" y="8840"/>
                  </a:cubicBezTo>
                  <a:cubicBezTo>
                    <a:pt x="2367" y="8787"/>
                    <a:pt x="2421" y="8733"/>
                    <a:pt x="2474" y="8733"/>
                  </a:cubicBezTo>
                  <a:cubicBezTo>
                    <a:pt x="2528" y="8733"/>
                    <a:pt x="2501" y="8787"/>
                    <a:pt x="2421" y="8867"/>
                  </a:cubicBezTo>
                  <a:cubicBezTo>
                    <a:pt x="2350" y="8938"/>
                    <a:pt x="2309" y="8972"/>
                    <a:pt x="2278" y="8972"/>
                  </a:cubicBezTo>
                  <a:cubicBezTo>
                    <a:pt x="2250" y="8972"/>
                    <a:pt x="2231" y="8945"/>
                    <a:pt x="2205" y="8894"/>
                  </a:cubicBezTo>
                  <a:cubicBezTo>
                    <a:pt x="2165" y="8840"/>
                    <a:pt x="2145" y="8814"/>
                    <a:pt x="2135" y="8814"/>
                  </a:cubicBezTo>
                  <a:cubicBezTo>
                    <a:pt x="2125" y="8814"/>
                    <a:pt x="2125" y="8840"/>
                    <a:pt x="2125" y="8894"/>
                  </a:cubicBezTo>
                  <a:cubicBezTo>
                    <a:pt x="2125" y="8952"/>
                    <a:pt x="2117" y="8979"/>
                    <a:pt x="2102" y="8979"/>
                  </a:cubicBezTo>
                  <a:cubicBezTo>
                    <a:pt x="2088" y="8979"/>
                    <a:pt x="2069" y="8958"/>
                    <a:pt x="2044" y="8921"/>
                  </a:cubicBezTo>
                  <a:cubicBezTo>
                    <a:pt x="2017" y="8867"/>
                    <a:pt x="1997" y="8840"/>
                    <a:pt x="1984" y="8840"/>
                  </a:cubicBezTo>
                  <a:cubicBezTo>
                    <a:pt x="1970" y="8840"/>
                    <a:pt x="1963" y="8867"/>
                    <a:pt x="1963" y="8921"/>
                  </a:cubicBezTo>
                  <a:cubicBezTo>
                    <a:pt x="1949" y="8979"/>
                    <a:pt x="1935" y="9005"/>
                    <a:pt x="1904" y="9005"/>
                  </a:cubicBezTo>
                  <a:cubicBezTo>
                    <a:pt x="1877" y="9005"/>
                    <a:pt x="1838" y="8985"/>
                    <a:pt x="1775" y="8948"/>
                  </a:cubicBezTo>
                  <a:cubicBezTo>
                    <a:pt x="1715" y="8887"/>
                    <a:pt x="1639" y="8857"/>
                    <a:pt x="1594" y="8857"/>
                  </a:cubicBezTo>
                  <a:cubicBezTo>
                    <a:pt x="1579" y="8857"/>
                    <a:pt x="1567" y="8861"/>
                    <a:pt x="1560" y="8867"/>
                  </a:cubicBezTo>
                  <a:cubicBezTo>
                    <a:pt x="1544" y="8875"/>
                    <a:pt x="1531" y="8878"/>
                    <a:pt x="1520" y="8878"/>
                  </a:cubicBezTo>
                  <a:cubicBezTo>
                    <a:pt x="1493" y="8878"/>
                    <a:pt x="1480" y="8859"/>
                    <a:pt x="1480" y="8840"/>
                  </a:cubicBezTo>
                  <a:cubicBezTo>
                    <a:pt x="1480" y="8796"/>
                    <a:pt x="1463" y="8776"/>
                    <a:pt x="1426" y="8776"/>
                  </a:cubicBezTo>
                  <a:cubicBezTo>
                    <a:pt x="1396" y="8776"/>
                    <a:pt x="1352" y="8789"/>
                    <a:pt x="1291" y="8814"/>
                  </a:cubicBezTo>
                  <a:cubicBezTo>
                    <a:pt x="1224" y="8840"/>
                    <a:pt x="1170" y="8854"/>
                    <a:pt x="1133" y="8854"/>
                  </a:cubicBezTo>
                  <a:cubicBezTo>
                    <a:pt x="1096" y="8854"/>
                    <a:pt x="1076" y="8840"/>
                    <a:pt x="1076" y="8814"/>
                  </a:cubicBezTo>
                  <a:cubicBezTo>
                    <a:pt x="1076" y="8687"/>
                    <a:pt x="1109" y="8643"/>
                    <a:pt x="1176" y="8643"/>
                  </a:cubicBezTo>
                  <a:cubicBezTo>
                    <a:pt x="1194" y="8643"/>
                    <a:pt x="1214" y="8646"/>
                    <a:pt x="1238" y="8652"/>
                  </a:cubicBezTo>
                  <a:cubicBezTo>
                    <a:pt x="1291" y="8652"/>
                    <a:pt x="1372" y="8625"/>
                    <a:pt x="1426" y="8572"/>
                  </a:cubicBezTo>
                  <a:cubicBezTo>
                    <a:pt x="1453" y="8531"/>
                    <a:pt x="1473" y="8511"/>
                    <a:pt x="1493" y="8511"/>
                  </a:cubicBezTo>
                  <a:cubicBezTo>
                    <a:pt x="1513" y="8511"/>
                    <a:pt x="1533" y="8531"/>
                    <a:pt x="1560" y="8572"/>
                  </a:cubicBezTo>
                  <a:cubicBezTo>
                    <a:pt x="1601" y="8625"/>
                    <a:pt x="1621" y="8652"/>
                    <a:pt x="1631" y="8652"/>
                  </a:cubicBezTo>
                  <a:cubicBezTo>
                    <a:pt x="1641" y="8652"/>
                    <a:pt x="1641" y="8625"/>
                    <a:pt x="1641" y="8572"/>
                  </a:cubicBezTo>
                  <a:cubicBezTo>
                    <a:pt x="1641" y="8518"/>
                    <a:pt x="1641" y="8491"/>
                    <a:pt x="1651" y="8491"/>
                  </a:cubicBezTo>
                  <a:close/>
                  <a:moveTo>
                    <a:pt x="1533" y="8975"/>
                  </a:moveTo>
                  <a:cubicBezTo>
                    <a:pt x="1533" y="8975"/>
                    <a:pt x="1560" y="9002"/>
                    <a:pt x="1560" y="9029"/>
                  </a:cubicBezTo>
                  <a:cubicBezTo>
                    <a:pt x="1560" y="9029"/>
                    <a:pt x="1533" y="9055"/>
                    <a:pt x="1533" y="9055"/>
                  </a:cubicBezTo>
                  <a:cubicBezTo>
                    <a:pt x="1506" y="9055"/>
                    <a:pt x="1480" y="9029"/>
                    <a:pt x="1480" y="9029"/>
                  </a:cubicBezTo>
                  <a:cubicBezTo>
                    <a:pt x="1480" y="9002"/>
                    <a:pt x="1506" y="8975"/>
                    <a:pt x="1533" y="8975"/>
                  </a:cubicBezTo>
                  <a:close/>
                  <a:moveTo>
                    <a:pt x="2555" y="8975"/>
                  </a:moveTo>
                  <a:cubicBezTo>
                    <a:pt x="2582" y="8975"/>
                    <a:pt x="2609" y="9002"/>
                    <a:pt x="2609" y="9029"/>
                  </a:cubicBezTo>
                  <a:cubicBezTo>
                    <a:pt x="2609" y="9029"/>
                    <a:pt x="2582" y="9055"/>
                    <a:pt x="2555" y="9055"/>
                  </a:cubicBezTo>
                  <a:cubicBezTo>
                    <a:pt x="2555" y="9055"/>
                    <a:pt x="2528" y="9029"/>
                    <a:pt x="2528" y="9029"/>
                  </a:cubicBezTo>
                  <a:cubicBezTo>
                    <a:pt x="2528" y="9002"/>
                    <a:pt x="2555" y="8975"/>
                    <a:pt x="2555" y="8975"/>
                  </a:cubicBezTo>
                  <a:close/>
                  <a:moveTo>
                    <a:pt x="5217" y="8975"/>
                  </a:moveTo>
                  <a:cubicBezTo>
                    <a:pt x="5190" y="8975"/>
                    <a:pt x="5163" y="9002"/>
                    <a:pt x="5163" y="9029"/>
                  </a:cubicBezTo>
                  <a:cubicBezTo>
                    <a:pt x="5163" y="9029"/>
                    <a:pt x="5190" y="9055"/>
                    <a:pt x="5217" y="9055"/>
                  </a:cubicBezTo>
                  <a:cubicBezTo>
                    <a:pt x="5244" y="9055"/>
                    <a:pt x="5244" y="9029"/>
                    <a:pt x="5244" y="9029"/>
                  </a:cubicBezTo>
                  <a:cubicBezTo>
                    <a:pt x="5244" y="9002"/>
                    <a:pt x="5244" y="8975"/>
                    <a:pt x="5217" y="8975"/>
                  </a:cubicBezTo>
                  <a:close/>
                  <a:moveTo>
                    <a:pt x="2739" y="8696"/>
                  </a:moveTo>
                  <a:cubicBezTo>
                    <a:pt x="2764" y="8696"/>
                    <a:pt x="2792" y="8708"/>
                    <a:pt x="2824" y="8733"/>
                  </a:cubicBezTo>
                  <a:cubicBezTo>
                    <a:pt x="2863" y="8772"/>
                    <a:pt x="2903" y="8797"/>
                    <a:pt x="2921" y="8797"/>
                  </a:cubicBezTo>
                  <a:cubicBezTo>
                    <a:pt x="2928" y="8797"/>
                    <a:pt x="2931" y="8794"/>
                    <a:pt x="2931" y="8787"/>
                  </a:cubicBezTo>
                  <a:cubicBezTo>
                    <a:pt x="2931" y="8775"/>
                    <a:pt x="2945" y="8769"/>
                    <a:pt x="2967" y="8769"/>
                  </a:cubicBezTo>
                  <a:cubicBezTo>
                    <a:pt x="2998" y="8769"/>
                    <a:pt x="3045" y="8782"/>
                    <a:pt x="3093" y="8814"/>
                  </a:cubicBezTo>
                  <a:cubicBezTo>
                    <a:pt x="3173" y="8867"/>
                    <a:pt x="3254" y="8948"/>
                    <a:pt x="3254" y="9002"/>
                  </a:cubicBezTo>
                  <a:cubicBezTo>
                    <a:pt x="3254" y="9042"/>
                    <a:pt x="3247" y="9062"/>
                    <a:pt x="3230" y="9062"/>
                  </a:cubicBezTo>
                  <a:cubicBezTo>
                    <a:pt x="3214" y="9062"/>
                    <a:pt x="3187" y="9042"/>
                    <a:pt x="3146" y="9002"/>
                  </a:cubicBezTo>
                  <a:cubicBezTo>
                    <a:pt x="3120" y="8961"/>
                    <a:pt x="3093" y="8941"/>
                    <a:pt x="3059" y="8941"/>
                  </a:cubicBezTo>
                  <a:cubicBezTo>
                    <a:pt x="3025" y="8941"/>
                    <a:pt x="2985" y="8961"/>
                    <a:pt x="2931" y="9002"/>
                  </a:cubicBezTo>
                  <a:cubicBezTo>
                    <a:pt x="2891" y="9042"/>
                    <a:pt x="2864" y="9062"/>
                    <a:pt x="2854" y="9062"/>
                  </a:cubicBezTo>
                  <a:cubicBezTo>
                    <a:pt x="2844" y="9062"/>
                    <a:pt x="2851" y="9042"/>
                    <a:pt x="2878" y="9002"/>
                  </a:cubicBezTo>
                  <a:cubicBezTo>
                    <a:pt x="2904" y="8948"/>
                    <a:pt x="2904" y="8894"/>
                    <a:pt x="2851" y="8894"/>
                  </a:cubicBezTo>
                  <a:cubicBezTo>
                    <a:pt x="2824" y="8894"/>
                    <a:pt x="2770" y="8975"/>
                    <a:pt x="2743" y="9029"/>
                  </a:cubicBezTo>
                  <a:cubicBezTo>
                    <a:pt x="2730" y="9096"/>
                    <a:pt x="2723" y="9129"/>
                    <a:pt x="2713" y="9129"/>
                  </a:cubicBezTo>
                  <a:cubicBezTo>
                    <a:pt x="2703" y="9129"/>
                    <a:pt x="2689" y="9096"/>
                    <a:pt x="2663" y="9029"/>
                  </a:cubicBezTo>
                  <a:cubicBezTo>
                    <a:pt x="2621" y="8823"/>
                    <a:pt x="2659" y="8696"/>
                    <a:pt x="2739" y="8696"/>
                  </a:cubicBezTo>
                  <a:close/>
                  <a:moveTo>
                    <a:pt x="5055" y="9055"/>
                  </a:moveTo>
                  <a:cubicBezTo>
                    <a:pt x="5028" y="9055"/>
                    <a:pt x="5002" y="9082"/>
                    <a:pt x="5002" y="9109"/>
                  </a:cubicBezTo>
                  <a:cubicBezTo>
                    <a:pt x="5002" y="9109"/>
                    <a:pt x="5028" y="9136"/>
                    <a:pt x="5055" y="9136"/>
                  </a:cubicBezTo>
                  <a:cubicBezTo>
                    <a:pt x="5082" y="9136"/>
                    <a:pt x="5082" y="9109"/>
                    <a:pt x="5082" y="9109"/>
                  </a:cubicBezTo>
                  <a:cubicBezTo>
                    <a:pt x="5082" y="9082"/>
                    <a:pt x="5082" y="9055"/>
                    <a:pt x="5055" y="9055"/>
                  </a:cubicBezTo>
                  <a:close/>
                  <a:moveTo>
                    <a:pt x="6104" y="9055"/>
                  </a:moveTo>
                  <a:cubicBezTo>
                    <a:pt x="6131" y="9055"/>
                    <a:pt x="6131" y="9082"/>
                    <a:pt x="6131" y="9109"/>
                  </a:cubicBezTo>
                  <a:cubicBezTo>
                    <a:pt x="6131" y="9109"/>
                    <a:pt x="6131" y="9136"/>
                    <a:pt x="6104" y="9136"/>
                  </a:cubicBezTo>
                  <a:cubicBezTo>
                    <a:pt x="6077" y="9136"/>
                    <a:pt x="6050" y="9109"/>
                    <a:pt x="6050" y="9109"/>
                  </a:cubicBezTo>
                  <a:cubicBezTo>
                    <a:pt x="6050" y="9082"/>
                    <a:pt x="6077" y="9055"/>
                    <a:pt x="6104" y="9055"/>
                  </a:cubicBezTo>
                  <a:close/>
                  <a:moveTo>
                    <a:pt x="3690" y="9072"/>
                  </a:moveTo>
                  <a:cubicBezTo>
                    <a:pt x="3697" y="9072"/>
                    <a:pt x="3704" y="9075"/>
                    <a:pt x="3711" y="9082"/>
                  </a:cubicBezTo>
                  <a:cubicBezTo>
                    <a:pt x="3738" y="9109"/>
                    <a:pt x="3738" y="9163"/>
                    <a:pt x="3711" y="9190"/>
                  </a:cubicBezTo>
                  <a:cubicBezTo>
                    <a:pt x="3704" y="9197"/>
                    <a:pt x="3697" y="9200"/>
                    <a:pt x="3690" y="9200"/>
                  </a:cubicBezTo>
                  <a:cubicBezTo>
                    <a:pt x="3672" y="9200"/>
                    <a:pt x="3657" y="9176"/>
                    <a:pt x="3657" y="9136"/>
                  </a:cubicBezTo>
                  <a:cubicBezTo>
                    <a:pt x="3657" y="9097"/>
                    <a:pt x="3672" y="9072"/>
                    <a:pt x="3690" y="9072"/>
                  </a:cubicBezTo>
                  <a:close/>
                  <a:moveTo>
                    <a:pt x="6019" y="8784"/>
                  </a:moveTo>
                  <a:cubicBezTo>
                    <a:pt x="6038" y="8784"/>
                    <a:pt x="6050" y="8793"/>
                    <a:pt x="6050" y="8814"/>
                  </a:cubicBezTo>
                  <a:cubicBezTo>
                    <a:pt x="6050" y="8840"/>
                    <a:pt x="6158" y="8867"/>
                    <a:pt x="6265" y="8867"/>
                  </a:cubicBezTo>
                  <a:cubicBezTo>
                    <a:pt x="6534" y="8867"/>
                    <a:pt x="6642" y="8975"/>
                    <a:pt x="6534" y="9136"/>
                  </a:cubicBezTo>
                  <a:cubicBezTo>
                    <a:pt x="6496" y="9187"/>
                    <a:pt x="6476" y="9214"/>
                    <a:pt x="6468" y="9214"/>
                  </a:cubicBezTo>
                  <a:cubicBezTo>
                    <a:pt x="6459" y="9214"/>
                    <a:pt x="6466" y="9180"/>
                    <a:pt x="6480" y="9109"/>
                  </a:cubicBezTo>
                  <a:cubicBezTo>
                    <a:pt x="6507" y="9029"/>
                    <a:pt x="6480" y="8975"/>
                    <a:pt x="6427" y="8975"/>
                  </a:cubicBezTo>
                  <a:cubicBezTo>
                    <a:pt x="6373" y="8975"/>
                    <a:pt x="6211" y="8948"/>
                    <a:pt x="6050" y="8948"/>
                  </a:cubicBezTo>
                  <a:cubicBezTo>
                    <a:pt x="6005" y="8939"/>
                    <a:pt x="5964" y="8936"/>
                    <a:pt x="5931" y="8936"/>
                  </a:cubicBezTo>
                  <a:cubicBezTo>
                    <a:pt x="5865" y="8936"/>
                    <a:pt x="5835" y="8948"/>
                    <a:pt x="5889" y="8948"/>
                  </a:cubicBezTo>
                  <a:cubicBezTo>
                    <a:pt x="5943" y="8975"/>
                    <a:pt x="5969" y="9029"/>
                    <a:pt x="5969" y="9082"/>
                  </a:cubicBezTo>
                  <a:cubicBezTo>
                    <a:pt x="5969" y="9101"/>
                    <a:pt x="5956" y="9120"/>
                    <a:pt x="5929" y="9120"/>
                  </a:cubicBezTo>
                  <a:cubicBezTo>
                    <a:pt x="5918" y="9120"/>
                    <a:pt x="5905" y="9117"/>
                    <a:pt x="5889" y="9109"/>
                  </a:cubicBezTo>
                  <a:cubicBezTo>
                    <a:pt x="5867" y="9098"/>
                    <a:pt x="5840" y="9092"/>
                    <a:pt x="5812" y="9092"/>
                  </a:cubicBezTo>
                  <a:cubicBezTo>
                    <a:pt x="5773" y="9092"/>
                    <a:pt x="5732" y="9105"/>
                    <a:pt x="5701" y="9136"/>
                  </a:cubicBezTo>
                  <a:cubicBezTo>
                    <a:pt x="5671" y="9156"/>
                    <a:pt x="5649" y="9168"/>
                    <a:pt x="5634" y="9168"/>
                  </a:cubicBezTo>
                  <a:cubicBezTo>
                    <a:pt x="5607" y="9168"/>
                    <a:pt x="5603" y="9131"/>
                    <a:pt x="5620" y="9029"/>
                  </a:cubicBezTo>
                  <a:cubicBezTo>
                    <a:pt x="5620" y="8959"/>
                    <a:pt x="5640" y="8889"/>
                    <a:pt x="5663" y="8889"/>
                  </a:cubicBezTo>
                  <a:cubicBezTo>
                    <a:pt x="5667" y="8889"/>
                    <a:pt x="5670" y="8891"/>
                    <a:pt x="5674" y="8894"/>
                  </a:cubicBezTo>
                  <a:cubicBezTo>
                    <a:pt x="5674" y="8897"/>
                    <a:pt x="5675" y="8899"/>
                    <a:pt x="5677" y="8901"/>
                  </a:cubicBezTo>
                  <a:lnTo>
                    <a:pt x="5677" y="8901"/>
                  </a:lnTo>
                  <a:cubicBezTo>
                    <a:pt x="5660" y="8910"/>
                    <a:pt x="5647" y="8929"/>
                    <a:pt x="5647" y="8948"/>
                  </a:cubicBezTo>
                  <a:cubicBezTo>
                    <a:pt x="5647" y="8975"/>
                    <a:pt x="5674" y="8975"/>
                    <a:pt x="5701" y="8975"/>
                  </a:cubicBezTo>
                  <a:cubicBezTo>
                    <a:pt x="5728" y="8975"/>
                    <a:pt x="5728" y="8975"/>
                    <a:pt x="5728" y="8948"/>
                  </a:cubicBezTo>
                  <a:cubicBezTo>
                    <a:pt x="5728" y="8930"/>
                    <a:pt x="5728" y="8912"/>
                    <a:pt x="5720" y="8902"/>
                  </a:cubicBezTo>
                  <a:lnTo>
                    <a:pt x="5720" y="8902"/>
                  </a:lnTo>
                  <a:cubicBezTo>
                    <a:pt x="5761" y="8895"/>
                    <a:pt x="5825" y="8872"/>
                    <a:pt x="5889" y="8840"/>
                  </a:cubicBezTo>
                  <a:cubicBezTo>
                    <a:pt x="5939" y="8807"/>
                    <a:pt x="5989" y="8784"/>
                    <a:pt x="6019" y="8784"/>
                  </a:cubicBezTo>
                  <a:close/>
                  <a:moveTo>
                    <a:pt x="4352" y="8677"/>
                  </a:moveTo>
                  <a:cubicBezTo>
                    <a:pt x="4363" y="8677"/>
                    <a:pt x="4373" y="8685"/>
                    <a:pt x="4383" y="8706"/>
                  </a:cubicBezTo>
                  <a:cubicBezTo>
                    <a:pt x="4383" y="8760"/>
                    <a:pt x="4464" y="8814"/>
                    <a:pt x="4598" y="8814"/>
                  </a:cubicBezTo>
                  <a:cubicBezTo>
                    <a:pt x="4948" y="8814"/>
                    <a:pt x="5217" y="8867"/>
                    <a:pt x="5324" y="8921"/>
                  </a:cubicBezTo>
                  <a:cubicBezTo>
                    <a:pt x="5473" y="9021"/>
                    <a:pt x="5186" y="9166"/>
                    <a:pt x="4865" y="9166"/>
                  </a:cubicBezTo>
                  <a:cubicBezTo>
                    <a:pt x="4839" y="9166"/>
                    <a:pt x="4813" y="9165"/>
                    <a:pt x="4786" y="9163"/>
                  </a:cubicBezTo>
                  <a:cubicBezTo>
                    <a:pt x="4625" y="9163"/>
                    <a:pt x="4491" y="9163"/>
                    <a:pt x="4464" y="9217"/>
                  </a:cubicBezTo>
                  <a:cubicBezTo>
                    <a:pt x="4458" y="9223"/>
                    <a:pt x="4448" y="9226"/>
                    <a:pt x="4437" y="9226"/>
                  </a:cubicBezTo>
                  <a:cubicBezTo>
                    <a:pt x="4399" y="9226"/>
                    <a:pt x="4337" y="9191"/>
                    <a:pt x="4276" y="9109"/>
                  </a:cubicBezTo>
                  <a:cubicBezTo>
                    <a:pt x="4218" y="9051"/>
                    <a:pt x="4173" y="9007"/>
                    <a:pt x="4163" y="9007"/>
                  </a:cubicBezTo>
                  <a:lnTo>
                    <a:pt x="4163" y="9007"/>
                  </a:lnTo>
                  <a:cubicBezTo>
                    <a:pt x="4159" y="9007"/>
                    <a:pt x="4161" y="9014"/>
                    <a:pt x="4168" y="9029"/>
                  </a:cubicBezTo>
                  <a:cubicBezTo>
                    <a:pt x="4195" y="9082"/>
                    <a:pt x="4114" y="9136"/>
                    <a:pt x="4034" y="9163"/>
                  </a:cubicBezTo>
                  <a:cubicBezTo>
                    <a:pt x="4000" y="9170"/>
                    <a:pt x="3972" y="9173"/>
                    <a:pt x="3948" y="9173"/>
                  </a:cubicBezTo>
                  <a:cubicBezTo>
                    <a:pt x="3876" y="9173"/>
                    <a:pt x="3845" y="9143"/>
                    <a:pt x="3845" y="9082"/>
                  </a:cubicBezTo>
                  <a:cubicBezTo>
                    <a:pt x="3845" y="9043"/>
                    <a:pt x="3874" y="9018"/>
                    <a:pt x="3911" y="9018"/>
                  </a:cubicBezTo>
                  <a:cubicBezTo>
                    <a:pt x="3924" y="9018"/>
                    <a:pt x="3939" y="9021"/>
                    <a:pt x="3953" y="9029"/>
                  </a:cubicBezTo>
                  <a:cubicBezTo>
                    <a:pt x="3998" y="9040"/>
                    <a:pt x="4024" y="9046"/>
                    <a:pt x="4033" y="9046"/>
                  </a:cubicBezTo>
                  <a:cubicBezTo>
                    <a:pt x="4047" y="9046"/>
                    <a:pt x="4027" y="9033"/>
                    <a:pt x="3980" y="9002"/>
                  </a:cubicBezTo>
                  <a:cubicBezTo>
                    <a:pt x="3948" y="8970"/>
                    <a:pt x="3889" y="8957"/>
                    <a:pt x="3824" y="8957"/>
                  </a:cubicBezTo>
                  <a:cubicBezTo>
                    <a:pt x="3778" y="8957"/>
                    <a:pt x="3729" y="8964"/>
                    <a:pt x="3684" y="8975"/>
                  </a:cubicBezTo>
                  <a:cubicBezTo>
                    <a:pt x="3621" y="9002"/>
                    <a:pt x="3562" y="9014"/>
                    <a:pt x="3510" y="9014"/>
                  </a:cubicBezTo>
                  <a:cubicBezTo>
                    <a:pt x="3406" y="9014"/>
                    <a:pt x="3335" y="8966"/>
                    <a:pt x="3335" y="8894"/>
                  </a:cubicBezTo>
                  <a:cubicBezTo>
                    <a:pt x="3335" y="8855"/>
                    <a:pt x="3378" y="8830"/>
                    <a:pt x="3454" y="8830"/>
                  </a:cubicBezTo>
                  <a:cubicBezTo>
                    <a:pt x="3482" y="8830"/>
                    <a:pt x="3514" y="8833"/>
                    <a:pt x="3550" y="8840"/>
                  </a:cubicBezTo>
                  <a:cubicBezTo>
                    <a:pt x="3684" y="8840"/>
                    <a:pt x="3819" y="8814"/>
                    <a:pt x="3872" y="8787"/>
                  </a:cubicBezTo>
                  <a:cubicBezTo>
                    <a:pt x="3895" y="8775"/>
                    <a:pt x="3917" y="8769"/>
                    <a:pt x="3935" y="8769"/>
                  </a:cubicBezTo>
                  <a:cubicBezTo>
                    <a:pt x="3961" y="8769"/>
                    <a:pt x="3980" y="8782"/>
                    <a:pt x="3980" y="8814"/>
                  </a:cubicBezTo>
                  <a:cubicBezTo>
                    <a:pt x="3980" y="8853"/>
                    <a:pt x="4013" y="8871"/>
                    <a:pt x="4058" y="8871"/>
                  </a:cubicBezTo>
                  <a:cubicBezTo>
                    <a:pt x="4136" y="8871"/>
                    <a:pt x="4251" y="8818"/>
                    <a:pt x="4303" y="8733"/>
                  </a:cubicBezTo>
                  <a:cubicBezTo>
                    <a:pt x="4319" y="8700"/>
                    <a:pt x="4336" y="8677"/>
                    <a:pt x="4352" y="8677"/>
                  </a:cubicBezTo>
                  <a:close/>
                  <a:moveTo>
                    <a:pt x="6131" y="9224"/>
                  </a:moveTo>
                  <a:cubicBezTo>
                    <a:pt x="6151" y="9224"/>
                    <a:pt x="6171" y="9230"/>
                    <a:pt x="6185" y="9244"/>
                  </a:cubicBezTo>
                  <a:cubicBezTo>
                    <a:pt x="6211" y="9271"/>
                    <a:pt x="6185" y="9297"/>
                    <a:pt x="6131" y="9297"/>
                  </a:cubicBezTo>
                  <a:cubicBezTo>
                    <a:pt x="6077" y="9297"/>
                    <a:pt x="6050" y="9271"/>
                    <a:pt x="6077" y="9244"/>
                  </a:cubicBezTo>
                  <a:cubicBezTo>
                    <a:pt x="6090" y="9230"/>
                    <a:pt x="6111" y="9224"/>
                    <a:pt x="6131" y="9224"/>
                  </a:cubicBezTo>
                  <a:close/>
                  <a:moveTo>
                    <a:pt x="7771" y="9217"/>
                  </a:moveTo>
                  <a:cubicBezTo>
                    <a:pt x="7798" y="9217"/>
                    <a:pt x="7825" y="9244"/>
                    <a:pt x="7825" y="9271"/>
                  </a:cubicBezTo>
                  <a:cubicBezTo>
                    <a:pt x="7825" y="9271"/>
                    <a:pt x="7798" y="9297"/>
                    <a:pt x="7771" y="9297"/>
                  </a:cubicBezTo>
                  <a:cubicBezTo>
                    <a:pt x="7771" y="9297"/>
                    <a:pt x="7744" y="9271"/>
                    <a:pt x="7744" y="9271"/>
                  </a:cubicBezTo>
                  <a:cubicBezTo>
                    <a:pt x="7744" y="9244"/>
                    <a:pt x="7771" y="9217"/>
                    <a:pt x="7771" y="9217"/>
                  </a:cubicBezTo>
                  <a:close/>
                  <a:moveTo>
                    <a:pt x="7932" y="9217"/>
                  </a:moveTo>
                  <a:cubicBezTo>
                    <a:pt x="7959" y="9217"/>
                    <a:pt x="7986" y="9244"/>
                    <a:pt x="7986" y="9271"/>
                  </a:cubicBezTo>
                  <a:cubicBezTo>
                    <a:pt x="7986" y="9271"/>
                    <a:pt x="7959" y="9297"/>
                    <a:pt x="7932" y="9297"/>
                  </a:cubicBezTo>
                  <a:cubicBezTo>
                    <a:pt x="7932" y="9297"/>
                    <a:pt x="7905" y="9271"/>
                    <a:pt x="7905" y="9271"/>
                  </a:cubicBezTo>
                  <a:cubicBezTo>
                    <a:pt x="7905" y="9244"/>
                    <a:pt x="7932" y="9217"/>
                    <a:pt x="7932" y="9217"/>
                  </a:cubicBezTo>
                  <a:close/>
                  <a:moveTo>
                    <a:pt x="7233" y="9297"/>
                  </a:moveTo>
                  <a:cubicBezTo>
                    <a:pt x="7233" y="9297"/>
                    <a:pt x="7260" y="9324"/>
                    <a:pt x="7260" y="9351"/>
                  </a:cubicBezTo>
                  <a:cubicBezTo>
                    <a:pt x="7260" y="9351"/>
                    <a:pt x="7233" y="9378"/>
                    <a:pt x="7233" y="9378"/>
                  </a:cubicBezTo>
                  <a:cubicBezTo>
                    <a:pt x="7206" y="9378"/>
                    <a:pt x="7179" y="9351"/>
                    <a:pt x="7179" y="9351"/>
                  </a:cubicBezTo>
                  <a:cubicBezTo>
                    <a:pt x="7179" y="9324"/>
                    <a:pt x="7206" y="9297"/>
                    <a:pt x="7233" y="9297"/>
                  </a:cubicBezTo>
                  <a:close/>
                  <a:moveTo>
                    <a:pt x="7394" y="9297"/>
                  </a:moveTo>
                  <a:cubicBezTo>
                    <a:pt x="7394" y="9297"/>
                    <a:pt x="7421" y="9324"/>
                    <a:pt x="7421" y="9351"/>
                  </a:cubicBezTo>
                  <a:cubicBezTo>
                    <a:pt x="7421" y="9351"/>
                    <a:pt x="7394" y="9378"/>
                    <a:pt x="7394" y="9378"/>
                  </a:cubicBezTo>
                  <a:cubicBezTo>
                    <a:pt x="7368" y="9378"/>
                    <a:pt x="7341" y="9351"/>
                    <a:pt x="7341" y="9351"/>
                  </a:cubicBezTo>
                  <a:cubicBezTo>
                    <a:pt x="7341" y="9324"/>
                    <a:pt x="7368" y="9297"/>
                    <a:pt x="7394" y="9297"/>
                  </a:cubicBezTo>
                  <a:close/>
                  <a:moveTo>
                    <a:pt x="7660" y="1"/>
                  </a:moveTo>
                  <a:cubicBezTo>
                    <a:pt x="7373" y="1"/>
                    <a:pt x="7085" y="94"/>
                    <a:pt x="6857" y="291"/>
                  </a:cubicBezTo>
                  <a:cubicBezTo>
                    <a:pt x="6077" y="936"/>
                    <a:pt x="6158" y="2334"/>
                    <a:pt x="6991" y="2764"/>
                  </a:cubicBezTo>
                  <a:lnTo>
                    <a:pt x="7314" y="2925"/>
                  </a:lnTo>
                  <a:lnTo>
                    <a:pt x="7287" y="3732"/>
                  </a:lnTo>
                  <a:cubicBezTo>
                    <a:pt x="7287" y="4162"/>
                    <a:pt x="7233" y="4888"/>
                    <a:pt x="7179" y="5318"/>
                  </a:cubicBezTo>
                  <a:cubicBezTo>
                    <a:pt x="7126" y="5775"/>
                    <a:pt x="7072" y="6448"/>
                    <a:pt x="7072" y="6851"/>
                  </a:cubicBezTo>
                  <a:cubicBezTo>
                    <a:pt x="7045" y="7631"/>
                    <a:pt x="6884" y="8545"/>
                    <a:pt x="6749" y="8625"/>
                  </a:cubicBezTo>
                  <a:cubicBezTo>
                    <a:pt x="6699" y="8659"/>
                    <a:pt x="6115" y="8681"/>
                    <a:pt x="5658" y="8681"/>
                  </a:cubicBezTo>
                  <a:cubicBezTo>
                    <a:pt x="5375" y="8681"/>
                    <a:pt x="5140" y="8673"/>
                    <a:pt x="5109" y="8652"/>
                  </a:cubicBezTo>
                  <a:cubicBezTo>
                    <a:pt x="5055" y="8625"/>
                    <a:pt x="5028" y="8168"/>
                    <a:pt x="5028" y="7604"/>
                  </a:cubicBezTo>
                  <a:cubicBezTo>
                    <a:pt x="5002" y="7066"/>
                    <a:pt x="5002" y="6152"/>
                    <a:pt x="4975" y="5587"/>
                  </a:cubicBezTo>
                  <a:lnTo>
                    <a:pt x="4975" y="4539"/>
                  </a:lnTo>
                  <a:lnTo>
                    <a:pt x="5217" y="4458"/>
                  </a:lnTo>
                  <a:cubicBezTo>
                    <a:pt x="5566" y="4297"/>
                    <a:pt x="5943" y="3840"/>
                    <a:pt x="6050" y="3436"/>
                  </a:cubicBezTo>
                  <a:cubicBezTo>
                    <a:pt x="6292" y="2603"/>
                    <a:pt x="5701" y="1823"/>
                    <a:pt x="4840" y="1823"/>
                  </a:cubicBezTo>
                  <a:cubicBezTo>
                    <a:pt x="4329" y="1823"/>
                    <a:pt x="3980" y="2038"/>
                    <a:pt x="3765" y="2468"/>
                  </a:cubicBezTo>
                  <a:cubicBezTo>
                    <a:pt x="3335" y="3302"/>
                    <a:pt x="3657" y="4270"/>
                    <a:pt x="4437" y="4431"/>
                  </a:cubicBezTo>
                  <a:cubicBezTo>
                    <a:pt x="4652" y="4485"/>
                    <a:pt x="4679" y="4512"/>
                    <a:pt x="4625" y="4861"/>
                  </a:cubicBezTo>
                  <a:cubicBezTo>
                    <a:pt x="4625" y="5076"/>
                    <a:pt x="4571" y="5345"/>
                    <a:pt x="4518" y="5453"/>
                  </a:cubicBezTo>
                  <a:cubicBezTo>
                    <a:pt x="4464" y="5587"/>
                    <a:pt x="4437" y="5990"/>
                    <a:pt x="4464" y="6394"/>
                  </a:cubicBezTo>
                  <a:cubicBezTo>
                    <a:pt x="4464" y="7093"/>
                    <a:pt x="4356" y="8249"/>
                    <a:pt x="4249" y="8518"/>
                  </a:cubicBezTo>
                  <a:cubicBezTo>
                    <a:pt x="4212" y="8611"/>
                    <a:pt x="4149" y="8639"/>
                    <a:pt x="3856" y="8639"/>
                  </a:cubicBezTo>
                  <a:cubicBezTo>
                    <a:pt x="3725" y="8639"/>
                    <a:pt x="3549" y="8634"/>
                    <a:pt x="3308" y="8625"/>
                  </a:cubicBezTo>
                  <a:cubicBezTo>
                    <a:pt x="2824" y="8598"/>
                    <a:pt x="2394" y="8572"/>
                    <a:pt x="2367" y="8518"/>
                  </a:cubicBezTo>
                  <a:cubicBezTo>
                    <a:pt x="2286" y="8464"/>
                    <a:pt x="2259" y="7792"/>
                    <a:pt x="2259" y="7335"/>
                  </a:cubicBezTo>
                  <a:cubicBezTo>
                    <a:pt x="2286" y="7120"/>
                    <a:pt x="2340" y="7039"/>
                    <a:pt x="2528" y="6958"/>
                  </a:cubicBezTo>
                  <a:cubicBezTo>
                    <a:pt x="3308" y="6663"/>
                    <a:pt x="3469" y="5533"/>
                    <a:pt x="2824" y="4996"/>
                  </a:cubicBezTo>
                  <a:cubicBezTo>
                    <a:pt x="2653" y="4846"/>
                    <a:pt x="2567" y="4799"/>
                    <a:pt x="2298" y="4799"/>
                  </a:cubicBezTo>
                  <a:cubicBezTo>
                    <a:pt x="2227" y="4799"/>
                    <a:pt x="2144" y="4802"/>
                    <a:pt x="2044" y="4807"/>
                  </a:cubicBezTo>
                  <a:cubicBezTo>
                    <a:pt x="1426" y="4861"/>
                    <a:pt x="1211" y="4996"/>
                    <a:pt x="1022" y="5426"/>
                  </a:cubicBezTo>
                  <a:cubicBezTo>
                    <a:pt x="915" y="5668"/>
                    <a:pt x="861" y="5775"/>
                    <a:pt x="942" y="6044"/>
                  </a:cubicBezTo>
                  <a:cubicBezTo>
                    <a:pt x="1022" y="6528"/>
                    <a:pt x="1291" y="6878"/>
                    <a:pt x="1641" y="6985"/>
                  </a:cubicBezTo>
                  <a:cubicBezTo>
                    <a:pt x="1963" y="7066"/>
                    <a:pt x="1963" y="7093"/>
                    <a:pt x="1910" y="7415"/>
                  </a:cubicBezTo>
                  <a:cubicBezTo>
                    <a:pt x="1883" y="7577"/>
                    <a:pt x="1802" y="7872"/>
                    <a:pt x="1748" y="8061"/>
                  </a:cubicBezTo>
                  <a:cubicBezTo>
                    <a:pt x="1641" y="8383"/>
                    <a:pt x="1614" y="8410"/>
                    <a:pt x="1264" y="8437"/>
                  </a:cubicBezTo>
                  <a:cubicBezTo>
                    <a:pt x="1049" y="8464"/>
                    <a:pt x="727" y="8491"/>
                    <a:pt x="539" y="8491"/>
                  </a:cubicBezTo>
                  <a:cubicBezTo>
                    <a:pt x="162" y="8491"/>
                    <a:pt x="55" y="8625"/>
                    <a:pt x="431" y="8652"/>
                  </a:cubicBezTo>
                  <a:cubicBezTo>
                    <a:pt x="754" y="8652"/>
                    <a:pt x="942" y="8706"/>
                    <a:pt x="969" y="8787"/>
                  </a:cubicBezTo>
                  <a:cubicBezTo>
                    <a:pt x="1005" y="8878"/>
                    <a:pt x="857" y="8944"/>
                    <a:pt x="732" y="8944"/>
                  </a:cubicBezTo>
                  <a:cubicBezTo>
                    <a:pt x="672" y="8944"/>
                    <a:pt x="618" y="8929"/>
                    <a:pt x="592" y="8894"/>
                  </a:cubicBezTo>
                  <a:cubicBezTo>
                    <a:pt x="567" y="8857"/>
                    <a:pt x="548" y="8837"/>
                    <a:pt x="535" y="8837"/>
                  </a:cubicBezTo>
                  <a:cubicBezTo>
                    <a:pt x="519" y="8837"/>
                    <a:pt x="512" y="8863"/>
                    <a:pt x="512" y="8921"/>
                  </a:cubicBezTo>
                  <a:cubicBezTo>
                    <a:pt x="512" y="9002"/>
                    <a:pt x="431" y="9055"/>
                    <a:pt x="216" y="9082"/>
                  </a:cubicBezTo>
                  <a:cubicBezTo>
                    <a:pt x="1" y="9109"/>
                    <a:pt x="28" y="9109"/>
                    <a:pt x="350" y="9136"/>
                  </a:cubicBezTo>
                  <a:cubicBezTo>
                    <a:pt x="1721" y="9136"/>
                    <a:pt x="3469" y="9271"/>
                    <a:pt x="3765" y="9351"/>
                  </a:cubicBezTo>
                  <a:cubicBezTo>
                    <a:pt x="3903" y="9391"/>
                    <a:pt x="4141" y="9416"/>
                    <a:pt x="4386" y="9416"/>
                  </a:cubicBezTo>
                  <a:cubicBezTo>
                    <a:pt x="4475" y="9416"/>
                    <a:pt x="4566" y="9412"/>
                    <a:pt x="4652" y="9405"/>
                  </a:cubicBezTo>
                  <a:cubicBezTo>
                    <a:pt x="4975" y="9378"/>
                    <a:pt x="5620" y="9378"/>
                    <a:pt x="6131" y="9378"/>
                  </a:cubicBezTo>
                  <a:cubicBezTo>
                    <a:pt x="6658" y="9384"/>
                    <a:pt x="7102" y="9388"/>
                    <a:pt x="7472" y="9388"/>
                  </a:cubicBezTo>
                  <a:cubicBezTo>
                    <a:pt x="8670" y="9388"/>
                    <a:pt x="9090" y="9353"/>
                    <a:pt x="9008" y="9271"/>
                  </a:cubicBezTo>
                  <a:cubicBezTo>
                    <a:pt x="8954" y="9217"/>
                    <a:pt x="8873" y="9163"/>
                    <a:pt x="8819" y="9163"/>
                  </a:cubicBezTo>
                  <a:cubicBezTo>
                    <a:pt x="8766" y="9136"/>
                    <a:pt x="8658" y="9136"/>
                    <a:pt x="8577" y="9136"/>
                  </a:cubicBezTo>
                  <a:cubicBezTo>
                    <a:pt x="8524" y="9109"/>
                    <a:pt x="8497" y="9082"/>
                    <a:pt x="8524" y="9029"/>
                  </a:cubicBezTo>
                  <a:cubicBezTo>
                    <a:pt x="8539" y="8997"/>
                    <a:pt x="8537" y="8984"/>
                    <a:pt x="8516" y="8984"/>
                  </a:cubicBezTo>
                  <a:cubicBezTo>
                    <a:pt x="8501" y="8984"/>
                    <a:pt x="8476" y="8991"/>
                    <a:pt x="8443" y="9002"/>
                  </a:cubicBezTo>
                  <a:cubicBezTo>
                    <a:pt x="8429" y="9009"/>
                    <a:pt x="8410" y="9012"/>
                    <a:pt x="8390" y="9012"/>
                  </a:cubicBezTo>
                  <a:cubicBezTo>
                    <a:pt x="8335" y="9012"/>
                    <a:pt x="8267" y="8987"/>
                    <a:pt x="8228" y="8948"/>
                  </a:cubicBezTo>
                  <a:cubicBezTo>
                    <a:pt x="8204" y="8924"/>
                    <a:pt x="8185" y="8910"/>
                    <a:pt x="8172" y="8910"/>
                  </a:cubicBezTo>
                  <a:cubicBezTo>
                    <a:pt x="8155" y="8910"/>
                    <a:pt x="8147" y="8930"/>
                    <a:pt x="8147" y="8975"/>
                  </a:cubicBezTo>
                  <a:cubicBezTo>
                    <a:pt x="8147" y="9014"/>
                    <a:pt x="8133" y="9039"/>
                    <a:pt x="8104" y="9039"/>
                  </a:cubicBezTo>
                  <a:cubicBezTo>
                    <a:pt x="8093" y="9039"/>
                    <a:pt x="8081" y="9036"/>
                    <a:pt x="8067" y="9029"/>
                  </a:cubicBezTo>
                  <a:cubicBezTo>
                    <a:pt x="8052" y="9021"/>
                    <a:pt x="8040" y="9018"/>
                    <a:pt x="8029" y="9018"/>
                  </a:cubicBezTo>
                  <a:cubicBezTo>
                    <a:pt x="8000" y="9018"/>
                    <a:pt x="7986" y="9043"/>
                    <a:pt x="7986" y="9082"/>
                  </a:cubicBezTo>
                  <a:cubicBezTo>
                    <a:pt x="7986" y="9120"/>
                    <a:pt x="7980" y="9140"/>
                    <a:pt x="7969" y="9140"/>
                  </a:cubicBezTo>
                  <a:cubicBezTo>
                    <a:pt x="7955" y="9140"/>
                    <a:pt x="7934" y="9113"/>
                    <a:pt x="7905" y="9055"/>
                  </a:cubicBezTo>
                  <a:cubicBezTo>
                    <a:pt x="7889" y="9022"/>
                    <a:pt x="7852" y="8999"/>
                    <a:pt x="7813" y="8999"/>
                  </a:cubicBezTo>
                  <a:cubicBezTo>
                    <a:pt x="7789" y="8999"/>
                    <a:pt x="7765" y="9008"/>
                    <a:pt x="7744" y="9029"/>
                  </a:cubicBezTo>
                  <a:cubicBezTo>
                    <a:pt x="7690" y="9055"/>
                    <a:pt x="7556" y="9082"/>
                    <a:pt x="7448" y="9109"/>
                  </a:cubicBezTo>
                  <a:cubicBezTo>
                    <a:pt x="7368" y="9109"/>
                    <a:pt x="7179" y="9136"/>
                    <a:pt x="7099" y="9190"/>
                  </a:cubicBezTo>
                  <a:cubicBezTo>
                    <a:pt x="7040" y="9200"/>
                    <a:pt x="7002" y="9206"/>
                    <a:pt x="6982" y="9206"/>
                  </a:cubicBezTo>
                  <a:cubicBezTo>
                    <a:pt x="6948" y="9206"/>
                    <a:pt x="6967" y="9187"/>
                    <a:pt x="7018" y="9136"/>
                  </a:cubicBezTo>
                  <a:cubicBezTo>
                    <a:pt x="7099" y="9082"/>
                    <a:pt x="7099" y="9055"/>
                    <a:pt x="7045" y="9055"/>
                  </a:cubicBezTo>
                  <a:cubicBezTo>
                    <a:pt x="6910" y="9055"/>
                    <a:pt x="6830" y="9082"/>
                    <a:pt x="6830" y="9136"/>
                  </a:cubicBezTo>
                  <a:cubicBezTo>
                    <a:pt x="6857" y="9163"/>
                    <a:pt x="6803" y="9190"/>
                    <a:pt x="6749" y="9190"/>
                  </a:cubicBezTo>
                  <a:cubicBezTo>
                    <a:pt x="6669" y="9190"/>
                    <a:pt x="6642" y="9163"/>
                    <a:pt x="6695" y="9109"/>
                  </a:cubicBezTo>
                  <a:cubicBezTo>
                    <a:pt x="6749" y="9055"/>
                    <a:pt x="6749" y="8975"/>
                    <a:pt x="6722" y="8948"/>
                  </a:cubicBezTo>
                  <a:cubicBezTo>
                    <a:pt x="6707" y="8916"/>
                    <a:pt x="6700" y="8903"/>
                    <a:pt x="6708" y="8903"/>
                  </a:cubicBezTo>
                  <a:cubicBezTo>
                    <a:pt x="6714" y="8903"/>
                    <a:pt x="6727" y="8910"/>
                    <a:pt x="6749" y="8921"/>
                  </a:cubicBezTo>
                  <a:cubicBezTo>
                    <a:pt x="6770" y="8942"/>
                    <a:pt x="6790" y="8950"/>
                    <a:pt x="6808" y="8950"/>
                  </a:cubicBezTo>
                  <a:cubicBezTo>
                    <a:pt x="6836" y="8950"/>
                    <a:pt x="6857" y="8927"/>
                    <a:pt x="6857" y="8894"/>
                  </a:cubicBezTo>
                  <a:cubicBezTo>
                    <a:pt x="6857" y="8855"/>
                    <a:pt x="6886" y="8830"/>
                    <a:pt x="6922" y="8830"/>
                  </a:cubicBezTo>
                  <a:cubicBezTo>
                    <a:pt x="6935" y="8830"/>
                    <a:pt x="6950" y="8833"/>
                    <a:pt x="6964" y="8840"/>
                  </a:cubicBezTo>
                  <a:cubicBezTo>
                    <a:pt x="6986" y="8848"/>
                    <a:pt x="7006" y="8851"/>
                    <a:pt x="7023" y="8851"/>
                  </a:cubicBezTo>
                  <a:cubicBezTo>
                    <a:pt x="7072" y="8851"/>
                    <a:pt x="7106" y="8826"/>
                    <a:pt x="7126" y="8787"/>
                  </a:cubicBezTo>
                  <a:cubicBezTo>
                    <a:pt x="7138" y="8762"/>
                    <a:pt x="7150" y="8749"/>
                    <a:pt x="7164" y="8749"/>
                  </a:cubicBezTo>
                  <a:cubicBezTo>
                    <a:pt x="7182" y="8749"/>
                    <a:pt x="7204" y="8769"/>
                    <a:pt x="7233" y="8814"/>
                  </a:cubicBezTo>
                  <a:cubicBezTo>
                    <a:pt x="7272" y="8853"/>
                    <a:pt x="7326" y="8878"/>
                    <a:pt x="7373" y="8878"/>
                  </a:cubicBezTo>
                  <a:cubicBezTo>
                    <a:pt x="7391" y="8878"/>
                    <a:pt x="7407" y="8874"/>
                    <a:pt x="7421" y="8867"/>
                  </a:cubicBezTo>
                  <a:cubicBezTo>
                    <a:pt x="7435" y="8861"/>
                    <a:pt x="7447" y="8857"/>
                    <a:pt x="7457" y="8857"/>
                  </a:cubicBezTo>
                  <a:cubicBezTo>
                    <a:pt x="7487" y="8857"/>
                    <a:pt x="7502" y="8887"/>
                    <a:pt x="7502" y="8948"/>
                  </a:cubicBezTo>
                  <a:cubicBezTo>
                    <a:pt x="7502" y="9000"/>
                    <a:pt x="7513" y="9030"/>
                    <a:pt x="7528" y="9030"/>
                  </a:cubicBezTo>
                  <a:cubicBezTo>
                    <a:pt x="7537" y="9030"/>
                    <a:pt x="7546" y="9021"/>
                    <a:pt x="7556" y="9002"/>
                  </a:cubicBezTo>
                  <a:cubicBezTo>
                    <a:pt x="7575" y="8962"/>
                    <a:pt x="7610" y="8937"/>
                    <a:pt x="7637" y="8937"/>
                  </a:cubicBezTo>
                  <a:cubicBezTo>
                    <a:pt x="7647" y="8937"/>
                    <a:pt x="7656" y="8941"/>
                    <a:pt x="7663" y="8948"/>
                  </a:cubicBezTo>
                  <a:cubicBezTo>
                    <a:pt x="7678" y="8955"/>
                    <a:pt x="7690" y="8958"/>
                    <a:pt x="7701" y="8958"/>
                  </a:cubicBezTo>
                  <a:cubicBezTo>
                    <a:pt x="7730" y="8958"/>
                    <a:pt x="7744" y="8934"/>
                    <a:pt x="7744" y="8894"/>
                  </a:cubicBezTo>
                  <a:cubicBezTo>
                    <a:pt x="7744" y="8854"/>
                    <a:pt x="7751" y="8834"/>
                    <a:pt x="7767" y="8834"/>
                  </a:cubicBezTo>
                  <a:cubicBezTo>
                    <a:pt x="7784" y="8834"/>
                    <a:pt x="7811" y="8854"/>
                    <a:pt x="7852" y="8894"/>
                  </a:cubicBezTo>
                  <a:cubicBezTo>
                    <a:pt x="7901" y="8927"/>
                    <a:pt x="7941" y="8950"/>
                    <a:pt x="7964" y="8950"/>
                  </a:cubicBezTo>
                  <a:cubicBezTo>
                    <a:pt x="7978" y="8950"/>
                    <a:pt x="7986" y="8942"/>
                    <a:pt x="7986" y="8921"/>
                  </a:cubicBezTo>
                  <a:cubicBezTo>
                    <a:pt x="7986" y="8871"/>
                    <a:pt x="8015" y="8850"/>
                    <a:pt x="8062" y="8850"/>
                  </a:cubicBezTo>
                  <a:cubicBezTo>
                    <a:pt x="8117" y="8850"/>
                    <a:pt x="8195" y="8878"/>
                    <a:pt x="8282" y="8921"/>
                  </a:cubicBezTo>
                  <a:cubicBezTo>
                    <a:pt x="8309" y="8934"/>
                    <a:pt x="8335" y="8941"/>
                    <a:pt x="8356" y="8941"/>
                  </a:cubicBezTo>
                  <a:cubicBezTo>
                    <a:pt x="8376" y="8941"/>
                    <a:pt x="8389" y="8934"/>
                    <a:pt x="8389" y="8921"/>
                  </a:cubicBezTo>
                  <a:cubicBezTo>
                    <a:pt x="8389" y="8902"/>
                    <a:pt x="8456" y="8883"/>
                    <a:pt x="8562" y="8883"/>
                  </a:cubicBezTo>
                  <a:cubicBezTo>
                    <a:pt x="8606" y="8883"/>
                    <a:pt x="8657" y="8886"/>
                    <a:pt x="8712" y="8894"/>
                  </a:cubicBezTo>
                  <a:cubicBezTo>
                    <a:pt x="8900" y="8894"/>
                    <a:pt x="9034" y="8894"/>
                    <a:pt x="9034" y="8840"/>
                  </a:cubicBezTo>
                  <a:cubicBezTo>
                    <a:pt x="9034" y="8787"/>
                    <a:pt x="8873" y="8733"/>
                    <a:pt x="8685" y="8733"/>
                  </a:cubicBezTo>
                  <a:cubicBezTo>
                    <a:pt x="8282" y="8706"/>
                    <a:pt x="7986" y="8679"/>
                    <a:pt x="7852" y="8679"/>
                  </a:cubicBezTo>
                  <a:cubicBezTo>
                    <a:pt x="7717" y="8652"/>
                    <a:pt x="7636" y="7281"/>
                    <a:pt x="7744" y="6367"/>
                  </a:cubicBezTo>
                  <a:cubicBezTo>
                    <a:pt x="7878" y="5130"/>
                    <a:pt x="7878" y="4324"/>
                    <a:pt x="7690" y="3840"/>
                  </a:cubicBezTo>
                  <a:cubicBezTo>
                    <a:pt x="7529" y="3329"/>
                    <a:pt x="7610" y="3006"/>
                    <a:pt x="7959" y="2899"/>
                  </a:cubicBezTo>
                  <a:cubicBezTo>
                    <a:pt x="8793" y="2576"/>
                    <a:pt x="9223" y="1447"/>
                    <a:pt x="8793" y="667"/>
                  </a:cubicBezTo>
                  <a:cubicBezTo>
                    <a:pt x="8578" y="237"/>
                    <a:pt x="8119" y="1"/>
                    <a:pt x="7660" y="1"/>
                  </a:cubicBezTo>
                  <a:close/>
                </a:path>
              </a:pathLst>
            </a:custGeom>
            <a:solidFill>
              <a:srgbClr val="CAB2D6"/>
            </a:solidFill>
            <a:ln w="3350" cap="flat" cmpd="sng">
              <a:solidFill>
                <a:srgbClr val="CAB2D6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2232775" y="2711375"/>
              <a:ext cx="347925" cy="186600"/>
            </a:xfrm>
            <a:custGeom>
              <a:avLst/>
              <a:gdLst/>
              <a:ahLst/>
              <a:cxnLst/>
              <a:rect l="l" t="t" r="r" b="b"/>
              <a:pathLst>
                <a:path w="13917" h="7464" extrusionOk="0">
                  <a:moveTo>
                    <a:pt x="7045" y="253"/>
                  </a:moveTo>
                  <a:cubicBezTo>
                    <a:pt x="7071" y="280"/>
                    <a:pt x="7071" y="306"/>
                    <a:pt x="7071" y="333"/>
                  </a:cubicBezTo>
                  <a:cubicBezTo>
                    <a:pt x="7052" y="352"/>
                    <a:pt x="7033" y="371"/>
                    <a:pt x="7014" y="371"/>
                  </a:cubicBezTo>
                  <a:cubicBezTo>
                    <a:pt x="7007" y="371"/>
                    <a:pt x="6999" y="368"/>
                    <a:pt x="6991" y="360"/>
                  </a:cubicBezTo>
                  <a:cubicBezTo>
                    <a:pt x="6964" y="360"/>
                    <a:pt x="6964" y="306"/>
                    <a:pt x="6964" y="280"/>
                  </a:cubicBezTo>
                  <a:cubicBezTo>
                    <a:pt x="6991" y="253"/>
                    <a:pt x="7018" y="253"/>
                    <a:pt x="7045" y="253"/>
                  </a:cubicBezTo>
                  <a:close/>
                  <a:moveTo>
                    <a:pt x="7370" y="295"/>
                  </a:moveTo>
                  <a:cubicBezTo>
                    <a:pt x="7351" y="295"/>
                    <a:pt x="7332" y="314"/>
                    <a:pt x="7313" y="333"/>
                  </a:cubicBezTo>
                  <a:cubicBezTo>
                    <a:pt x="7313" y="360"/>
                    <a:pt x="7313" y="387"/>
                    <a:pt x="7340" y="414"/>
                  </a:cubicBezTo>
                  <a:cubicBezTo>
                    <a:pt x="7367" y="414"/>
                    <a:pt x="7394" y="414"/>
                    <a:pt x="7421" y="387"/>
                  </a:cubicBezTo>
                  <a:cubicBezTo>
                    <a:pt x="7421" y="360"/>
                    <a:pt x="7421" y="306"/>
                    <a:pt x="7394" y="306"/>
                  </a:cubicBezTo>
                  <a:cubicBezTo>
                    <a:pt x="7386" y="299"/>
                    <a:pt x="7378" y="295"/>
                    <a:pt x="7370" y="295"/>
                  </a:cubicBezTo>
                  <a:close/>
                  <a:moveTo>
                    <a:pt x="6641" y="306"/>
                  </a:moveTo>
                  <a:cubicBezTo>
                    <a:pt x="6668" y="333"/>
                    <a:pt x="6695" y="360"/>
                    <a:pt x="6668" y="387"/>
                  </a:cubicBezTo>
                  <a:cubicBezTo>
                    <a:pt x="6668" y="406"/>
                    <a:pt x="6641" y="425"/>
                    <a:pt x="6616" y="425"/>
                  </a:cubicBezTo>
                  <a:cubicBezTo>
                    <a:pt x="6606" y="425"/>
                    <a:pt x="6595" y="422"/>
                    <a:pt x="6588" y="414"/>
                  </a:cubicBezTo>
                  <a:cubicBezTo>
                    <a:pt x="6561" y="414"/>
                    <a:pt x="6561" y="387"/>
                    <a:pt x="6561" y="333"/>
                  </a:cubicBezTo>
                  <a:cubicBezTo>
                    <a:pt x="6588" y="306"/>
                    <a:pt x="6614" y="306"/>
                    <a:pt x="6641" y="306"/>
                  </a:cubicBezTo>
                  <a:close/>
                  <a:moveTo>
                    <a:pt x="7417" y="209"/>
                  </a:moveTo>
                  <a:cubicBezTo>
                    <a:pt x="7444" y="209"/>
                    <a:pt x="7473" y="214"/>
                    <a:pt x="7502" y="226"/>
                  </a:cubicBezTo>
                  <a:cubicBezTo>
                    <a:pt x="7555" y="253"/>
                    <a:pt x="7582" y="306"/>
                    <a:pt x="7555" y="360"/>
                  </a:cubicBezTo>
                  <a:cubicBezTo>
                    <a:pt x="7513" y="445"/>
                    <a:pt x="7434" y="485"/>
                    <a:pt x="7369" y="485"/>
                  </a:cubicBezTo>
                  <a:cubicBezTo>
                    <a:pt x="7309" y="485"/>
                    <a:pt x="7260" y="451"/>
                    <a:pt x="7260" y="387"/>
                  </a:cubicBezTo>
                  <a:cubicBezTo>
                    <a:pt x="7239" y="281"/>
                    <a:pt x="7317" y="209"/>
                    <a:pt x="7417" y="209"/>
                  </a:cubicBezTo>
                  <a:close/>
                  <a:moveTo>
                    <a:pt x="6440" y="504"/>
                  </a:moveTo>
                  <a:cubicBezTo>
                    <a:pt x="6475" y="504"/>
                    <a:pt x="6473" y="517"/>
                    <a:pt x="6426" y="548"/>
                  </a:cubicBezTo>
                  <a:cubicBezTo>
                    <a:pt x="6372" y="602"/>
                    <a:pt x="6319" y="656"/>
                    <a:pt x="6372" y="710"/>
                  </a:cubicBezTo>
                  <a:cubicBezTo>
                    <a:pt x="6386" y="737"/>
                    <a:pt x="6386" y="750"/>
                    <a:pt x="6376" y="750"/>
                  </a:cubicBezTo>
                  <a:cubicBezTo>
                    <a:pt x="6366" y="750"/>
                    <a:pt x="6346" y="737"/>
                    <a:pt x="6319" y="710"/>
                  </a:cubicBezTo>
                  <a:cubicBezTo>
                    <a:pt x="6278" y="683"/>
                    <a:pt x="6238" y="669"/>
                    <a:pt x="6201" y="669"/>
                  </a:cubicBezTo>
                  <a:cubicBezTo>
                    <a:pt x="6164" y="669"/>
                    <a:pt x="6130" y="683"/>
                    <a:pt x="6104" y="710"/>
                  </a:cubicBezTo>
                  <a:cubicBezTo>
                    <a:pt x="6067" y="746"/>
                    <a:pt x="6042" y="761"/>
                    <a:pt x="6027" y="761"/>
                  </a:cubicBezTo>
                  <a:cubicBezTo>
                    <a:pt x="6010" y="761"/>
                    <a:pt x="6008" y="739"/>
                    <a:pt x="6023" y="710"/>
                  </a:cubicBezTo>
                  <a:cubicBezTo>
                    <a:pt x="6050" y="629"/>
                    <a:pt x="6184" y="548"/>
                    <a:pt x="6319" y="522"/>
                  </a:cubicBezTo>
                  <a:cubicBezTo>
                    <a:pt x="6374" y="510"/>
                    <a:pt x="6416" y="504"/>
                    <a:pt x="6440" y="504"/>
                  </a:cubicBezTo>
                  <a:close/>
                  <a:moveTo>
                    <a:pt x="6956" y="471"/>
                  </a:moveTo>
                  <a:cubicBezTo>
                    <a:pt x="6981" y="471"/>
                    <a:pt x="7021" y="504"/>
                    <a:pt x="7071" y="575"/>
                  </a:cubicBezTo>
                  <a:cubicBezTo>
                    <a:pt x="7098" y="656"/>
                    <a:pt x="7125" y="737"/>
                    <a:pt x="7098" y="790"/>
                  </a:cubicBezTo>
                  <a:cubicBezTo>
                    <a:pt x="7089" y="808"/>
                    <a:pt x="7077" y="817"/>
                    <a:pt x="7063" y="817"/>
                  </a:cubicBezTo>
                  <a:cubicBezTo>
                    <a:pt x="7036" y="817"/>
                    <a:pt x="7000" y="781"/>
                    <a:pt x="6964" y="710"/>
                  </a:cubicBezTo>
                  <a:cubicBezTo>
                    <a:pt x="6914" y="559"/>
                    <a:pt x="6916" y="471"/>
                    <a:pt x="6956" y="471"/>
                  </a:cubicBezTo>
                  <a:close/>
                  <a:moveTo>
                    <a:pt x="6695" y="710"/>
                  </a:moveTo>
                  <a:cubicBezTo>
                    <a:pt x="6722" y="737"/>
                    <a:pt x="6749" y="764"/>
                    <a:pt x="6722" y="790"/>
                  </a:cubicBezTo>
                  <a:cubicBezTo>
                    <a:pt x="6722" y="809"/>
                    <a:pt x="6695" y="828"/>
                    <a:pt x="6670" y="828"/>
                  </a:cubicBezTo>
                  <a:cubicBezTo>
                    <a:pt x="6659" y="828"/>
                    <a:pt x="6649" y="825"/>
                    <a:pt x="6641" y="817"/>
                  </a:cubicBezTo>
                  <a:cubicBezTo>
                    <a:pt x="6614" y="817"/>
                    <a:pt x="6614" y="764"/>
                    <a:pt x="6614" y="737"/>
                  </a:cubicBezTo>
                  <a:cubicBezTo>
                    <a:pt x="6641" y="710"/>
                    <a:pt x="6668" y="710"/>
                    <a:pt x="6695" y="710"/>
                  </a:cubicBezTo>
                  <a:close/>
                  <a:moveTo>
                    <a:pt x="6910" y="1059"/>
                  </a:moveTo>
                  <a:cubicBezTo>
                    <a:pt x="6937" y="1086"/>
                    <a:pt x="6937" y="1113"/>
                    <a:pt x="6937" y="1140"/>
                  </a:cubicBezTo>
                  <a:cubicBezTo>
                    <a:pt x="6918" y="1159"/>
                    <a:pt x="6899" y="1178"/>
                    <a:pt x="6880" y="1178"/>
                  </a:cubicBezTo>
                  <a:cubicBezTo>
                    <a:pt x="6872" y="1178"/>
                    <a:pt x="6864" y="1175"/>
                    <a:pt x="6856" y="1167"/>
                  </a:cubicBezTo>
                  <a:cubicBezTo>
                    <a:pt x="6829" y="1167"/>
                    <a:pt x="6829" y="1113"/>
                    <a:pt x="6829" y="1086"/>
                  </a:cubicBezTo>
                  <a:cubicBezTo>
                    <a:pt x="6856" y="1059"/>
                    <a:pt x="6883" y="1059"/>
                    <a:pt x="6910" y="1059"/>
                  </a:cubicBezTo>
                  <a:close/>
                  <a:moveTo>
                    <a:pt x="6614" y="1167"/>
                  </a:moveTo>
                  <a:cubicBezTo>
                    <a:pt x="6641" y="1194"/>
                    <a:pt x="6641" y="1221"/>
                    <a:pt x="6641" y="1247"/>
                  </a:cubicBezTo>
                  <a:cubicBezTo>
                    <a:pt x="6614" y="1274"/>
                    <a:pt x="6588" y="1274"/>
                    <a:pt x="6561" y="1274"/>
                  </a:cubicBezTo>
                  <a:cubicBezTo>
                    <a:pt x="6534" y="1274"/>
                    <a:pt x="6507" y="1221"/>
                    <a:pt x="6534" y="1194"/>
                  </a:cubicBezTo>
                  <a:cubicBezTo>
                    <a:pt x="6534" y="1167"/>
                    <a:pt x="6588" y="1167"/>
                    <a:pt x="6614" y="1167"/>
                  </a:cubicBezTo>
                  <a:close/>
                  <a:moveTo>
                    <a:pt x="7125" y="1167"/>
                  </a:moveTo>
                  <a:cubicBezTo>
                    <a:pt x="7152" y="1167"/>
                    <a:pt x="7125" y="1274"/>
                    <a:pt x="7071" y="1382"/>
                  </a:cubicBezTo>
                  <a:cubicBezTo>
                    <a:pt x="7025" y="1475"/>
                    <a:pt x="6958" y="1548"/>
                    <a:pt x="6906" y="1548"/>
                  </a:cubicBezTo>
                  <a:cubicBezTo>
                    <a:pt x="6898" y="1548"/>
                    <a:pt x="6890" y="1547"/>
                    <a:pt x="6883" y="1543"/>
                  </a:cubicBezTo>
                  <a:cubicBezTo>
                    <a:pt x="6829" y="1516"/>
                    <a:pt x="6856" y="1436"/>
                    <a:pt x="6937" y="1328"/>
                  </a:cubicBezTo>
                  <a:cubicBezTo>
                    <a:pt x="7018" y="1221"/>
                    <a:pt x="7098" y="1167"/>
                    <a:pt x="7125" y="1167"/>
                  </a:cubicBezTo>
                  <a:close/>
                  <a:moveTo>
                    <a:pt x="5941" y="1478"/>
                  </a:moveTo>
                  <a:cubicBezTo>
                    <a:pt x="5951" y="1478"/>
                    <a:pt x="5961" y="1482"/>
                    <a:pt x="5969" y="1489"/>
                  </a:cubicBezTo>
                  <a:cubicBezTo>
                    <a:pt x="5996" y="1489"/>
                    <a:pt x="5996" y="1543"/>
                    <a:pt x="5996" y="1570"/>
                  </a:cubicBezTo>
                  <a:cubicBezTo>
                    <a:pt x="5969" y="1597"/>
                    <a:pt x="5942" y="1597"/>
                    <a:pt x="5915" y="1597"/>
                  </a:cubicBezTo>
                  <a:cubicBezTo>
                    <a:pt x="5888" y="1570"/>
                    <a:pt x="5862" y="1543"/>
                    <a:pt x="5888" y="1516"/>
                  </a:cubicBezTo>
                  <a:cubicBezTo>
                    <a:pt x="5888" y="1497"/>
                    <a:pt x="5915" y="1478"/>
                    <a:pt x="5941" y="1478"/>
                  </a:cubicBezTo>
                  <a:close/>
                  <a:moveTo>
                    <a:pt x="10088" y="1479"/>
                  </a:moveTo>
                  <a:cubicBezTo>
                    <a:pt x="10136" y="1479"/>
                    <a:pt x="10171" y="1504"/>
                    <a:pt x="10190" y="1543"/>
                  </a:cubicBezTo>
                  <a:cubicBezTo>
                    <a:pt x="10190" y="1583"/>
                    <a:pt x="10176" y="1608"/>
                    <a:pt x="10136" y="1608"/>
                  </a:cubicBezTo>
                  <a:cubicBezTo>
                    <a:pt x="10122" y="1608"/>
                    <a:pt x="10104" y="1604"/>
                    <a:pt x="10083" y="1597"/>
                  </a:cubicBezTo>
                  <a:cubicBezTo>
                    <a:pt x="10002" y="1543"/>
                    <a:pt x="9975" y="1516"/>
                    <a:pt x="10029" y="1489"/>
                  </a:cubicBezTo>
                  <a:cubicBezTo>
                    <a:pt x="10051" y="1482"/>
                    <a:pt x="10070" y="1479"/>
                    <a:pt x="10088" y="1479"/>
                  </a:cubicBezTo>
                  <a:close/>
                  <a:moveTo>
                    <a:pt x="7367" y="1651"/>
                  </a:moveTo>
                  <a:cubicBezTo>
                    <a:pt x="7340" y="1651"/>
                    <a:pt x="7313" y="1651"/>
                    <a:pt x="7287" y="1678"/>
                  </a:cubicBezTo>
                  <a:cubicBezTo>
                    <a:pt x="7287" y="1705"/>
                    <a:pt x="7287" y="1758"/>
                    <a:pt x="7313" y="1758"/>
                  </a:cubicBezTo>
                  <a:cubicBezTo>
                    <a:pt x="7321" y="1766"/>
                    <a:pt x="7331" y="1769"/>
                    <a:pt x="7342" y="1769"/>
                  </a:cubicBezTo>
                  <a:cubicBezTo>
                    <a:pt x="7367" y="1769"/>
                    <a:pt x="7394" y="1750"/>
                    <a:pt x="7394" y="1731"/>
                  </a:cubicBezTo>
                  <a:cubicBezTo>
                    <a:pt x="7421" y="1705"/>
                    <a:pt x="7394" y="1678"/>
                    <a:pt x="7367" y="1651"/>
                  </a:cubicBezTo>
                  <a:close/>
                  <a:moveTo>
                    <a:pt x="6698" y="1720"/>
                  </a:moveTo>
                  <a:cubicBezTo>
                    <a:pt x="6706" y="1720"/>
                    <a:pt x="6714" y="1724"/>
                    <a:pt x="6722" y="1731"/>
                  </a:cubicBezTo>
                  <a:cubicBezTo>
                    <a:pt x="6749" y="1731"/>
                    <a:pt x="6749" y="1758"/>
                    <a:pt x="6749" y="1785"/>
                  </a:cubicBezTo>
                  <a:cubicBezTo>
                    <a:pt x="6733" y="1817"/>
                    <a:pt x="6717" y="1830"/>
                    <a:pt x="6702" y="1830"/>
                  </a:cubicBezTo>
                  <a:cubicBezTo>
                    <a:pt x="6690" y="1830"/>
                    <a:pt x="6679" y="1823"/>
                    <a:pt x="6668" y="1812"/>
                  </a:cubicBezTo>
                  <a:cubicBezTo>
                    <a:pt x="6641" y="1812"/>
                    <a:pt x="6641" y="1785"/>
                    <a:pt x="6641" y="1758"/>
                  </a:cubicBezTo>
                  <a:cubicBezTo>
                    <a:pt x="6660" y="1739"/>
                    <a:pt x="6679" y="1720"/>
                    <a:pt x="6698" y="1720"/>
                  </a:cubicBezTo>
                  <a:close/>
                  <a:moveTo>
                    <a:pt x="6403" y="1630"/>
                  </a:moveTo>
                  <a:cubicBezTo>
                    <a:pt x="6421" y="1630"/>
                    <a:pt x="6405" y="1686"/>
                    <a:pt x="6346" y="1785"/>
                  </a:cubicBezTo>
                  <a:cubicBezTo>
                    <a:pt x="6311" y="1889"/>
                    <a:pt x="6277" y="1937"/>
                    <a:pt x="6256" y="1937"/>
                  </a:cubicBezTo>
                  <a:cubicBezTo>
                    <a:pt x="6245" y="1937"/>
                    <a:pt x="6238" y="1922"/>
                    <a:pt x="6238" y="1893"/>
                  </a:cubicBezTo>
                  <a:cubicBezTo>
                    <a:pt x="6238" y="1812"/>
                    <a:pt x="6292" y="1705"/>
                    <a:pt x="6372" y="1651"/>
                  </a:cubicBezTo>
                  <a:cubicBezTo>
                    <a:pt x="6386" y="1637"/>
                    <a:pt x="6397" y="1630"/>
                    <a:pt x="6403" y="1630"/>
                  </a:cubicBezTo>
                  <a:close/>
                  <a:moveTo>
                    <a:pt x="9384" y="1785"/>
                  </a:moveTo>
                  <a:cubicBezTo>
                    <a:pt x="9437" y="1785"/>
                    <a:pt x="9464" y="1812"/>
                    <a:pt x="9437" y="1893"/>
                  </a:cubicBezTo>
                  <a:cubicBezTo>
                    <a:pt x="9403" y="1945"/>
                    <a:pt x="9379" y="1974"/>
                    <a:pt x="9360" y="1974"/>
                  </a:cubicBezTo>
                  <a:cubicBezTo>
                    <a:pt x="9349" y="1974"/>
                    <a:pt x="9339" y="1966"/>
                    <a:pt x="9330" y="1947"/>
                  </a:cubicBezTo>
                  <a:cubicBezTo>
                    <a:pt x="9303" y="1893"/>
                    <a:pt x="9330" y="1812"/>
                    <a:pt x="9384" y="1812"/>
                  </a:cubicBezTo>
                  <a:lnTo>
                    <a:pt x="9384" y="1785"/>
                  </a:lnTo>
                  <a:close/>
                  <a:moveTo>
                    <a:pt x="5474" y="1630"/>
                  </a:moveTo>
                  <a:cubicBezTo>
                    <a:pt x="5488" y="1630"/>
                    <a:pt x="5515" y="1684"/>
                    <a:pt x="5566" y="1785"/>
                  </a:cubicBezTo>
                  <a:cubicBezTo>
                    <a:pt x="5620" y="1893"/>
                    <a:pt x="5646" y="2027"/>
                    <a:pt x="5620" y="2081"/>
                  </a:cubicBezTo>
                  <a:cubicBezTo>
                    <a:pt x="5594" y="2132"/>
                    <a:pt x="5571" y="2156"/>
                    <a:pt x="5551" y="2156"/>
                  </a:cubicBezTo>
                  <a:cubicBezTo>
                    <a:pt x="5508" y="2156"/>
                    <a:pt x="5477" y="2042"/>
                    <a:pt x="5458" y="1839"/>
                  </a:cubicBezTo>
                  <a:cubicBezTo>
                    <a:pt x="5458" y="1697"/>
                    <a:pt x="5458" y="1630"/>
                    <a:pt x="5474" y="1630"/>
                  </a:cubicBezTo>
                  <a:close/>
                  <a:moveTo>
                    <a:pt x="7125" y="2162"/>
                  </a:moveTo>
                  <a:cubicBezTo>
                    <a:pt x="7152" y="2188"/>
                    <a:pt x="7179" y="2215"/>
                    <a:pt x="7152" y="2242"/>
                  </a:cubicBezTo>
                  <a:cubicBezTo>
                    <a:pt x="7152" y="2269"/>
                    <a:pt x="7098" y="2269"/>
                    <a:pt x="7071" y="2269"/>
                  </a:cubicBezTo>
                  <a:cubicBezTo>
                    <a:pt x="7045" y="2242"/>
                    <a:pt x="7045" y="2215"/>
                    <a:pt x="7045" y="2188"/>
                  </a:cubicBezTo>
                  <a:cubicBezTo>
                    <a:pt x="7071" y="2162"/>
                    <a:pt x="7098" y="2162"/>
                    <a:pt x="7125" y="2162"/>
                  </a:cubicBezTo>
                  <a:close/>
                  <a:moveTo>
                    <a:pt x="7791" y="300"/>
                  </a:moveTo>
                  <a:cubicBezTo>
                    <a:pt x="7824" y="300"/>
                    <a:pt x="7865" y="320"/>
                    <a:pt x="7905" y="360"/>
                  </a:cubicBezTo>
                  <a:cubicBezTo>
                    <a:pt x="7932" y="387"/>
                    <a:pt x="7959" y="401"/>
                    <a:pt x="7982" y="401"/>
                  </a:cubicBezTo>
                  <a:cubicBezTo>
                    <a:pt x="8006" y="401"/>
                    <a:pt x="8026" y="387"/>
                    <a:pt x="8039" y="360"/>
                  </a:cubicBezTo>
                  <a:cubicBezTo>
                    <a:pt x="8050" y="346"/>
                    <a:pt x="8073" y="339"/>
                    <a:pt x="8104" y="339"/>
                  </a:cubicBezTo>
                  <a:cubicBezTo>
                    <a:pt x="8301" y="339"/>
                    <a:pt x="8837" y="605"/>
                    <a:pt x="8953" y="790"/>
                  </a:cubicBezTo>
                  <a:cubicBezTo>
                    <a:pt x="9020" y="880"/>
                    <a:pt x="9087" y="932"/>
                    <a:pt x="9185" y="932"/>
                  </a:cubicBezTo>
                  <a:cubicBezTo>
                    <a:pt x="9205" y="932"/>
                    <a:pt x="9226" y="929"/>
                    <a:pt x="9249" y="925"/>
                  </a:cubicBezTo>
                  <a:cubicBezTo>
                    <a:pt x="9260" y="921"/>
                    <a:pt x="9273" y="920"/>
                    <a:pt x="9288" y="920"/>
                  </a:cubicBezTo>
                  <a:cubicBezTo>
                    <a:pt x="9385" y="920"/>
                    <a:pt x="9563" y="993"/>
                    <a:pt x="9679" y="1086"/>
                  </a:cubicBezTo>
                  <a:cubicBezTo>
                    <a:pt x="9921" y="1268"/>
                    <a:pt x="9982" y="1404"/>
                    <a:pt x="9872" y="1404"/>
                  </a:cubicBezTo>
                  <a:cubicBezTo>
                    <a:pt x="9836" y="1404"/>
                    <a:pt x="9780" y="1389"/>
                    <a:pt x="9706" y="1355"/>
                  </a:cubicBezTo>
                  <a:cubicBezTo>
                    <a:pt x="9599" y="1301"/>
                    <a:pt x="9545" y="1247"/>
                    <a:pt x="9599" y="1194"/>
                  </a:cubicBezTo>
                  <a:cubicBezTo>
                    <a:pt x="9653" y="1167"/>
                    <a:pt x="9626" y="1113"/>
                    <a:pt x="9545" y="1086"/>
                  </a:cubicBezTo>
                  <a:cubicBezTo>
                    <a:pt x="9524" y="1078"/>
                    <a:pt x="9505" y="1073"/>
                    <a:pt x="9486" y="1073"/>
                  </a:cubicBezTo>
                  <a:cubicBezTo>
                    <a:pt x="9384" y="1073"/>
                    <a:pt x="9305" y="1206"/>
                    <a:pt x="9169" y="1570"/>
                  </a:cubicBezTo>
                  <a:cubicBezTo>
                    <a:pt x="8970" y="2068"/>
                    <a:pt x="8741" y="2300"/>
                    <a:pt x="8374" y="2300"/>
                  </a:cubicBezTo>
                  <a:cubicBezTo>
                    <a:pt x="8245" y="2300"/>
                    <a:pt x="8100" y="2271"/>
                    <a:pt x="7932" y="2215"/>
                  </a:cubicBezTo>
                  <a:cubicBezTo>
                    <a:pt x="7663" y="2135"/>
                    <a:pt x="7502" y="2027"/>
                    <a:pt x="7529" y="1973"/>
                  </a:cubicBezTo>
                  <a:cubicBezTo>
                    <a:pt x="7555" y="1920"/>
                    <a:pt x="7502" y="1866"/>
                    <a:pt x="7394" y="1839"/>
                  </a:cubicBezTo>
                  <a:cubicBezTo>
                    <a:pt x="7152" y="1839"/>
                    <a:pt x="7179" y="1032"/>
                    <a:pt x="7448" y="710"/>
                  </a:cubicBezTo>
                  <a:cubicBezTo>
                    <a:pt x="7555" y="575"/>
                    <a:pt x="7663" y="414"/>
                    <a:pt x="7717" y="360"/>
                  </a:cubicBezTo>
                  <a:cubicBezTo>
                    <a:pt x="7730" y="320"/>
                    <a:pt x="7757" y="300"/>
                    <a:pt x="7791" y="300"/>
                  </a:cubicBezTo>
                  <a:close/>
                  <a:moveTo>
                    <a:pt x="6588" y="2027"/>
                  </a:moveTo>
                  <a:cubicBezTo>
                    <a:pt x="6829" y="2162"/>
                    <a:pt x="6803" y="2350"/>
                    <a:pt x="6534" y="2350"/>
                  </a:cubicBezTo>
                  <a:cubicBezTo>
                    <a:pt x="6372" y="2350"/>
                    <a:pt x="6265" y="2296"/>
                    <a:pt x="6292" y="2242"/>
                  </a:cubicBezTo>
                  <a:cubicBezTo>
                    <a:pt x="6292" y="2211"/>
                    <a:pt x="6319" y="2198"/>
                    <a:pt x="6353" y="2198"/>
                  </a:cubicBezTo>
                  <a:cubicBezTo>
                    <a:pt x="6377" y="2198"/>
                    <a:pt x="6404" y="2204"/>
                    <a:pt x="6426" y="2215"/>
                  </a:cubicBezTo>
                  <a:cubicBezTo>
                    <a:pt x="6436" y="2220"/>
                    <a:pt x="6446" y="2223"/>
                    <a:pt x="6455" y="2223"/>
                  </a:cubicBezTo>
                  <a:cubicBezTo>
                    <a:pt x="6498" y="2223"/>
                    <a:pt x="6534" y="2179"/>
                    <a:pt x="6534" y="2135"/>
                  </a:cubicBezTo>
                  <a:cubicBezTo>
                    <a:pt x="6507" y="2054"/>
                    <a:pt x="6534" y="2027"/>
                    <a:pt x="6588" y="2027"/>
                  </a:cubicBezTo>
                  <a:close/>
                  <a:moveTo>
                    <a:pt x="7312" y="2258"/>
                  </a:moveTo>
                  <a:cubicBezTo>
                    <a:pt x="7322" y="2258"/>
                    <a:pt x="7332" y="2261"/>
                    <a:pt x="7340" y="2269"/>
                  </a:cubicBezTo>
                  <a:cubicBezTo>
                    <a:pt x="7367" y="2269"/>
                    <a:pt x="7367" y="2323"/>
                    <a:pt x="7367" y="2350"/>
                  </a:cubicBezTo>
                  <a:cubicBezTo>
                    <a:pt x="7340" y="2377"/>
                    <a:pt x="7313" y="2377"/>
                    <a:pt x="7287" y="2377"/>
                  </a:cubicBezTo>
                  <a:cubicBezTo>
                    <a:pt x="7260" y="2350"/>
                    <a:pt x="7233" y="2323"/>
                    <a:pt x="7260" y="2296"/>
                  </a:cubicBezTo>
                  <a:cubicBezTo>
                    <a:pt x="7260" y="2277"/>
                    <a:pt x="7287" y="2258"/>
                    <a:pt x="7312" y="2258"/>
                  </a:cubicBezTo>
                  <a:close/>
                  <a:moveTo>
                    <a:pt x="6023" y="2377"/>
                  </a:moveTo>
                  <a:cubicBezTo>
                    <a:pt x="6050" y="2404"/>
                    <a:pt x="6077" y="2430"/>
                    <a:pt x="6050" y="2457"/>
                  </a:cubicBezTo>
                  <a:cubicBezTo>
                    <a:pt x="6050" y="2476"/>
                    <a:pt x="6023" y="2495"/>
                    <a:pt x="5998" y="2495"/>
                  </a:cubicBezTo>
                  <a:cubicBezTo>
                    <a:pt x="5987" y="2495"/>
                    <a:pt x="5977" y="2492"/>
                    <a:pt x="5969" y="2484"/>
                  </a:cubicBezTo>
                  <a:cubicBezTo>
                    <a:pt x="5942" y="2484"/>
                    <a:pt x="5942" y="2430"/>
                    <a:pt x="5942" y="2404"/>
                  </a:cubicBezTo>
                  <a:cubicBezTo>
                    <a:pt x="5969" y="2377"/>
                    <a:pt x="5996" y="2377"/>
                    <a:pt x="6023" y="2377"/>
                  </a:cubicBezTo>
                  <a:close/>
                  <a:moveTo>
                    <a:pt x="10833" y="2401"/>
                  </a:moveTo>
                  <a:cubicBezTo>
                    <a:pt x="10870" y="2401"/>
                    <a:pt x="10920" y="2424"/>
                    <a:pt x="10970" y="2457"/>
                  </a:cubicBezTo>
                  <a:cubicBezTo>
                    <a:pt x="11024" y="2538"/>
                    <a:pt x="11077" y="2619"/>
                    <a:pt x="11077" y="2646"/>
                  </a:cubicBezTo>
                  <a:cubicBezTo>
                    <a:pt x="11051" y="2646"/>
                    <a:pt x="10970" y="2646"/>
                    <a:pt x="10889" y="2592"/>
                  </a:cubicBezTo>
                  <a:cubicBezTo>
                    <a:pt x="10809" y="2565"/>
                    <a:pt x="10755" y="2484"/>
                    <a:pt x="10782" y="2430"/>
                  </a:cubicBezTo>
                  <a:cubicBezTo>
                    <a:pt x="10792" y="2410"/>
                    <a:pt x="10810" y="2401"/>
                    <a:pt x="10833" y="2401"/>
                  </a:cubicBezTo>
                  <a:close/>
                  <a:moveTo>
                    <a:pt x="8597" y="2425"/>
                  </a:moveTo>
                  <a:cubicBezTo>
                    <a:pt x="8637" y="2425"/>
                    <a:pt x="8658" y="2502"/>
                    <a:pt x="8658" y="2619"/>
                  </a:cubicBezTo>
                  <a:cubicBezTo>
                    <a:pt x="8644" y="2703"/>
                    <a:pt x="8630" y="2743"/>
                    <a:pt x="8616" y="2743"/>
                  </a:cubicBezTo>
                  <a:cubicBezTo>
                    <a:pt x="8603" y="2743"/>
                    <a:pt x="8590" y="2710"/>
                    <a:pt x="8577" y="2646"/>
                  </a:cubicBezTo>
                  <a:cubicBezTo>
                    <a:pt x="8523" y="2538"/>
                    <a:pt x="8523" y="2430"/>
                    <a:pt x="8577" y="2430"/>
                  </a:cubicBezTo>
                  <a:cubicBezTo>
                    <a:pt x="8584" y="2427"/>
                    <a:pt x="8591" y="2425"/>
                    <a:pt x="8597" y="2425"/>
                  </a:cubicBezTo>
                  <a:close/>
                  <a:moveTo>
                    <a:pt x="5719" y="2501"/>
                  </a:moveTo>
                  <a:cubicBezTo>
                    <a:pt x="5729" y="2501"/>
                    <a:pt x="5741" y="2504"/>
                    <a:pt x="5754" y="2511"/>
                  </a:cubicBezTo>
                  <a:cubicBezTo>
                    <a:pt x="5835" y="2538"/>
                    <a:pt x="5862" y="2619"/>
                    <a:pt x="5888" y="2699"/>
                  </a:cubicBezTo>
                  <a:cubicBezTo>
                    <a:pt x="5888" y="2743"/>
                    <a:pt x="5871" y="2787"/>
                    <a:pt x="5835" y="2787"/>
                  </a:cubicBezTo>
                  <a:cubicBezTo>
                    <a:pt x="5827" y="2787"/>
                    <a:pt x="5818" y="2785"/>
                    <a:pt x="5808" y="2780"/>
                  </a:cubicBezTo>
                  <a:cubicBezTo>
                    <a:pt x="5727" y="2753"/>
                    <a:pt x="5700" y="2672"/>
                    <a:pt x="5673" y="2592"/>
                  </a:cubicBezTo>
                  <a:cubicBezTo>
                    <a:pt x="5673" y="2531"/>
                    <a:pt x="5689" y="2501"/>
                    <a:pt x="5719" y="2501"/>
                  </a:cubicBezTo>
                  <a:close/>
                  <a:moveTo>
                    <a:pt x="7086" y="2400"/>
                  </a:moveTo>
                  <a:cubicBezTo>
                    <a:pt x="7093" y="2400"/>
                    <a:pt x="7113" y="2447"/>
                    <a:pt x="7152" y="2538"/>
                  </a:cubicBezTo>
                  <a:cubicBezTo>
                    <a:pt x="7233" y="2672"/>
                    <a:pt x="7260" y="2780"/>
                    <a:pt x="7260" y="2807"/>
                  </a:cubicBezTo>
                  <a:cubicBezTo>
                    <a:pt x="7248" y="2825"/>
                    <a:pt x="7235" y="2834"/>
                    <a:pt x="7223" y="2834"/>
                  </a:cubicBezTo>
                  <a:cubicBezTo>
                    <a:pt x="7182" y="2834"/>
                    <a:pt x="7140" y="2732"/>
                    <a:pt x="7098" y="2565"/>
                  </a:cubicBezTo>
                  <a:cubicBezTo>
                    <a:pt x="7084" y="2454"/>
                    <a:pt x="7078" y="2400"/>
                    <a:pt x="7086" y="2400"/>
                  </a:cubicBezTo>
                  <a:close/>
                  <a:moveTo>
                    <a:pt x="6564" y="2769"/>
                  </a:moveTo>
                  <a:cubicBezTo>
                    <a:pt x="6572" y="2769"/>
                    <a:pt x="6580" y="2772"/>
                    <a:pt x="6588" y="2780"/>
                  </a:cubicBezTo>
                  <a:cubicBezTo>
                    <a:pt x="6614" y="2780"/>
                    <a:pt x="6614" y="2834"/>
                    <a:pt x="6614" y="2861"/>
                  </a:cubicBezTo>
                  <a:cubicBezTo>
                    <a:pt x="6588" y="2888"/>
                    <a:pt x="6561" y="2888"/>
                    <a:pt x="6534" y="2888"/>
                  </a:cubicBezTo>
                  <a:cubicBezTo>
                    <a:pt x="6507" y="2861"/>
                    <a:pt x="6507" y="2834"/>
                    <a:pt x="6507" y="2807"/>
                  </a:cubicBezTo>
                  <a:cubicBezTo>
                    <a:pt x="6526" y="2788"/>
                    <a:pt x="6545" y="2769"/>
                    <a:pt x="6564" y="2769"/>
                  </a:cubicBezTo>
                  <a:close/>
                  <a:moveTo>
                    <a:pt x="6988" y="2746"/>
                  </a:moveTo>
                  <a:cubicBezTo>
                    <a:pt x="7017" y="2746"/>
                    <a:pt x="7013" y="2790"/>
                    <a:pt x="6991" y="2834"/>
                  </a:cubicBezTo>
                  <a:cubicBezTo>
                    <a:pt x="6973" y="2886"/>
                    <a:pt x="6945" y="2916"/>
                    <a:pt x="6920" y="2916"/>
                  </a:cubicBezTo>
                  <a:cubicBezTo>
                    <a:pt x="6906" y="2916"/>
                    <a:pt x="6893" y="2907"/>
                    <a:pt x="6883" y="2888"/>
                  </a:cubicBezTo>
                  <a:cubicBezTo>
                    <a:pt x="6856" y="2834"/>
                    <a:pt x="6910" y="2753"/>
                    <a:pt x="6964" y="2753"/>
                  </a:cubicBezTo>
                  <a:cubicBezTo>
                    <a:pt x="6974" y="2748"/>
                    <a:pt x="6982" y="2746"/>
                    <a:pt x="6988" y="2746"/>
                  </a:cubicBezTo>
                  <a:close/>
                  <a:moveTo>
                    <a:pt x="10271" y="1731"/>
                  </a:moveTo>
                  <a:cubicBezTo>
                    <a:pt x="10325" y="1731"/>
                    <a:pt x="10459" y="1839"/>
                    <a:pt x="10567" y="2000"/>
                  </a:cubicBezTo>
                  <a:cubicBezTo>
                    <a:pt x="10668" y="2143"/>
                    <a:pt x="10709" y="2208"/>
                    <a:pt x="10687" y="2208"/>
                  </a:cubicBezTo>
                  <a:cubicBezTo>
                    <a:pt x="10680" y="2208"/>
                    <a:pt x="10667" y="2202"/>
                    <a:pt x="10647" y="2188"/>
                  </a:cubicBezTo>
                  <a:cubicBezTo>
                    <a:pt x="10579" y="2120"/>
                    <a:pt x="10528" y="2087"/>
                    <a:pt x="10497" y="2087"/>
                  </a:cubicBezTo>
                  <a:cubicBezTo>
                    <a:pt x="10441" y="2087"/>
                    <a:pt x="10444" y="2188"/>
                    <a:pt x="10513" y="2377"/>
                  </a:cubicBezTo>
                  <a:cubicBezTo>
                    <a:pt x="10567" y="2484"/>
                    <a:pt x="10567" y="2619"/>
                    <a:pt x="10540" y="2672"/>
                  </a:cubicBezTo>
                  <a:cubicBezTo>
                    <a:pt x="10443" y="2818"/>
                    <a:pt x="10126" y="3030"/>
                    <a:pt x="9967" y="3030"/>
                  </a:cubicBezTo>
                  <a:cubicBezTo>
                    <a:pt x="9950" y="3030"/>
                    <a:pt x="9934" y="3027"/>
                    <a:pt x="9921" y="3022"/>
                  </a:cubicBezTo>
                  <a:cubicBezTo>
                    <a:pt x="9841" y="2995"/>
                    <a:pt x="9706" y="2941"/>
                    <a:pt x="9599" y="2914"/>
                  </a:cubicBezTo>
                  <a:cubicBezTo>
                    <a:pt x="9491" y="2861"/>
                    <a:pt x="9357" y="2834"/>
                    <a:pt x="9303" y="2834"/>
                  </a:cubicBezTo>
                  <a:cubicBezTo>
                    <a:pt x="9292" y="2837"/>
                    <a:pt x="9281" y="2839"/>
                    <a:pt x="9269" y="2839"/>
                  </a:cubicBezTo>
                  <a:cubicBezTo>
                    <a:pt x="9188" y="2839"/>
                    <a:pt x="9077" y="2766"/>
                    <a:pt x="9007" y="2672"/>
                  </a:cubicBezTo>
                  <a:cubicBezTo>
                    <a:pt x="8923" y="2588"/>
                    <a:pt x="8890" y="2548"/>
                    <a:pt x="8909" y="2548"/>
                  </a:cubicBezTo>
                  <a:cubicBezTo>
                    <a:pt x="8925" y="2548"/>
                    <a:pt x="8985" y="2581"/>
                    <a:pt x="9088" y="2646"/>
                  </a:cubicBezTo>
                  <a:cubicBezTo>
                    <a:pt x="9163" y="2689"/>
                    <a:pt x="9217" y="2710"/>
                    <a:pt x="9258" y="2710"/>
                  </a:cubicBezTo>
                  <a:cubicBezTo>
                    <a:pt x="9319" y="2710"/>
                    <a:pt x="9351" y="2662"/>
                    <a:pt x="9384" y="2565"/>
                  </a:cubicBezTo>
                  <a:cubicBezTo>
                    <a:pt x="9518" y="2000"/>
                    <a:pt x="9599" y="1920"/>
                    <a:pt x="10056" y="1920"/>
                  </a:cubicBezTo>
                  <a:cubicBezTo>
                    <a:pt x="10298" y="1920"/>
                    <a:pt x="10432" y="1866"/>
                    <a:pt x="10352" y="1839"/>
                  </a:cubicBezTo>
                  <a:cubicBezTo>
                    <a:pt x="10271" y="1812"/>
                    <a:pt x="10244" y="1758"/>
                    <a:pt x="10271" y="1731"/>
                  </a:cubicBezTo>
                  <a:close/>
                  <a:moveTo>
                    <a:pt x="11077" y="2834"/>
                  </a:moveTo>
                  <a:cubicBezTo>
                    <a:pt x="11158" y="2861"/>
                    <a:pt x="11266" y="2941"/>
                    <a:pt x="11293" y="3022"/>
                  </a:cubicBezTo>
                  <a:cubicBezTo>
                    <a:pt x="11305" y="3073"/>
                    <a:pt x="11306" y="3100"/>
                    <a:pt x="11286" y="3100"/>
                  </a:cubicBezTo>
                  <a:cubicBezTo>
                    <a:pt x="11264" y="3100"/>
                    <a:pt x="11216" y="3066"/>
                    <a:pt x="11131" y="2995"/>
                  </a:cubicBezTo>
                  <a:cubicBezTo>
                    <a:pt x="11024" y="2888"/>
                    <a:pt x="10997" y="2834"/>
                    <a:pt x="11077" y="2834"/>
                  </a:cubicBezTo>
                  <a:close/>
                  <a:moveTo>
                    <a:pt x="7232" y="2988"/>
                  </a:moveTo>
                  <a:cubicBezTo>
                    <a:pt x="7267" y="2988"/>
                    <a:pt x="7277" y="3036"/>
                    <a:pt x="7233" y="3103"/>
                  </a:cubicBezTo>
                  <a:cubicBezTo>
                    <a:pt x="7216" y="3136"/>
                    <a:pt x="7189" y="3159"/>
                    <a:pt x="7171" y="3159"/>
                  </a:cubicBezTo>
                  <a:cubicBezTo>
                    <a:pt x="7160" y="3159"/>
                    <a:pt x="7152" y="3150"/>
                    <a:pt x="7152" y="3130"/>
                  </a:cubicBezTo>
                  <a:cubicBezTo>
                    <a:pt x="7125" y="3076"/>
                    <a:pt x="7152" y="3022"/>
                    <a:pt x="7206" y="2995"/>
                  </a:cubicBezTo>
                  <a:cubicBezTo>
                    <a:pt x="7215" y="2990"/>
                    <a:pt x="7224" y="2988"/>
                    <a:pt x="7232" y="2988"/>
                  </a:cubicBezTo>
                  <a:close/>
                  <a:moveTo>
                    <a:pt x="10002" y="3156"/>
                  </a:moveTo>
                  <a:cubicBezTo>
                    <a:pt x="10029" y="3183"/>
                    <a:pt x="10056" y="3210"/>
                    <a:pt x="10029" y="3237"/>
                  </a:cubicBezTo>
                  <a:cubicBezTo>
                    <a:pt x="10029" y="3256"/>
                    <a:pt x="10002" y="3275"/>
                    <a:pt x="9977" y="3275"/>
                  </a:cubicBezTo>
                  <a:cubicBezTo>
                    <a:pt x="9966" y="3275"/>
                    <a:pt x="9956" y="3272"/>
                    <a:pt x="9948" y="3264"/>
                  </a:cubicBezTo>
                  <a:cubicBezTo>
                    <a:pt x="9921" y="3264"/>
                    <a:pt x="9921" y="3237"/>
                    <a:pt x="9921" y="3183"/>
                  </a:cubicBezTo>
                  <a:cubicBezTo>
                    <a:pt x="9948" y="3156"/>
                    <a:pt x="9975" y="3156"/>
                    <a:pt x="10002" y="3156"/>
                  </a:cubicBezTo>
                  <a:close/>
                  <a:moveTo>
                    <a:pt x="6937" y="3318"/>
                  </a:moveTo>
                  <a:cubicBezTo>
                    <a:pt x="6964" y="3345"/>
                    <a:pt x="6991" y="3371"/>
                    <a:pt x="6964" y="3398"/>
                  </a:cubicBezTo>
                  <a:cubicBezTo>
                    <a:pt x="6964" y="3417"/>
                    <a:pt x="6950" y="3436"/>
                    <a:pt x="6933" y="3436"/>
                  </a:cubicBezTo>
                  <a:cubicBezTo>
                    <a:pt x="6926" y="3436"/>
                    <a:pt x="6918" y="3433"/>
                    <a:pt x="6910" y="3425"/>
                  </a:cubicBezTo>
                  <a:cubicBezTo>
                    <a:pt x="6883" y="3425"/>
                    <a:pt x="6856" y="3371"/>
                    <a:pt x="6883" y="3345"/>
                  </a:cubicBezTo>
                  <a:cubicBezTo>
                    <a:pt x="6883" y="3318"/>
                    <a:pt x="6910" y="3318"/>
                    <a:pt x="6937" y="3318"/>
                  </a:cubicBezTo>
                  <a:close/>
                  <a:moveTo>
                    <a:pt x="9780" y="3569"/>
                  </a:moveTo>
                  <a:cubicBezTo>
                    <a:pt x="9792" y="3569"/>
                    <a:pt x="9803" y="3575"/>
                    <a:pt x="9814" y="3587"/>
                  </a:cubicBezTo>
                  <a:cubicBezTo>
                    <a:pt x="9841" y="3587"/>
                    <a:pt x="9841" y="3613"/>
                    <a:pt x="9841" y="3640"/>
                  </a:cubicBezTo>
                  <a:cubicBezTo>
                    <a:pt x="9822" y="3659"/>
                    <a:pt x="9803" y="3678"/>
                    <a:pt x="9784" y="3678"/>
                  </a:cubicBezTo>
                  <a:cubicBezTo>
                    <a:pt x="9776" y="3678"/>
                    <a:pt x="9768" y="3675"/>
                    <a:pt x="9760" y="3667"/>
                  </a:cubicBezTo>
                  <a:cubicBezTo>
                    <a:pt x="9733" y="3667"/>
                    <a:pt x="9733" y="3640"/>
                    <a:pt x="9733" y="3613"/>
                  </a:cubicBezTo>
                  <a:cubicBezTo>
                    <a:pt x="9749" y="3582"/>
                    <a:pt x="9765" y="3569"/>
                    <a:pt x="9780" y="3569"/>
                  </a:cubicBezTo>
                  <a:close/>
                  <a:moveTo>
                    <a:pt x="8092" y="3526"/>
                  </a:moveTo>
                  <a:cubicBezTo>
                    <a:pt x="8127" y="3526"/>
                    <a:pt x="8137" y="3574"/>
                    <a:pt x="8093" y="3640"/>
                  </a:cubicBezTo>
                  <a:cubicBezTo>
                    <a:pt x="8077" y="3674"/>
                    <a:pt x="8060" y="3697"/>
                    <a:pt x="8043" y="3697"/>
                  </a:cubicBezTo>
                  <a:cubicBezTo>
                    <a:pt x="8033" y="3697"/>
                    <a:pt x="8023" y="3688"/>
                    <a:pt x="8012" y="3667"/>
                  </a:cubicBezTo>
                  <a:cubicBezTo>
                    <a:pt x="7986" y="3613"/>
                    <a:pt x="8012" y="3560"/>
                    <a:pt x="8066" y="3533"/>
                  </a:cubicBezTo>
                  <a:cubicBezTo>
                    <a:pt x="8076" y="3528"/>
                    <a:pt x="8084" y="3526"/>
                    <a:pt x="8092" y="3526"/>
                  </a:cubicBezTo>
                  <a:close/>
                  <a:moveTo>
                    <a:pt x="11464" y="3404"/>
                  </a:moveTo>
                  <a:cubicBezTo>
                    <a:pt x="11489" y="3404"/>
                    <a:pt x="11517" y="3444"/>
                    <a:pt x="11561" y="3533"/>
                  </a:cubicBezTo>
                  <a:cubicBezTo>
                    <a:pt x="11615" y="3640"/>
                    <a:pt x="11642" y="3748"/>
                    <a:pt x="11642" y="3775"/>
                  </a:cubicBezTo>
                  <a:cubicBezTo>
                    <a:pt x="11642" y="3775"/>
                    <a:pt x="11561" y="3748"/>
                    <a:pt x="11481" y="3721"/>
                  </a:cubicBezTo>
                  <a:cubicBezTo>
                    <a:pt x="11400" y="3667"/>
                    <a:pt x="11373" y="3560"/>
                    <a:pt x="11400" y="3479"/>
                  </a:cubicBezTo>
                  <a:cubicBezTo>
                    <a:pt x="11424" y="3431"/>
                    <a:pt x="11443" y="3404"/>
                    <a:pt x="11464" y="3404"/>
                  </a:cubicBezTo>
                  <a:close/>
                  <a:moveTo>
                    <a:pt x="9491" y="3694"/>
                  </a:moveTo>
                  <a:cubicBezTo>
                    <a:pt x="9545" y="3694"/>
                    <a:pt x="9599" y="3721"/>
                    <a:pt x="9626" y="3775"/>
                  </a:cubicBezTo>
                  <a:cubicBezTo>
                    <a:pt x="9626" y="3806"/>
                    <a:pt x="9616" y="3819"/>
                    <a:pt x="9593" y="3819"/>
                  </a:cubicBezTo>
                  <a:cubicBezTo>
                    <a:pt x="9576" y="3819"/>
                    <a:pt x="9551" y="3813"/>
                    <a:pt x="9518" y="3802"/>
                  </a:cubicBezTo>
                  <a:cubicBezTo>
                    <a:pt x="9437" y="3775"/>
                    <a:pt x="9437" y="3721"/>
                    <a:pt x="9491" y="3694"/>
                  </a:cubicBezTo>
                  <a:close/>
                  <a:moveTo>
                    <a:pt x="8757" y="3716"/>
                  </a:moveTo>
                  <a:cubicBezTo>
                    <a:pt x="8791" y="3716"/>
                    <a:pt x="8785" y="3789"/>
                    <a:pt x="8738" y="3882"/>
                  </a:cubicBezTo>
                  <a:cubicBezTo>
                    <a:pt x="8695" y="3940"/>
                    <a:pt x="8667" y="3967"/>
                    <a:pt x="8651" y="3967"/>
                  </a:cubicBezTo>
                  <a:cubicBezTo>
                    <a:pt x="8637" y="3967"/>
                    <a:pt x="8631" y="3947"/>
                    <a:pt x="8631" y="3909"/>
                  </a:cubicBezTo>
                  <a:cubicBezTo>
                    <a:pt x="8631" y="3829"/>
                    <a:pt x="8685" y="3721"/>
                    <a:pt x="8738" y="3721"/>
                  </a:cubicBezTo>
                  <a:cubicBezTo>
                    <a:pt x="8745" y="3717"/>
                    <a:pt x="8752" y="3716"/>
                    <a:pt x="8757" y="3716"/>
                  </a:cubicBezTo>
                  <a:close/>
                  <a:moveTo>
                    <a:pt x="9597" y="3979"/>
                  </a:moveTo>
                  <a:cubicBezTo>
                    <a:pt x="9608" y="3979"/>
                    <a:pt x="9618" y="3982"/>
                    <a:pt x="9626" y="3990"/>
                  </a:cubicBezTo>
                  <a:cubicBezTo>
                    <a:pt x="9653" y="3990"/>
                    <a:pt x="9653" y="4017"/>
                    <a:pt x="9653" y="4044"/>
                  </a:cubicBezTo>
                  <a:cubicBezTo>
                    <a:pt x="9634" y="4063"/>
                    <a:pt x="9614" y="4082"/>
                    <a:pt x="9595" y="4082"/>
                  </a:cubicBezTo>
                  <a:cubicBezTo>
                    <a:pt x="9588" y="4082"/>
                    <a:pt x="9580" y="4078"/>
                    <a:pt x="9572" y="4071"/>
                  </a:cubicBezTo>
                  <a:cubicBezTo>
                    <a:pt x="9545" y="4071"/>
                    <a:pt x="9518" y="4044"/>
                    <a:pt x="9545" y="4017"/>
                  </a:cubicBezTo>
                  <a:cubicBezTo>
                    <a:pt x="9545" y="3998"/>
                    <a:pt x="9572" y="3979"/>
                    <a:pt x="9597" y="3979"/>
                  </a:cubicBezTo>
                  <a:close/>
                  <a:moveTo>
                    <a:pt x="11723" y="3990"/>
                  </a:moveTo>
                  <a:cubicBezTo>
                    <a:pt x="11750" y="4017"/>
                    <a:pt x="11777" y="4044"/>
                    <a:pt x="11750" y="4071"/>
                  </a:cubicBezTo>
                  <a:cubicBezTo>
                    <a:pt x="11750" y="4097"/>
                    <a:pt x="11696" y="4097"/>
                    <a:pt x="11669" y="4097"/>
                  </a:cubicBezTo>
                  <a:cubicBezTo>
                    <a:pt x="11642" y="4071"/>
                    <a:pt x="11642" y="4044"/>
                    <a:pt x="11642" y="4017"/>
                  </a:cubicBezTo>
                  <a:cubicBezTo>
                    <a:pt x="11669" y="3990"/>
                    <a:pt x="11696" y="3990"/>
                    <a:pt x="11723" y="3990"/>
                  </a:cubicBezTo>
                  <a:close/>
                  <a:moveTo>
                    <a:pt x="6476" y="3330"/>
                  </a:moveTo>
                  <a:cubicBezTo>
                    <a:pt x="6545" y="3330"/>
                    <a:pt x="6810" y="3435"/>
                    <a:pt x="7206" y="3613"/>
                  </a:cubicBezTo>
                  <a:cubicBezTo>
                    <a:pt x="7717" y="3882"/>
                    <a:pt x="8147" y="4071"/>
                    <a:pt x="8147" y="4097"/>
                  </a:cubicBezTo>
                  <a:cubicBezTo>
                    <a:pt x="8138" y="4112"/>
                    <a:pt x="8115" y="4119"/>
                    <a:pt x="8082" y="4119"/>
                  </a:cubicBezTo>
                  <a:cubicBezTo>
                    <a:pt x="7816" y="4119"/>
                    <a:pt x="6862" y="3682"/>
                    <a:pt x="6480" y="3371"/>
                  </a:cubicBezTo>
                  <a:cubicBezTo>
                    <a:pt x="6452" y="3343"/>
                    <a:pt x="6451" y="3330"/>
                    <a:pt x="6476" y="3330"/>
                  </a:cubicBezTo>
                  <a:close/>
                  <a:moveTo>
                    <a:pt x="11588" y="4205"/>
                  </a:moveTo>
                  <a:cubicBezTo>
                    <a:pt x="11642" y="4205"/>
                    <a:pt x="11723" y="4232"/>
                    <a:pt x="11723" y="4286"/>
                  </a:cubicBezTo>
                  <a:cubicBezTo>
                    <a:pt x="11739" y="4319"/>
                    <a:pt x="11725" y="4342"/>
                    <a:pt x="11699" y="4342"/>
                  </a:cubicBezTo>
                  <a:cubicBezTo>
                    <a:pt x="11683" y="4342"/>
                    <a:pt x="11663" y="4333"/>
                    <a:pt x="11642" y="4312"/>
                  </a:cubicBezTo>
                  <a:cubicBezTo>
                    <a:pt x="11561" y="4286"/>
                    <a:pt x="11535" y="4232"/>
                    <a:pt x="11588" y="4232"/>
                  </a:cubicBezTo>
                  <a:lnTo>
                    <a:pt x="11588" y="4205"/>
                  </a:lnTo>
                  <a:close/>
                  <a:moveTo>
                    <a:pt x="8523" y="4151"/>
                  </a:moveTo>
                  <a:cubicBezTo>
                    <a:pt x="8631" y="4178"/>
                    <a:pt x="8712" y="4232"/>
                    <a:pt x="8712" y="4312"/>
                  </a:cubicBezTo>
                  <a:cubicBezTo>
                    <a:pt x="8728" y="4346"/>
                    <a:pt x="8693" y="4369"/>
                    <a:pt x="8639" y="4369"/>
                  </a:cubicBezTo>
                  <a:cubicBezTo>
                    <a:pt x="8605" y="4369"/>
                    <a:pt x="8564" y="4360"/>
                    <a:pt x="8523" y="4339"/>
                  </a:cubicBezTo>
                  <a:cubicBezTo>
                    <a:pt x="8281" y="4205"/>
                    <a:pt x="8281" y="4151"/>
                    <a:pt x="8523" y="4151"/>
                  </a:cubicBezTo>
                  <a:close/>
                  <a:moveTo>
                    <a:pt x="10651" y="4355"/>
                  </a:moveTo>
                  <a:cubicBezTo>
                    <a:pt x="10658" y="4355"/>
                    <a:pt x="10666" y="4358"/>
                    <a:pt x="10674" y="4366"/>
                  </a:cubicBezTo>
                  <a:cubicBezTo>
                    <a:pt x="10701" y="4366"/>
                    <a:pt x="10728" y="4420"/>
                    <a:pt x="10701" y="4447"/>
                  </a:cubicBezTo>
                  <a:cubicBezTo>
                    <a:pt x="10701" y="4474"/>
                    <a:pt x="10647" y="4474"/>
                    <a:pt x="10620" y="4474"/>
                  </a:cubicBezTo>
                  <a:cubicBezTo>
                    <a:pt x="10594" y="4447"/>
                    <a:pt x="10594" y="4420"/>
                    <a:pt x="10594" y="4393"/>
                  </a:cubicBezTo>
                  <a:cubicBezTo>
                    <a:pt x="10613" y="4374"/>
                    <a:pt x="10632" y="4355"/>
                    <a:pt x="10651" y="4355"/>
                  </a:cubicBezTo>
                  <a:close/>
                  <a:moveTo>
                    <a:pt x="9330" y="4339"/>
                  </a:moveTo>
                  <a:cubicBezTo>
                    <a:pt x="9357" y="4339"/>
                    <a:pt x="9357" y="4393"/>
                    <a:pt x="9330" y="4447"/>
                  </a:cubicBezTo>
                  <a:cubicBezTo>
                    <a:pt x="9313" y="4498"/>
                    <a:pt x="9274" y="4517"/>
                    <a:pt x="9234" y="4517"/>
                  </a:cubicBezTo>
                  <a:cubicBezTo>
                    <a:pt x="9212" y="4517"/>
                    <a:pt x="9188" y="4511"/>
                    <a:pt x="9169" y="4501"/>
                  </a:cubicBezTo>
                  <a:cubicBezTo>
                    <a:pt x="9115" y="4474"/>
                    <a:pt x="9115" y="4420"/>
                    <a:pt x="9169" y="4393"/>
                  </a:cubicBezTo>
                  <a:cubicBezTo>
                    <a:pt x="9222" y="4339"/>
                    <a:pt x="9303" y="4339"/>
                    <a:pt x="9330" y="4339"/>
                  </a:cubicBezTo>
                  <a:close/>
                  <a:moveTo>
                    <a:pt x="9508" y="4219"/>
                  </a:moveTo>
                  <a:cubicBezTo>
                    <a:pt x="9527" y="4219"/>
                    <a:pt x="9549" y="4241"/>
                    <a:pt x="9572" y="4286"/>
                  </a:cubicBezTo>
                  <a:cubicBezTo>
                    <a:pt x="9626" y="4366"/>
                    <a:pt x="9787" y="4474"/>
                    <a:pt x="9948" y="4528"/>
                  </a:cubicBezTo>
                  <a:cubicBezTo>
                    <a:pt x="10110" y="4581"/>
                    <a:pt x="10217" y="4662"/>
                    <a:pt x="10217" y="4689"/>
                  </a:cubicBezTo>
                  <a:cubicBezTo>
                    <a:pt x="10204" y="4702"/>
                    <a:pt x="10184" y="4709"/>
                    <a:pt x="10157" y="4709"/>
                  </a:cubicBezTo>
                  <a:cubicBezTo>
                    <a:pt x="10130" y="4709"/>
                    <a:pt x="10096" y="4702"/>
                    <a:pt x="10056" y="4689"/>
                  </a:cubicBezTo>
                  <a:cubicBezTo>
                    <a:pt x="9975" y="4662"/>
                    <a:pt x="9814" y="4608"/>
                    <a:pt x="9679" y="4581"/>
                  </a:cubicBezTo>
                  <a:cubicBezTo>
                    <a:pt x="9518" y="4554"/>
                    <a:pt x="9464" y="4474"/>
                    <a:pt x="9464" y="4339"/>
                  </a:cubicBezTo>
                  <a:cubicBezTo>
                    <a:pt x="9464" y="4261"/>
                    <a:pt x="9483" y="4219"/>
                    <a:pt x="9508" y="4219"/>
                  </a:cubicBezTo>
                  <a:close/>
                  <a:moveTo>
                    <a:pt x="10509" y="4591"/>
                  </a:moveTo>
                  <a:cubicBezTo>
                    <a:pt x="10548" y="4591"/>
                    <a:pt x="10589" y="4604"/>
                    <a:pt x="10620" y="4635"/>
                  </a:cubicBezTo>
                  <a:cubicBezTo>
                    <a:pt x="10676" y="4747"/>
                    <a:pt x="10668" y="4807"/>
                    <a:pt x="10604" y="4807"/>
                  </a:cubicBezTo>
                  <a:cubicBezTo>
                    <a:pt x="10576" y="4807"/>
                    <a:pt x="10536" y="4795"/>
                    <a:pt x="10486" y="4770"/>
                  </a:cubicBezTo>
                  <a:cubicBezTo>
                    <a:pt x="10405" y="4716"/>
                    <a:pt x="10378" y="4662"/>
                    <a:pt x="10432" y="4608"/>
                  </a:cubicBezTo>
                  <a:cubicBezTo>
                    <a:pt x="10454" y="4597"/>
                    <a:pt x="10481" y="4591"/>
                    <a:pt x="10509" y="4591"/>
                  </a:cubicBezTo>
                  <a:close/>
                  <a:moveTo>
                    <a:pt x="11755" y="4511"/>
                  </a:moveTo>
                  <a:cubicBezTo>
                    <a:pt x="11764" y="4511"/>
                    <a:pt x="11751" y="4551"/>
                    <a:pt x="11723" y="4635"/>
                  </a:cubicBezTo>
                  <a:cubicBezTo>
                    <a:pt x="11666" y="4763"/>
                    <a:pt x="11437" y="4831"/>
                    <a:pt x="11222" y="4831"/>
                  </a:cubicBezTo>
                  <a:cubicBezTo>
                    <a:pt x="11029" y="4831"/>
                    <a:pt x="10847" y="4776"/>
                    <a:pt x="10809" y="4662"/>
                  </a:cubicBezTo>
                  <a:cubicBezTo>
                    <a:pt x="10777" y="4584"/>
                    <a:pt x="10764" y="4542"/>
                    <a:pt x="10775" y="4542"/>
                  </a:cubicBezTo>
                  <a:cubicBezTo>
                    <a:pt x="10782" y="4542"/>
                    <a:pt x="10802" y="4563"/>
                    <a:pt x="10836" y="4608"/>
                  </a:cubicBezTo>
                  <a:cubicBezTo>
                    <a:pt x="10889" y="4689"/>
                    <a:pt x="11057" y="4729"/>
                    <a:pt x="11232" y="4729"/>
                  </a:cubicBezTo>
                  <a:cubicBezTo>
                    <a:pt x="11407" y="4729"/>
                    <a:pt x="11588" y="4689"/>
                    <a:pt x="11669" y="4608"/>
                  </a:cubicBezTo>
                  <a:cubicBezTo>
                    <a:pt x="11720" y="4544"/>
                    <a:pt x="11747" y="4511"/>
                    <a:pt x="11755" y="4511"/>
                  </a:cubicBezTo>
                  <a:close/>
                  <a:moveTo>
                    <a:pt x="6034" y="3405"/>
                  </a:moveTo>
                  <a:cubicBezTo>
                    <a:pt x="6078" y="3405"/>
                    <a:pt x="6152" y="3458"/>
                    <a:pt x="6292" y="3560"/>
                  </a:cubicBezTo>
                  <a:cubicBezTo>
                    <a:pt x="6453" y="3667"/>
                    <a:pt x="6910" y="3936"/>
                    <a:pt x="7313" y="4124"/>
                  </a:cubicBezTo>
                  <a:cubicBezTo>
                    <a:pt x="7744" y="4312"/>
                    <a:pt x="8066" y="4528"/>
                    <a:pt x="8039" y="4554"/>
                  </a:cubicBezTo>
                  <a:cubicBezTo>
                    <a:pt x="7905" y="4770"/>
                    <a:pt x="7555" y="4985"/>
                    <a:pt x="7260" y="5038"/>
                  </a:cubicBezTo>
                  <a:cubicBezTo>
                    <a:pt x="7229" y="5042"/>
                    <a:pt x="7199" y="5044"/>
                    <a:pt x="7168" y="5044"/>
                  </a:cubicBezTo>
                  <a:cubicBezTo>
                    <a:pt x="6521" y="5044"/>
                    <a:pt x="5840" y="4255"/>
                    <a:pt x="5942" y="3613"/>
                  </a:cubicBezTo>
                  <a:cubicBezTo>
                    <a:pt x="5971" y="3472"/>
                    <a:pt x="5984" y="3405"/>
                    <a:pt x="6034" y="3405"/>
                  </a:cubicBezTo>
                  <a:close/>
                  <a:moveTo>
                    <a:pt x="7424" y="0"/>
                  </a:moveTo>
                  <a:cubicBezTo>
                    <a:pt x="6407" y="0"/>
                    <a:pt x="5527" y="487"/>
                    <a:pt x="5243" y="1436"/>
                  </a:cubicBezTo>
                  <a:cubicBezTo>
                    <a:pt x="5163" y="1705"/>
                    <a:pt x="5189" y="2027"/>
                    <a:pt x="5324" y="2377"/>
                  </a:cubicBezTo>
                  <a:lnTo>
                    <a:pt x="5512" y="2914"/>
                  </a:lnTo>
                  <a:lnTo>
                    <a:pt x="4840" y="3130"/>
                  </a:lnTo>
                  <a:cubicBezTo>
                    <a:pt x="4347" y="3321"/>
                    <a:pt x="3770" y="3415"/>
                    <a:pt x="3213" y="3415"/>
                  </a:cubicBezTo>
                  <a:cubicBezTo>
                    <a:pt x="2676" y="3415"/>
                    <a:pt x="2157" y="3328"/>
                    <a:pt x="1748" y="3156"/>
                  </a:cubicBezTo>
                  <a:cubicBezTo>
                    <a:pt x="108" y="2511"/>
                    <a:pt x="108" y="1059"/>
                    <a:pt x="1721" y="764"/>
                  </a:cubicBezTo>
                  <a:cubicBezTo>
                    <a:pt x="2340" y="656"/>
                    <a:pt x="2474" y="575"/>
                    <a:pt x="2232" y="441"/>
                  </a:cubicBezTo>
                  <a:cubicBezTo>
                    <a:pt x="2219" y="436"/>
                    <a:pt x="2197" y="434"/>
                    <a:pt x="2168" y="434"/>
                  </a:cubicBezTo>
                  <a:cubicBezTo>
                    <a:pt x="2027" y="434"/>
                    <a:pt x="1717" y="490"/>
                    <a:pt x="1425" y="602"/>
                  </a:cubicBezTo>
                  <a:cubicBezTo>
                    <a:pt x="350" y="952"/>
                    <a:pt x="0" y="1705"/>
                    <a:pt x="511" y="2592"/>
                  </a:cubicBezTo>
                  <a:cubicBezTo>
                    <a:pt x="726" y="2968"/>
                    <a:pt x="834" y="3049"/>
                    <a:pt x="1587" y="3345"/>
                  </a:cubicBezTo>
                  <a:cubicBezTo>
                    <a:pt x="2115" y="3567"/>
                    <a:pt x="2564" y="3674"/>
                    <a:pt x="3078" y="3674"/>
                  </a:cubicBezTo>
                  <a:cubicBezTo>
                    <a:pt x="3559" y="3674"/>
                    <a:pt x="4098" y="3580"/>
                    <a:pt x="4813" y="3398"/>
                  </a:cubicBezTo>
                  <a:lnTo>
                    <a:pt x="5808" y="3156"/>
                  </a:lnTo>
                  <a:lnTo>
                    <a:pt x="5727" y="3533"/>
                  </a:lnTo>
                  <a:cubicBezTo>
                    <a:pt x="5566" y="4151"/>
                    <a:pt x="5969" y="4850"/>
                    <a:pt x="6668" y="5173"/>
                  </a:cubicBezTo>
                  <a:cubicBezTo>
                    <a:pt x="6805" y="5237"/>
                    <a:pt x="6960" y="5268"/>
                    <a:pt x="7120" y="5268"/>
                  </a:cubicBezTo>
                  <a:cubicBezTo>
                    <a:pt x="7495" y="5268"/>
                    <a:pt x="7894" y="5098"/>
                    <a:pt x="8120" y="4796"/>
                  </a:cubicBezTo>
                  <a:cubicBezTo>
                    <a:pt x="8238" y="4632"/>
                    <a:pt x="8376" y="4549"/>
                    <a:pt x="8481" y="4549"/>
                  </a:cubicBezTo>
                  <a:cubicBezTo>
                    <a:pt x="8496" y="4549"/>
                    <a:pt x="8510" y="4551"/>
                    <a:pt x="8523" y="4554"/>
                  </a:cubicBezTo>
                  <a:cubicBezTo>
                    <a:pt x="8792" y="4689"/>
                    <a:pt x="10459" y="5012"/>
                    <a:pt x="11131" y="5065"/>
                  </a:cubicBezTo>
                  <a:cubicBezTo>
                    <a:pt x="11233" y="5071"/>
                    <a:pt x="11321" y="5074"/>
                    <a:pt x="11395" y="5074"/>
                  </a:cubicBezTo>
                  <a:cubicBezTo>
                    <a:pt x="11695" y="5074"/>
                    <a:pt x="11798" y="5022"/>
                    <a:pt x="11884" y="4850"/>
                  </a:cubicBezTo>
                  <a:cubicBezTo>
                    <a:pt x="12153" y="4286"/>
                    <a:pt x="11830" y="3264"/>
                    <a:pt x="11077" y="2242"/>
                  </a:cubicBezTo>
                  <a:cubicBezTo>
                    <a:pt x="10674" y="1705"/>
                    <a:pt x="10674" y="1705"/>
                    <a:pt x="10943" y="1489"/>
                  </a:cubicBezTo>
                  <a:cubicBezTo>
                    <a:pt x="11130" y="1346"/>
                    <a:pt x="11331" y="1279"/>
                    <a:pt x="11534" y="1279"/>
                  </a:cubicBezTo>
                  <a:cubicBezTo>
                    <a:pt x="12208" y="1279"/>
                    <a:pt x="12900" y="2014"/>
                    <a:pt x="13148" y="3130"/>
                  </a:cubicBezTo>
                  <a:cubicBezTo>
                    <a:pt x="13417" y="4312"/>
                    <a:pt x="13282" y="6087"/>
                    <a:pt x="12825" y="7028"/>
                  </a:cubicBezTo>
                  <a:cubicBezTo>
                    <a:pt x="12718" y="7243"/>
                    <a:pt x="12691" y="7431"/>
                    <a:pt x="12744" y="7458"/>
                  </a:cubicBezTo>
                  <a:cubicBezTo>
                    <a:pt x="12751" y="7462"/>
                    <a:pt x="12759" y="7463"/>
                    <a:pt x="12766" y="7463"/>
                  </a:cubicBezTo>
                  <a:cubicBezTo>
                    <a:pt x="12937" y="7463"/>
                    <a:pt x="13288" y="6619"/>
                    <a:pt x="13417" y="5899"/>
                  </a:cubicBezTo>
                  <a:cubicBezTo>
                    <a:pt x="13917" y="3353"/>
                    <a:pt x="12898" y="999"/>
                    <a:pt x="11580" y="999"/>
                  </a:cubicBezTo>
                  <a:cubicBezTo>
                    <a:pt x="11340" y="999"/>
                    <a:pt x="11089" y="1077"/>
                    <a:pt x="10836" y="1247"/>
                  </a:cubicBezTo>
                  <a:cubicBezTo>
                    <a:pt x="10669" y="1376"/>
                    <a:pt x="10575" y="1443"/>
                    <a:pt x="10491" y="1443"/>
                  </a:cubicBezTo>
                  <a:cubicBezTo>
                    <a:pt x="10399" y="1443"/>
                    <a:pt x="10318" y="1362"/>
                    <a:pt x="10163" y="1194"/>
                  </a:cubicBezTo>
                  <a:cubicBezTo>
                    <a:pt x="9362" y="392"/>
                    <a:pt x="8338" y="0"/>
                    <a:pt x="7424" y="0"/>
                  </a:cubicBezTo>
                  <a:close/>
                </a:path>
              </a:pathLst>
            </a:custGeom>
            <a:solidFill>
              <a:srgbClr val="FDBF6F"/>
            </a:solidFill>
            <a:ln w="3350" cap="flat" cmpd="sng">
              <a:solidFill>
                <a:srgbClr val="FDBF6F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2244425" y="2389025"/>
              <a:ext cx="498525" cy="253500"/>
            </a:xfrm>
            <a:custGeom>
              <a:avLst/>
              <a:gdLst/>
              <a:ahLst/>
              <a:cxnLst/>
              <a:rect l="l" t="t" r="r" b="b"/>
              <a:pathLst>
                <a:path w="19941" h="10140" extrusionOk="0">
                  <a:moveTo>
                    <a:pt x="6310" y="2775"/>
                  </a:moveTo>
                  <a:cubicBezTo>
                    <a:pt x="6330" y="2775"/>
                    <a:pt x="6350" y="2782"/>
                    <a:pt x="6363" y="2796"/>
                  </a:cubicBezTo>
                  <a:cubicBezTo>
                    <a:pt x="6390" y="2849"/>
                    <a:pt x="6363" y="2876"/>
                    <a:pt x="6337" y="2903"/>
                  </a:cubicBezTo>
                  <a:cubicBezTo>
                    <a:pt x="6323" y="2917"/>
                    <a:pt x="6303" y="2923"/>
                    <a:pt x="6283" y="2923"/>
                  </a:cubicBezTo>
                  <a:cubicBezTo>
                    <a:pt x="6263" y="2923"/>
                    <a:pt x="6242" y="2917"/>
                    <a:pt x="6229" y="2903"/>
                  </a:cubicBezTo>
                  <a:cubicBezTo>
                    <a:pt x="6202" y="2849"/>
                    <a:pt x="6229" y="2796"/>
                    <a:pt x="6256" y="2796"/>
                  </a:cubicBezTo>
                  <a:cubicBezTo>
                    <a:pt x="6269" y="2782"/>
                    <a:pt x="6290" y="2775"/>
                    <a:pt x="6310" y="2775"/>
                  </a:cubicBezTo>
                  <a:close/>
                  <a:moveTo>
                    <a:pt x="6606" y="2766"/>
                  </a:moveTo>
                  <a:cubicBezTo>
                    <a:pt x="6653" y="2766"/>
                    <a:pt x="6731" y="2778"/>
                    <a:pt x="6847" y="2796"/>
                  </a:cubicBezTo>
                  <a:cubicBezTo>
                    <a:pt x="7036" y="2849"/>
                    <a:pt x="7197" y="2930"/>
                    <a:pt x="7170" y="3011"/>
                  </a:cubicBezTo>
                  <a:cubicBezTo>
                    <a:pt x="7157" y="3051"/>
                    <a:pt x="7136" y="3071"/>
                    <a:pt x="7113" y="3071"/>
                  </a:cubicBezTo>
                  <a:cubicBezTo>
                    <a:pt x="7089" y="3071"/>
                    <a:pt x="7063" y="3051"/>
                    <a:pt x="7036" y="3011"/>
                  </a:cubicBezTo>
                  <a:cubicBezTo>
                    <a:pt x="7009" y="2970"/>
                    <a:pt x="6975" y="2950"/>
                    <a:pt x="6942" y="2950"/>
                  </a:cubicBezTo>
                  <a:cubicBezTo>
                    <a:pt x="6908" y="2950"/>
                    <a:pt x="6874" y="2970"/>
                    <a:pt x="6847" y="3011"/>
                  </a:cubicBezTo>
                  <a:cubicBezTo>
                    <a:pt x="6837" y="3042"/>
                    <a:pt x="6814" y="3058"/>
                    <a:pt x="6785" y="3058"/>
                  </a:cubicBezTo>
                  <a:cubicBezTo>
                    <a:pt x="6740" y="3058"/>
                    <a:pt x="6681" y="3022"/>
                    <a:pt x="6632" y="2957"/>
                  </a:cubicBezTo>
                  <a:cubicBezTo>
                    <a:pt x="6543" y="2813"/>
                    <a:pt x="6513" y="2766"/>
                    <a:pt x="6606" y="2766"/>
                  </a:cubicBezTo>
                  <a:close/>
                  <a:moveTo>
                    <a:pt x="6810" y="4068"/>
                  </a:moveTo>
                  <a:cubicBezTo>
                    <a:pt x="6834" y="4068"/>
                    <a:pt x="6859" y="4081"/>
                    <a:pt x="6874" y="4113"/>
                  </a:cubicBezTo>
                  <a:cubicBezTo>
                    <a:pt x="6874" y="4140"/>
                    <a:pt x="6874" y="4194"/>
                    <a:pt x="6847" y="4194"/>
                  </a:cubicBezTo>
                  <a:cubicBezTo>
                    <a:pt x="6834" y="4207"/>
                    <a:pt x="6814" y="4214"/>
                    <a:pt x="6794" y="4214"/>
                  </a:cubicBezTo>
                  <a:cubicBezTo>
                    <a:pt x="6773" y="4214"/>
                    <a:pt x="6753" y="4207"/>
                    <a:pt x="6740" y="4194"/>
                  </a:cubicBezTo>
                  <a:cubicBezTo>
                    <a:pt x="6713" y="4140"/>
                    <a:pt x="6713" y="4113"/>
                    <a:pt x="6767" y="4086"/>
                  </a:cubicBezTo>
                  <a:cubicBezTo>
                    <a:pt x="6778" y="4075"/>
                    <a:pt x="6794" y="4068"/>
                    <a:pt x="6810" y="4068"/>
                  </a:cubicBezTo>
                  <a:close/>
                  <a:moveTo>
                    <a:pt x="6940" y="4384"/>
                  </a:moveTo>
                  <a:cubicBezTo>
                    <a:pt x="6953" y="4384"/>
                    <a:pt x="6976" y="4392"/>
                    <a:pt x="7009" y="4409"/>
                  </a:cubicBezTo>
                  <a:cubicBezTo>
                    <a:pt x="7116" y="4489"/>
                    <a:pt x="7170" y="4597"/>
                    <a:pt x="7170" y="4678"/>
                  </a:cubicBezTo>
                  <a:cubicBezTo>
                    <a:pt x="7163" y="4691"/>
                    <a:pt x="7153" y="4698"/>
                    <a:pt x="7139" y="4698"/>
                  </a:cubicBezTo>
                  <a:cubicBezTo>
                    <a:pt x="7102" y="4698"/>
                    <a:pt x="7042" y="4643"/>
                    <a:pt x="6982" y="4543"/>
                  </a:cubicBezTo>
                  <a:cubicBezTo>
                    <a:pt x="6926" y="4431"/>
                    <a:pt x="6909" y="4384"/>
                    <a:pt x="6940" y="4384"/>
                  </a:cubicBezTo>
                  <a:close/>
                  <a:moveTo>
                    <a:pt x="7306" y="4821"/>
                  </a:moveTo>
                  <a:cubicBezTo>
                    <a:pt x="7327" y="4821"/>
                    <a:pt x="7343" y="4834"/>
                    <a:pt x="7358" y="4866"/>
                  </a:cubicBezTo>
                  <a:cubicBezTo>
                    <a:pt x="7385" y="4893"/>
                    <a:pt x="7385" y="4946"/>
                    <a:pt x="7358" y="4946"/>
                  </a:cubicBezTo>
                  <a:cubicBezTo>
                    <a:pt x="7331" y="4960"/>
                    <a:pt x="7311" y="4967"/>
                    <a:pt x="7294" y="4967"/>
                  </a:cubicBezTo>
                  <a:cubicBezTo>
                    <a:pt x="7278" y="4967"/>
                    <a:pt x="7264" y="4960"/>
                    <a:pt x="7251" y="4946"/>
                  </a:cubicBezTo>
                  <a:cubicBezTo>
                    <a:pt x="7224" y="4893"/>
                    <a:pt x="7224" y="4866"/>
                    <a:pt x="7251" y="4839"/>
                  </a:cubicBezTo>
                  <a:cubicBezTo>
                    <a:pt x="7273" y="4828"/>
                    <a:pt x="7291" y="4821"/>
                    <a:pt x="7306" y="4821"/>
                  </a:cubicBezTo>
                  <a:close/>
                  <a:moveTo>
                    <a:pt x="5290" y="5070"/>
                  </a:moveTo>
                  <a:cubicBezTo>
                    <a:pt x="5317" y="5070"/>
                    <a:pt x="5350" y="5089"/>
                    <a:pt x="5369" y="5108"/>
                  </a:cubicBezTo>
                  <a:cubicBezTo>
                    <a:pt x="5369" y="5135"/>
                    <a:pt x="5369" y="5188"/>
                    <a:pt x="5342" y="5215"/>
                  </a:cubicBezTo>
                  <a:cubicBezTo>
                    <a:pt x="5331" y="5226"/>
                    <a:pt x="5315" y="5233"/>
                    <a:pt x="5298" y="5233"/>
                  </a:cubicBezTo>
                  <a:cubicBezTo>
                    <a:pt x="5275" y="5233"/>
                    <a:pt x="5250" y="5220"/>
                    <a:pt x="5234" y="5188"/>
                  </a:cubicBezTo>
                  <a:cubicBezTo>
                    <a:pt x="5207" y="5162"/>
                    <a:pt x="5207" y="5108"/>
                    <a:pt x="5261" y="5081"/>
                  </a:cubicBezTo>
                  <a:cubicBezTo>
                    <a:pt x="5269" y="5073"/>
                    <a:pt x="5279" y="5070"/>
                    <a:pt x="5290" y="5070"/>
                  </a:cubicBezTo>
                  <a:close/>
                  <a:moveTo>
                    <a:pt x="7334" y="5150"/>
                  </a:moveTo>
                  <a:cubicBezTo>
                    <a:pt x="7361" y="5150"/>
                    <a:pt x="7393" y="5169"/>
                    <a:pt x="7412" y="5188"/>
                  </a:cubicBezTo>
                  <a:cubicBezTo>
                    <a:pt x="7439" y="5215"/>
                    <a:pt x="7412" y="5269"/>
                    <a:pt x="7385" y="5296"/>
                  </a:cubicBezTo>
                  <a:cubicBezTo>
                    <a:pt x="7377" y="5304"/>
                    <a:pt x="7367" y="5307"/>
                    <a:pt x="7356" y="5307"/>
                  </a:cubicBezTo>
                  <a:cubicBezTo>
                    <a:pt x="7329" y="5307"/>
                    <a:pt x="7297" y="5288"/>
                    <a:pt x="7278" y="5269"/>
                  </a:cubicBezTo>
                  <a:cubicBezTo>
                    <a:pt x="7251" y="5242"/>
                    <a:pt x="7278" y="5188"/>
                    <a:pt x="7304" y="5162"/>
                  </a:cubicBezTo>
                  <a:cubicBezTo>
                    <a:pt x="7312" y="5154"/>
                    <a:pt x="7323" y="5150"/>
                    <a:pt x="7334" y="5150"/>
                  </a:cubicBezTo>
                  <a:close/>
                  <a:moveTo>
                    <a:pt x="7676" y="3269"/>
                  </a:moveTo>
                  <a:cubicBezTo>
                    <a:pt x="7703" y="3269"/>
                    <a:pt x="7787" y="3358"/>
                    <a:pt x="7896" y="3521"/>
                  </a:cubicBezTo>
                  <a:cubicBezTo>
                    <a:pt x="8138" y="3844"/>
                    <a:pt x="8192" y="4113"/>
                    <a:pt x="8111" y="4597"/>
                  </a:cubicBezTo>
                  <a:cubicBezTo>
                    <a:pt x="8057" y="4946"/>
                    <a:pt x="7950" y="5269"/>
                    <a:pt x="7842" y="5350"/>
                  </a:cubicBezTo>
                  <a:cubicBezTo>
                    <a:pt x="7832" y="5357"/>
                    <a:pt x="7823" y="5360"/>
                    <a:pt x="7816" y="5360"/>
                  </a:cubicBezTo>
                  <a:cubicBezTo>
                    <a:pt x="7770" y="5360"/>
                    <a:pt x="7806" y="5211"/>
                    <a:pt x="7923" y="5000"/>
                  </a:cubicBezTo>
                  <a:cubicBezTo>
                    <a:pt x="8079" y="4687"/>
                    <a:pt x="8122" y="4588"/>
                    <a:pt x="8009" y="4588"/>
                  </a:cubicBezTo>
                  <a:cubicBezTo>
                    <a:pt x="7967" y="4588"/>
                    <a:pt x="7903" y="4602"/>
                    <a:pt x="7815" y="4624"/>
                  </a:cubicBezTo>
                  <a:cubicBezTo>
                    <a:pt x="7768" y="4636"/>
                    <a:pt x="7721" y="4641"/>
                    <a:pt x="7675" y="4641"/>
                  </a:cubicBezTo>
                  <a:cubicBezTo>
                    <a:pt x="7512" y="4641"/>
                    <a:pt x="7367" y="4573"/>
                    <a:pt x="7304" y="4489"/>
                  </a:cubicBezTo>
                  <a:cubicBezTo>
                    <a:pt x="7089" y="4167"/>
                    <a:pt x="7224" y="3683"/>
                    <a:pt x="7520" y="3629"/>
                  </a:cubicBezTo>
                  <a:cubicBezTo>
                    <a:pt x="7654" y="3602"/>
                    <a:pt x="7735" y="3468"/>
                    <a:pt x="7681" y="3333"/>
                  </a:cubicBezTo>
                  <a:cubicBezTo>
                    <a:pt x="7663" y="3289"/>
                    <a:pt x="7663" y="3269"/>
                    <a:pt x="7676" y="3269"/>
                  </a:cubicBezTo>
                  <a:close/>
                  <a:moveTo>
                    <a:pt x="5852" y="2933"/>
                  </a:moveTo>
                  <a:cubicBezTo>
                    <a:pt x="5877" y="2933"/>
                    <a:pt x="5896" y="2941"/>
                    <a:pt x="5906" y="2957"/>
                  </a:cubicBezTo>
                  <a:cubicBezTo>
                    <a:pt x="5960" y="3011"/>
                    <a:pt x="5745" y="3226"/>
                    <a:pt x="5449" y="3414"/>
                  </a:cubicBezTo>
                  <a:cubicBezTo>
                    <a:pt x="4965" y="3737"/>
                    <a:pt x="4939" y="3790"/>
                    <a:pt x="5154" y="4032"/>
                  </a:cubicBezTo>
                  <a:cubicBezTo>
                    <a:pt x="5342" y="4274"/>
                    <a:pt x="5342" y="4328"/>
                    <a:pt x="5073" y="4382"/>
                  </a:cubicBezTo>
                  <a:cubicBezTo>
                    <a:pt x="4831" y="4463"/>
                    <a:pt x="4804" y="4570"/>
                    <a:pt x="4912" y="4812"/>
                  </a:cubicBezTo>
                  <a:cubicBezTo>
                    <a:pt x="4965" y="5000"/>
                    <a:pt x="5073" y="5269"/>
                    <a:pt x="5154" y="5430"/>
                  </a:cubicBezTo>
                  <a:cubicBezTo>
                    <a:pt x="5190" y="5528"/>
                    <a:pt x="5199" y="5576"/>
                    <a:pt x="5183" y="5576"/>
                  </a:cubicBezTo>
                  <a:cubicBezTo>
                    <a:pt x="5163" y="5576"/>
                    <a:pt x="5107" y="5508"/>
                    <a:pt x="5019" y="5377"/>
                  </a:cubicBezTo>
                  <a:cubicBezTo>
                    <a:pt x="4697" y="4920"/>
                    <a:pt x="4643" y="4355"/>
                    <a:pt x="4912" y="4301"/>
                  </a:cubicBezTo>
                  <a:cubicBezTo>
                    <a:pt x="5046" y="4274"/>
                    <a:pt x="5100" y="4194"/>
                    <a:pt x="5073" y="4113"/>
                  </a:cubicBezTo>
                  <a:cubicBezTo>
                    <a:pt x="5046" y="4086"/>
                    <a:pt x="5006" y="4073"/>
                    <a:pt x="4962" y="4073"/>
                  </a:cubicBezTo>
                  <a:cubicBezTo>
                    <a:pt x="4918" y="4073"/>
                    <a:pt x="4871" y="4086"/>
                    <a:pt x="4831" y="4113"/>
                  </a:cubicBezTo>
                  <a:cubicBezTo>
                    <a:pt x="4812" y="4122"/>
                    <a:pt x="4797" y="4127"/>
                    <a:pt x="4784" y="4127"/>
                  </a:cubicBezTo>
                  <a:cubicBezTo>
                    <a:pt x="4725" y="4127"/>
                    <a:pt x="4733" y="4026"/>
                    <a:pt x="4777" y="3871"/>
                  </a:cubicBezTo>
                  <a:cubicBezTo>
                    <a:pt x="4898" y="3533"/>
                    <a:pt x="5628" y="2933"/>
                    <a:pt x="5852" y="2933"/>
                  </a:cubicBezTo>
                  <a:close/>
                  <a:moveTo>
                    <a:pt x="5371" y="5742"/>
                  </a:moveTo>
                  <a:cubicBezTo>
                    <a:pt x="5398" y="5742"/>
                    <a:pt x="5430" y="5761"/>
                    <a:pt x="5449" y="5780"/>
                  </a:cubicBezTo>
                  <a:cubicBezTo>
                    <a:pt x="5476" y="5807"/>
                    <a:pt x="5449" y="5861"/>
                    <a:pt x="5422" y="5887"/>
                  </a:cubicBezTo>
                  <a:cubicBezTo>
                    <a:pt x="5415" y="5895"/>
                    <a:pt x="5404" y="5899"/>
                    <a:pt x="5393" y="5899"/>
                  </a:cubicBezTo>
                  <a:cubicBezTo>
                    <a:pt x="5366" y="5899"/>
                    <a:pt x="5334" y="5880"/>
                    <a:pt x="5315" y="5861"/>
                  </a:cubicBezTo>
                  <a:cubicBezTo>
                    <a:pt x="5288" y="5834"/>
                    <a:pt x="5315" y="5780"/>
                    <a:pt x="5342" y="5753"/>
                  </a:cubicBezTo>
                  <a:cubicBezTo>
                    <a:pt x="5350" y="5745"/>
                    <a:pt x="5360" y="5742"/>
                    <a:pt x="5371" y="5742"/>
                  </a:cubicBezTo>
                  <a:close/>
                  <a:moveTo>
                    <a:pt x="6189" y="4837"/>
                  </a:moveTo>
                  <a:cubicBezTo>
                    <a:pt x="6611" y="4837"/>
                    <a:pt x="7103" y="5295"/>
                    <a:pt x="7009" y="5807"/>
                  </a:cubicBezTo>
                  <a:cubicBezTo>
                    <a:pt x="6955" y="5995"/>
                    <a:pt x="6928" y="6156"/>
                    <a:pt x="6901" y="6156"/>
                  </a:cubicBezTo>
                  <a:cubicBezTo>
                    <a:pt x="6901" y="6156"/>
                    <a:pt x="6740" y="6183"/>
                    <a:pt x="6525" y="6183"/>
                  </a:cubicBezTo>
                  <a:cubicBezTo>
                    <a:pt x="6463" y="6189"/>
                    <a:pt x="6404" y="6192"/>
                    <a:pt x="6347" y="6192"/>
                  </a:cubicBezTo>
                  <a:cubicBezTo>
                    <a:pt x="5911" y="6192"/>
                    <a:pt x="5634" y="6015"/>
                    <a:pt x="5611" y="5753"/>
                  </a:cubicBezTo>
                  <a:cubicBezTo>
                    <a:pt x="5584" y="5592"/>
                    <a:pt x="5503" y="5430"/>
                    <a:pt x="5422" y="5404"/>
                  </a:cubicBezTo>
                  <a:cubicBezTo>
                    <a:pt x="5342" y="5377"/>
                    <a:pt x="5342" y="5377"/>
                    <a:pt x="5422" y="5377"/>
                  </a:cubicBezTo>
                  <a:cubicBezTo>
                    <a:pt x="5530" y="5377"/>
                    <a:pt x="5664" y="5269"/>
                    <a:pt x="5745" y="5108"/>
                  </a:cubicBezTo>
                  <a:cubicBezTo>
                    <a:pt x="5848" y="4917"/>
                    <a:pt x="6012" y="4837"/>
                    <a:pt x="6189" y="4837"/>
                  </a:cubicBezTo>
                  <a:close/>
                  <a:moveTo>
                    <a:pt x="19818" y="0"/>
                  </a:moveTo>
                  <a:cubicBezTo>
                    <a:pt x="19663" y="0"/>
                    <a:pt x="19232" y="252"/>
                    <a:pt x="18301" y="887"/>
                  </a:cubicBezTo>
                  <a:cubicBezTo>
                    <a:pt x="14564" y="3387"/>
                    <a:pt x="9724" y="5861"/>
                    <a:pt x="8165" y="6049"/>
                  </a:cubicBezTo>
                  <a:lnTo>
                    <a:pt x="7600" y="6103"/>
                  </a:lnTo>
                  <a:lnTo>
                    <a:pt x="8030" y="5565"/>
                  </a:lnTo>
                  <a:cubicBezTo>
                    <a:pt x="8837" y="4570"/>
                    <a:pt x="8487" y="3199"/>
                    <a:pt x="7331" y="2661"/>
                  </a:cubicBezTo>
                  <a:cubicBezTo>
                    <a:pt x="7055" y="2534"/>
                    <a:pt x="6788" y="2469"/>
                    <a:pt x="6517" y="2469"/>
                  </a:cubicBezTo>
                  <a:cubicBezTo>
                    <a:pt x="6102" y="2469"/>
                    <a:pt x="5679" y="2621"/>
                    <a:pt x="5207" y="2930"/>
                  </a:cubicBezTo>
                  <a:cubicBezTo>
                    <a:pt x="4455" y="3441"/>
                    <a:pt x="4293" y="3844"/>
                    <a:pt x="4481" y="4839"/>
                  </a:cubicBezTo>
                  <a:cubicBezTo>
                    <a:pt x="4616" y="5484"/>
                    <a:pt x="4723" y="5699"/>
                    <a:pt x="5019" y="5968"/>
                  </a:cubicBezTo>
                  <a:cubicBezTo>
                    <a:pt x="5383" y="6268"/>
                    <a:pt x="6106" y="6500"/>
                    <a:pt x="6507" y="6500"/>
                  </a:cubicBezTo>
                  <a:cubicBezTo>
                    <a:pt x="6610" y="6500"/>
                    <a:pt x="6691" y="6485"/>
                    <a:pt x="6740" y="6452"/>
                  </a:cubicBezTo>
                  <a:cubicBezTo>
                    <a:pt x="6796" y="6414"/>
                    <a:pt x="6843" y="6397"/>
                    <a:pt x="6880" y="6397"/>
                  </a:cubicBezTo>
                  <a:cubicBezTo>
                    <a:pt x="7163" y="6397"/>
                    <a:pt x="6919" y="7384"/>
                    <a:pt x="6444" y="7931"/>
                  </a:cubicBezTo>
                  <a:cubicBezTo>
                    <a:pt x="6202" y="8253"/>
                    <a:pt x="5933" y="8415"/>
                    <a:pt x="5557" y="8522"/>
                  </a:cubicBezTo>
                  <a:cubicBezTo>
                    <a:pt x="5442" y="8553"/>
                    <a:pt x="5338" y="8569"/>
                    <a:pt x="5241" y="8569"/>
                  </a:cubicBezTo>
                  <a:cubicBezTo>
                    <a:pt x="4905" y="8569"/>
                    <a:pt x="4648" y="8371"/>
                    <a:pt x="4293" y="7850"/>
                  </a:cubicBezTo>
                  <a:cubicBezTo>
                    <a:pt x="3993" y="7422"/>
                    <a:pt x="3113" y="6976"/>
                    <a:pt x="2686" y="6976"/>
                  </a:cubicBezTo>
                  <a:cubicBezTo>
                    <a:pt x="2577" y="6976"/>
                    <a:pt x="2498" y="7005"/>
                    <a:pt x="2465" y="7070"/>
                  </a:cubicBezTo>
                  <a:cubicBezTo>
                    <a:pt x="2452" y="7111"/>
                    <a:pt x="2425" y="7131"/>
                    <a:pt x="2398" y="7131"/>
                  </a:cubicBezTo>
                  <a:cubicBezTo>
                    <a:pt x="2371" y="7131"/>
                    <a:pt x="2344" y="7111"/>
                    <a:pt x="2331" y="7070"/>
                  </a:cubicBezTo>
                  <a:cubicBezTo>
                    <a:pt x="2314" y="7053"/>
                    <a:pt x="2288" y="7044"/>
                    <a:pt x="2258" y="7044"/>
                  </a:cubicBezTo>
                  <a:cubicBezTo>
                    <a:pt x="2192" y="7044"/>
                    <a:pt x="2100" y="7086"/>
                    <a:pt x="2008" y="7178"/>
                  </a:cubicBezTo>
                  <a:cubicBezTo>
                    <a:pt x="1943" y="7243"/>
                    <a:pt x="1858" y="7279"/>
                    <a:pt x="1789" y="7279"/>
                  </a:cubicBezTo>
                  <a:cubicBezTo>
                    <a:pt x="1744" y="7279"/>
                    <a:pt x="1707" y="7264"/>
                    <a:pt x="1685" y="7232"/>
                  </a:cubicBezTo>
                  <a:cubicBezTo>
                    <a:pt x="1662" y="7197"/>
                    <a:pt x="1638" y="7177"/>
                    <a:pt x="1619" y="7177"/>
                  </a:cubicBezTo>
                  <a:cubicBezTo>
                    <a:pt x="1595" y="7177"/>
                    <a:pt x="1578" y="7210"/>
                    <a:pt x="1578" y="7286"/>
                  </a:cubicBezTo>
                  <a:cubicBezTo>
                    <a:pt x="1578" y="7366"/>
                    <a:pt x="1443" y="7581"/>
                    <a:pt x="1282" y="7716"/>
                  </a:cubicBezTo>
                  <a:cubicBezTo>
                    <a:pt x="654" y="8291"/>
                    <a:pt x="1" y="10140"/>
                    <a:pt x="412" y="10140"/>
                  </a:cubicBezTo>
                  <a:cubicBezTo>
                    <a:pt x="423" y="10140"/>
                    <a:pt x="436" y="10138"/>
                    <a:pt x="449" y="10135"/>
                  </a:cubicBezTo>
                  <a:cubicBezTo>
                    <a:pt x="610" y="10082"/>
                    <a:pt x="771" y="9813"/>
                    <a:pt x="879" y="9356"/>
                  </a:cubicBezTo>
                  <a:cubicBezTo>
                    <a:pt x="1145" y="8160"/>
                    <a:pt x="1975" y="7467"/>
                    <a:pt x="2811" y="7467"/>
                  </a:cubicBezTo>
                  <a:cubicBezTo>
                    <a:pt x="3329" y="7467"/>
                    <a:pt x="3849" y="7732"/>
                    <a:pt x="4239" y="8307"/>
                  </a:cubicBezTo>
                  <a:cubicBezTo>
                    <a:pt x="4548" y="8780"/>
                    <a:pt x="4997" y="9064"/>
                    <a:pt x="5383" y="9064"/>
                  </a:cubicBezTo>
                  <a:cubicBezTo>
                    <a:pt x="5503" y="9064"/>
                    <a:pt x="5617" y="9037"/>
                    <a:pt x="5718" y="8979"/>
                  </a:cubicBezTo>
                  <a:cubicBezTo>
                    <a:pt x="6579" y="8495"/>
                    <a:pt x="6874" y="8253"/>
                    <a:pt x="7089" y="7904"/>
                  </a:cubicBezTo>
                  <a:cubicBezTo>
                    <a:pt x="7385" y="7420"/>
                    <a:pt x="7546" y="6721"/>
                    <a:pt x="7412" y="6533"/>
                  </a:cubicBezTo>
                  <a:cubicBezTo>
                    <a:pt x="7346" y="6466"/>
                    <a:pt x="7407" y="6418"/>
                    <a:pt x="7550" y="6418"/>
                  </a:cubicBezTo>
                  <a:cubicBezTo>
                    <a:pt x="7581" y="6418"/>
                    <a:pt x="7616" y="6420"/>
                    <a:pt x="7654" y="6425"/>
                  </a:cubicBezTo>
                  <a:cubicBezTo>
                    <a:pt x="7706" y="6433"/>
                    <a:pt x="7763" y="6437"/>
                    <a:pt x="7826" y="6437"/>
                  </a:cubicBezTo>
                  <a:cubicBezTo>
                    <a:pt x="9205" y="6437"/>
                    <a:pt x="13232" y="4498"/>
                    <a:pt x="17629" y="1747"/>
                  </a:cubicBezTo>
                  <a:cubicBezTo>
                    <a:pt x="19538" y="564"/>
                    <a:pt x="19941" y="241"/>
                    <a:pt x="19887" y="53"/>
                  </a:cubicBezTo>
                  <a:cubicBezTo>
                    <a:pt x="19881" y="19"/>
                    <a:pt x="19860" y="0"/>
                    <a:pt x="19818" y="0"/>
                  </a:cubicBezTo>
                  <a:close/>
                </a:path>
              </a:pathLst>
            </a:custGeom>
            <a:solidFill>
              <a:srgbClr val="FDBF6F"/>
            </a:solidFill>
            <a:ln w="3350" cap="flat" cmpd="sng">
              <a:solidFill>
                <a:srgbClr val="FDBF6F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3014475" y="1478900"/>
              <a:ext cx="180350" cy="232000"/>
            </a:xfrm>
            <a:custGeom>
              <a:avLst/>
              <a:gdLst/>
              <a:ahLst/>
              <a:cxnLst/>
              <a:rect l="l" t="t" r="r" b="b"/>
              <a:pathLst>
                <a:path w="7214" h="9280" extrusionOk="0">
                  <a:moveTo>
                    <a:pt x="1828" y="116"/>
                  </a:moveTo>
                  <a:cubicBezTo>
                    <a:pt x="1839" y="116"/>
                    <a:pt x="1843" y="121"/>
                    <a:pt x="1829" y="135"/>
                  </a:cubicBezTo>
                  <a:cubicBezTo>
                    <a:pt x="1805" y="139"/>
                    <a:pt x="1789" y="141"/>
                    <a:pt x="1780" y="141"/>
                  </a:cubicBezTo>
                  <a:cubicBezTo>
                    <a:pt x="1743" y="141"/>
                    <a:pt x="1803" y="116"/>
                    <a:pt x="1828" y="116"/>
                  </a:cubicBezTo>
                  <a:close/>
                  <a:moveTo>
                    <a:pt x="1611" y="127"/>
                  </a:moveTo>
                  <a:cubicBezTo>
                    <a:pt x="1634" y="127"/>
                    <a:pt x="1644" y="143"/>
                    <a:pt x="1587" y="189"/>
                  </a:cubicBezTo>
                  <a:cubicBezTo>
                    <a:pt x="1525" y="158"/>
                    <a:pt x="1579" y="127"/>
                    <a:pt x="1611" y="127"/>
                  </a:cubicBezTo>
                  <a:close/>
                  <a:moveTo>
                    <a:pt x="1910" y="165"/>
                  </a:moveTo>
                  <a:cubicBezTo>
                    <a:pt x="1928" y="165"/>
                    <a:pt x="1937" y="171"/>
                    <a:pt x="1910" y="189"/>
                  </a:cubicBezTo>
                  <a:cubicBezTo>
                    <a:pt x="1802" y="189"/>
                    <a:pt x="1874" y="165"/>
                    <a:pt x="1910" y="165"/>
                  </a:cubicBezTo>
                  <a:close/>
                  <a:moveTo>
                    <a:pt x="3017" y="165"/>
                  </a:moveTo>
                  <a:cubicBezTo>
                    <a:pt x="3049" y="165"/>
                    <a:pt x="3074" y="186"/>
                    <a:pt x="2985" y="216"/>
                  </a:cubicBezTo>
                  <a:cubicBezTo>
                    <a:pt x="2961" y="179"/>
                    <a:pt x="2991" y="165"/>
                    <a:pt x="3017" y="165"/>
                  </a:cubicBezTo>
                  <a:close/>
                  <a:moveTo>
                    <a:pt x="1319" y="292"/>
                  </a:moveTo>
                  <a:cubicBezTo>
                    <a:pt x="1338" y="292"/>
                    <a:pt x="1352" y="301"/>
                    <a:pt x="1318" y="323"/>
                  </a:cubicBezTo>
                  <a:cubicBezTo>
                    <a:pt x="1256" y="308"/>
                    <a:pt x="1293" y="292"/>
                    <a:pt x="1319" y="292"/>
                  </a:cubicBezTo>
                  <a:close/>
                  <a:moveTo>
                    <a:pt x="1952" y="314"/>
                  </a:moveTo>
                  <a:cubicBezTo>
                    <a:pt x="1970" y="314"/>
                    <a:pt x="1981" y="323"/>
                    <a:pt x="1964" y="350"/>
                  </a:cubicBezTo>
                  <a:cubicBezTo>
                    <a:pt x="1856" y="350"/>
                    <a:pt x="1916" y="314"/>
                    <a:pt x="1952" y="314"/>
                  </a:cubicBezTo>
                  <a:close/>
                  <a:moveTo>
                    <a:pt x="3399" y="330"/>
                  </a:moveTo>
                  <a:cubicBezTo>
                    <a:pt x="3415" y="330"/>
                    <a:pt x="3429" y="337"/>
                    <a:pt x="3389" y="350"/>
                  </a:cubicBezTo>
                  <a:cubicBezTo>
                    <a:pt x="3362" y="337"/>
                    <a:pt x="3382" y="330"/>
                    <a:pt x="3399" y="330"/>
                  </a:cubicBezTo>
                  <a:close/>
                  <a:moveTo>
                    <a:pt x="2041" y="265"/>
                  </a:moveTo>
                  <a:cubicBezTo>
                    <a:pt x="2110" y="265"/>
                    <a:pt x="2110" y="368"/>
                    <a:pt x="2057" y="368"/>
                  </a:cubicBezTo>
                  <a:cubicBezTo>
                    <a:pt x="2035" y="368"/>
                    <a:pt x="2003" y="350"/>
                    <a:pt x="1964" y="296"/>
                  </a:cubicBezTo>
                  <a:cubicBezTo>
                    <a:pt x="1996" y="274"/>
                    <a:pt x="2021" y="265"/>
                    <a:pt x="2041" y="265"/>
                  </a:cubicBezTo>
                  <a:close/>
                  <a:moveTo>
                    <a:pt x="3052" y="319"/>
                  </a:moveTo>
                  <a:cubicBezTo>
                    <a:pt x="3084" y="319"/>
                    <a:pt x="3108" y="341"/>
                    <a:pt x="3066" y="404"/>
                  </a:cubicBezTo>
                  <a:cubicBezTo>
                    <a:pt x="2935" y="371"/>
                    <a:pt x="3003" y="319"/>
                    <a:pt x="3052" y="319"/>
                  </a:cubicBezTo>
                  <a:close/>
                  <a:moveTo>
                    <a:pt x="2619" y="391"/>
                  </a:moveTo>
                  <a:cubicBezTo>
                    <a:pt x="2642" y="391"/>
                    <a:pt x="2663" y="404"/>
                    <a:pt x="2609" y="431"/>
                  </a:cubicBezTo>
                  <a:cubicBezTo>
                    <a:pt x="2569" y="404"/>
                    <a:pt x="2595" y="391"/>
                    <a:pt x="2619" y="391"/>
                  </a:cubicBezTo>
                  <a:close/>
                  <a:moveTo>
                    <a:pt x="1704" y="244"/>
                  </a:moveTo>
                  <a:cubicBezTo>
                    <a:pt x="1796" y="244"/>
                    <a:pt x="1650" y="454"/>
                    <a:pt x="1487" y="454"/>
                  </a:cubicBezTo>
                  <a:cubicBezTo>
                    <a:pt x="1458" y="454"/>
                    <a:pt x="1428" y="447"/>
                    <a:pt x="1399" y="431"/>
                  </a:cubicBezTo>
                  <a:cubicBezTo>
                    <a:pt x="1372" y="323"/>
                    <a:pt x="1480" y="323"/>
                    <a:pt x="1533" y="323"/>
                  </a:cubicBezTo>
                  <a:cubicBezTo>
                    <a:pt x="1620" y="266"/>
                    <a:pt x="1674" y="244"/>
                    <a:pt x="1704" y="244"/>
                  </a:cubicBezTo>
                  <a:close/>
                  <a:moveTo>
                    <a:pt x="1910" y="434"/>
                  </a:moveTo>
                  <a:cubicBezTo>
                    <a:pt x="1922" y="434"/>
                    <a:pt x="1928" y="440"/>
                    <a:pt x="1910" y="458"/>
                  </a:cubicBezTo>
                  <a:cubicBezTo>
                    <a:pt x="1838" y="458"/>
                    <a:pt x="1886" y="434"/>
                    <a:pt x="1910" y="434"/>
                  </a:cubicBezTo>
                  <a:close/>
                  <a:moveTo>
                    <a:pt x="2285" y="420"/>
                  </a:moveTo>
                  <a:cubicBezTo>
                    <a:pt x="2291" y="420"/>
                    <a:pt x="2293" y="430"/>
                    <a:pt x="2286" y="458"/>
                  </a:cubicBezTo>
                  <a:cubicBezTo>
                    <a:pt x="2274" y="466"/>
                    <a:pt x="2266" y="469"/>
                    <a:pt x="2261" y="469"/>
                  </a:cubicBezTo>
                  <a:cubicBezTo>
                    <a:pt x="2243" y="469"/>
                    <a:pt x="2273" y="420"/>
                    <a:pt x="2285" y="420"/>
                  </a:cubicBezTo>
                  <a:close/>
                  <a:moveTo>
                    <a:pt x="3452" y="424"/>
                  </a:moveTo>
                  <a:cubicBezTo>
                    <a:pt x="3476" y="424"/>
                    <a:pt x="3496" y="444"/>
                    <a:pt x="3442" y="485"/>
                  </a:cubicBezTo>
                  <a:cubicBezTo>
                    <a:pt x="3402" y="444"/>
                    <a:pt x="3429" y="424"/>
                    <a:pt x="3452" y="424"/>
                  </a:cubicBezTo>
                  <a:close/>
                  <a:moveTo>
                    <a:pt x="1201" y="386"/>
                  </a:moveTo>
                  <a:cubicBezTo>
                    <a:pt x="1270" y="386"/>
                    <a:pt x="1347" y="529"/>
                    <a:pt x="1258" y="529"/>
                  </a:cubicBezTo>
                  <a:cubicBezTo>
                    <a:pt x="1231" y="529"/>
                    <a:pt x="1190" y="517"/>
                    <a:pt x="1130" y="485"/>
                  </a:cubicBezTo>
                  <a:cubicBezTo>
                    <a:pt x="1143" y="412"/>
                    <a:pt x="1171" y="386"/>
                    <a:pt x="1201" y="386"/>
                  </a:cubicBezTo>
                  <a:close/>
                  <a:moveTo>
                    <a:pt x="2226" y="503"/>
                  </a:moveTo>
                  <a:cubicBezTo>
                    <a:pt x="2235" y="503"/>
                    <a:pt x="2241" y="512"/>
                    <a:pt x="2232" y="538"/>
                  </a:cubicBezTo>
                  <a:cubicBezTo>
                    <a:pt x="2179" y="538"/>
                    <a:pt x="2209" y="503"/>
                    <a:pt x="2226" y="503"/>
                  </a:cubicBezTo>
                  <a:close/>
                  <a:moveTo>
                    <a:pt x="2292" y="534"/>
                  </a:moveTo>
                  <a:cubicBezTo>
                    <a:pt x="2303" y="534"/>
                    <a:pt x="2309" y="543"/>
                    <a:pt x="2286" y="565"/>
                  </a:cubicBezTo>
                  <a:cubicBezTo>
                    <a:pt x="2255" y="550"/>
                    <a:pt x="2278" y="534"/>
                    <a:pt x="2292" y="534"/>
                  </a:cubicBezTo>
                  <a:close/>
                  <a:moveTo>
                    <a:pt x="3278" y="485"/>
                  </a:moveTo>
                  <a:cubicBezTo>
                    <a:pt x="3254" y="485"/>
                    <a:pt x="3241" y="512"/>
                    <a:pt x="3308" y="565"/>
                  </a:cubicBezTo>
                  <a:cubicBezTo>
                    <a:pt x="3335" y="512"/>
                    <a:pt x="3301" y="485"/>
                    <a:pt x="3278" y="485"/>
                  </a:cubicBezTo>
                  <a:close/>
                  <a:moveTo>
                    <a:pt x="2426" y="535"/>
                  </a:moveTo>
                  <a:cubicBezTo>
                    <a:pt x="2434" y="535"/>
                    <a:pt x="2436" y="542"/>
                    <a:pt x="2421" y="565"/>
                  </a:cubicBezTo>
                  <a:cubicBezTo>
                    <a:pt x="2408" y="568"/>
                    <a:pt x="2399" y="570"/>
                    <a:pt x="2393" y="570"/>
                  </a:cubicBezTo>
                  <a:cubicBezTo>
                    <a:pt x="2362" y="570"/>
                    <a:pt x="2408" y="535"/>
                    <a:pt x="2426" y="535"/>
                  </a:cubicBezTo>
                  <a:close/>
                  <a:moveTo>
                    <a:pt x="3023" y="545"/>
                  </a:moveTo>
                  <a:cubicBezTo>
                    <a:pt x="3017" y="545"/>
                    <a:pt x="3005" y="550"/>
                    <a:pt x="2985" y="565"/>
                  </a:cubicBezTo>
                  <a:cubicBezTo>
                    <a:pt x="2979" y="590"/>
                    <a:pt x="2981" y="599"/>
                    <a:pt x="2988" y="599"/>
                  </a:cubicBezTo>
                  <a:cubicBezTo>
                    <a:pt x="3003" y="599"/>
                    <a:pt x="3041" y="545"/>
                    <a:pt x="3023" y="545"/>
                  </a:cubicBezTo>
                  <a:close/>
                  <a:moveTo>
                    <a:pt x="3526" y="535"/>
                  </a:moveTo>
                  <a:cubicBezTo>
                    <a:pt x="3541" y="535"/>
                    <a:pt x="3541" y="556"/>
                    <a:pt x="3496" y="619"/>
                  </a:cubicBezTo>
                  <a:cubicBezTo>
                    <a:pt x="3406" y="619"/>
                    <a:pt x="3496" y="535"/>
                    <a:pt x="3526" y="535"/>
                  </a:cubicBezTo>
                  <a:close/>
                  <a:moveTo>
                    <a:pt x="3553" y="568"/>
                  </a:moveTo>
                  <a:cubicBezTo>
                    <a:pt x="3579" y="568"/>
                    <a:pt x="3609" y="590"/>
                    <a:pt x="3550" y="619"/>
                  </a:cubicBezTo>
                  <a:cubicBezTo>
                    <a:pt x="3513" y="583"/>
                    <a:pt x="3532" y="568"/>
                    <a:pt x="3553" y="568"/>
                  </a:cubicBezTo>
                  <a:close/>
                  <a:moveTo>
                    <a:pt x="1489" y="598"/>
                  </a:moveTo>
                  <a:cubicBezTo>
                    <a:pt x="1530" y="598"/>
                    <a:pt x="1632" y="646"/>
                    <a:pt x="1507" y="646"/>
                  </a:cubicBezTo>
                  <a:cubicBezTo>
                    <a:pt x="1462" y="610"/>
                    <a:pt x="1468" y="598"/>
                    <a:pt x="1489" y="598"/>
                  </a:cubicBezTo>
                  <a:close/>
                  <a:moveTo>
                    <a:pt x="1777" y="488"/>
                  </a:moveTo>
                  <a:cubicBezTo>
                    <a:pt x="1846" y="488"/>
                    <a:pt x="1920" y="555"/>
                    <a:pt x="1802" y="700"/>
                  </a:cubicBezTo>
                  <a:cubicBezTo>
                    <a:pt x="1637" y="562"/>
                    <a:pt x="1704" y="488"/>
                    <a:pt x="1777" y="488"/>
                  </a:cubicBezTo>
                  <a:close/>
                  <a:moveTo>
                    <a:pt x="2040" y="698"/>
                  </a:moveTo>
                  <a:cubicBezTo>
                    <a:pt x="2040" y="700"/>
                    <a:pt x="2041" y="701"/>
                    <a:pt x="2041" y="703"/>
                  </a:cubicBezTo>
                  <a:lnTo>
                    <a:pt x="2041" y="703"/>
                  </a:lnTo>
                  <a:cubicBezTo>
                    <a:pt x="2041" y="701"/>
                    <a:pt x="2041" y="700"/>
                    <a:pt x="2040" y="698"/>
                  </a:cubicBezTo>
                  <a:close/>
                  <a:moveTo>
                    <a:pt x="2151" y="708"/>
                  </a:moveTo>
                  <a:cubicBezTo>
                    <a:pt x="2157" y="708"/>
                    <a:pt x="2159" y="713"/>
                    <a:pt x="2152" y="727"/>
                  </a:cubicBezTo>
                  <a:cubicBezTo>
                    <a:pt x="2140" y="731"/>
                    <a:pt x="2132" y="732"/>
                    <a:pt x="2127" y="732"/>
                  </a:cubicBezTo>
                  <a:cubicBezTo>
                    <a:pt x="2109" y="732"/>
                    <a:pt x="2138" y="708"/>
                    <a:pt x="2151" y="708"/>
                  </a:cubicBezTo>
                  <a:close/>
                  <a:moveTo>
                    <a:pt x="2220" y="708"/>
                  </a:moveTo>
                  <a:cubicBezTo>
                    <a:pt x="2227" y="708"/>
                    <a:pt x="2232" y="713"/>
                    <a:pt x="2232" y="727"/>
                  </a:cubicBezTo>
                  <a:cubicBezTo>
                    <a:pt x="2220" y="731"/>
                    <a:pt x="2212" y="732"/>
                    <a:pt x="2206" y="732"/>
                  </a:cubicBezTo>
                  <a:cubicBezTo>
                    <a:pt x="2184" y="732"/>
                    <a:pt x="2205" y="708"/>
                    <a:pt x="2220" y="708"/>
                  </a:cubicBezTo>
                  <a:close/>
                  <a:moveTo>
                    <a:pt x="1250" y="691"/>
                  </a:moveTo>
                  <a:cubicBezTo>
                    <a:pt x="1271" y="691"/>
                    <a:pt x="1283" y="708"/>
                    <a:pt x="1238" y="753"/>
                  </a:cubicBezTo>
                  <a:cubicBezTo>
                    <a:pt x="1176" y="722"/>
                    <a:pt x="1221" y="691"/>
                    <a:pt x="1250" y="691"/>
                  </a:cubicBezTo>
                  <a:close/>
                  <a:moveTo>
                    <a:pt x="2079" y="676"/>
                  </a:moveTo>
                  <a:cubicBezTo>
                    <a:pt x="2102" y="676"/>
                    <a:pt x="2120" y="690"/>
                    <a:pt x="2071" y="727"/>
                  </a:cubicBezTo>
                  <a:cubicBezTo>
                    <a:pt x="2054" y="718"/>
                    <a:pt x="2045" y="710"/>
                    <a:pt x="2041" y="703"/>
                  </a:cubicBezTo>
                  <a:lnTo>
                    <a:pt x="2041" y="703"/>
                  </a:lnTo>
                  <a:cubicBezTo>
                    <a:pt x="2043" y="713"/>
                    <a:pt x="2037" y="729"/>
                    <a:pt x="2017" y="753"/>
                  </a:cubicBezTo>
                  <a:cubicBezTo>
                    <a:pt x="1898" y="737"/>
                    <a:pt x="1973" y="687"/>
                    <a:pt x="2016" y="687"/>
                  </a:cubicBezTo>
                  <a:cubicBezTo>
                    <a:pt x="2028" y="687"/>
                    <a:pt x="2037" y="690"/>
                    <a:pt x="2040" y="698"/>
                  </a:cubicBezTo>
                  <a:lnTo>
                    <a:pt x="2040" y="698"/>
                  </a:lnTo>
                  <a:cubicBezTo>
                    <a:pt x="2039" y="684"/>
                    <a:pt x="2061" y="676"/>
                    <a:pt x="2079" y="676"/>
                  </a:cubicBezTo>
                  <a:close/>
                  <a:moveTo>
                    <a:pt x="3565" y="718"/>
                  </a:moveTo>
                  <a:cubicBezTo>
                    <a:pt x="3589" y="718"/>
                    <a:pt x="3648" y="753"/>
                    <a:pt x="3577" y="753"/>
                  </a:cubicBezTo>
                  <a:cubicBezTo>
                    <a:pt x="3550" y="727"/>
                    <a:pt x="3553" y="718"/>
                    <a:pt x="3565" y="718"/>
                  </a:cubicBezTo>
                  <a:close/>
                  <a:moveTo>
                    <a:pt x="1385" y="683"/>
                  </a:moveTo>
                  <a:cubicBezTo>
                    <a:pt x="1404" y="683"/>
                    <a:pt x="1423" y="757"/>
                    <a:pt x="1411" y="757"/>
                  </a:cubicBezTo>
                  <a:cubicBezTo>
                    <a:pt x="1405" y="757"/>
                    <a:pt x="1393" y="742"/>
                    <a:pt x="1372" y="700"/>
                  </a:cubicBezTo>
                  <a:cubicBezTo>
                    <a:pt x="1376" y="688"/>
                    <a:pt x="1381" y="683"/>
                    <a:pt x="1385" y="683"/>
                  </a:cubicBezTo>
                  <a:close/>
                  <a:moveTo>
                    <a:pt x="3210" y="319"/>
                  </a:moveTo>
                  <a:cubicBezTo>
                    <a:pt x="3294" y="319"/>
                    <a:pt x="3458" y="505"/>
                    <a:pt x="3335" y="646"/>
                  </a:cubicBezTo>
                  <a:cubicBezTo>
                    <a:pt x="3286" y="731"/>
                    <a:pt x="3238" y="763"/>
                    <a:pt x="3190" y="763"/>
                  </a:cubicBezTo>
                  <a:cubicBezTo>
                    <a:pt x="3052" y="763"/>
                    <a:pt x="2920" y="504"/>
                    <a:pt x="2807" y="504"/>
                  </a:cubicBezTo>
                  <a:cubicBezTo>
                    <a:pt x="2785" y="504"/>
                    <a:pt x="2764" y="514"/>
                    <a:pt x="2743" y="538"/>
                  </a:cubicBezTo>
                  <a:cubicBezTo>
                    <a:pt x="2689" y="376"/>
                    <a:pt x="2708" y="322"/>
                    <a:pt x="2762" y="322"/>
                  </a:cubicBezTo>
                  <a:cubicBezTo>
                    <a:pt x="2864" y="322"/>
                    <a:pt x="3091" y="513"/>
                    <a:pt x="3189" y="513"/>
                  </a:cubicBezTo>
                  <a:cubicBezTo>
                    <a:pt x="3193" y="513"/>
                    <a:pt x="3197" y="512"/>
                    <a:pt x="3200" y="512"/>
                  </a:cubicBezTo>
                  <a:cubicBezTo>
                    <a:pt x="3144" y="372"/>
                    <a:pt x="3166" y="319"/>
                    <a:pt x="3210" y="319"/>
                  </a:cubicBezTo>
                  <a:close/>
                  <a:moveTo>
                    <a:pt x="2535" y="704"/>
                  </a:moveTo>
                  <a:cubicBezTo>
                    <a:pt x="2540" y="704"/>
                    <a:pt x="2548" y="717"/>
                    <a:pt x="2555" y="753"/>
                  </a:cubicBezTo>
                  <a:cubicBezTo>
                    <a:pt x="2548" y="761"/>
                    <a:pt x="2542" y="763"/>
                    <a:pt x="2538" y="763"/>
                  </a:cubicBezTo>
                  <a:cubicBezTo>
                    <a:pt x="2518" y="763"/>
                    <a:pt x="2522" y="704"/>
                    <a:pt x="2535" y="704"/>
                  </a:cubicBezTo>
                  <a:close/>
                  <a:moveTo>
                    <a:pt x="2237" y="738"/>
                  </a:moveTo>
                  <a:cubicBezTo>
                    <a:pt x="2239" y="738"/>
                    <a:pt x="2238" y="742"/>
                    <a:pt x="2232" y="753"/>
                  </a:cubicBezTo>
                  <a:cubicBezTo>
                    <a:pt x="2221" y="765"/>
                    <a:pt x="2216" y="769"/>
                    <a:pt x="2214" y="769"/>
                  </a:cubicBezTo>
                  <a:cubicBezTo>
                    <a:pt x="2210" y="769"/>
                    <a:pt x="2233" y="738"/>
                    <a:pt x="2237" y="738"/>
                  </a:cubicBezTo>
                  <a:close/>
                  <a:moveTo>
                    <a:pt x="1515" y="768"/>
                  </a:moveTo>
                  <a:cubicBezTo>
                    <a:pt x="1521" y="768"/>
                    <a:pt x="1515" y="771"/>
                    <a:pt x="1480" y="780"/>
                  </a:cubicBezTo>
                  <a:cubicBezTo>
                    <a:pt x="1444" y="780"/>
                    <a:pt x="1504" y="768"/>
                    <a:pt x="1515" y="768"/>
                  </a:cubicBezTo>
                  <a:close/>
                  <a:moveTo>
                    <a:pt x="1008" y="743"/>
                  </a:moveTo>
                  <a:cubicBezTo>
                    <a:pt x="1026" y="743"/>
                    <a:pt x="1087" y="792"/>
                    <a:pt x="1062" y="792"/>
                  </a:cubicBezTo>
                  <a:cubicBezTo>
                    <a:pt x="1055" y="792"/>
                    <a:pt x="1043" y="788"/>
                    <a:pt x="1023" y="780"/>
                  </a:cubicBezTo>
                  <a:cubicBezTo>
                    <a:pt x="1001" y="752"/>
                    <a:pt x="1001" y="743"/>
                    <a:pt x="1008" y="743"/>
                  </a:cubicBezTo>
                  <a:close/>
                  <a:moveTo>
                    <a:pt x="2661" y="765"/>
                  </a:moveTo>
                  <a:cubicBezTo>
                    <a:pt x="2689" y="765"/>
                    <a:pt x="2687" y="776"/>
                    <a:pt x="2582" y="807"/>
                  </a:cubicBezTo>
                  <a:cubicBezTo>
                    <a:pt x="2500" y="791"/>
                    <a:pt x="2617" y="765"/>
                    <a:pt x="2661" y="765"/>
                  </a:cubicBezTo>
                  <a:close/>
                  <a:moveTo>
                    <a:pt x="3672" y="716"/>
                  </a:moveTo>
                  <a:cubicBezTo>
                    <a:pt x="3717" y="716"/>
                    <a:pt x="3760" y="744"/>
                    <a:pt x="3684" y="807"/>
                  </a:cubicBezTo>
                  <a:cubicBezTo>
                    <a:pt x="3571" y="751"/>
                    <a:pt x="3622" y="716"/>
                    <a:pt x="3672" y="716"/>
                  </a:cubicBezTo>
                  <a:close/>
                  <a:moveTo>
                    <a:pt x="1077" y="769"/>
                  </a:moveTo>
                  <a:cubicBezTo>
                    <a:pt x="1090" y="769"/>
                    <a:pt x="1119" y="819"/>
                    <a:pt x="1101" y="819"/>
                  </a:cubicBezTo>
                  <a:cubicBezTo>
                    <a:pt x="1096" y="819"/>
                    <a:pt x="1088" y="815"/>
                    <a:pt x="1076" y="807"/>
                  </a:cubicBezTo>
                  <a:cubicBezTo>
                    <a:pt x="1069" y="779"/>
                    <a:pt x="1071" y="769"/>
                    <a:pt x="1077" y="769"/>
                  </a:cubicBezTo>
                  <a:close/>
                  <a:moveTo>
                    <a:pt x="2009" y="784"/>
                  </a:moveTo>
                  <a:cubicBezTo>
                    <a:pt x="2014" y="784"/>
                    <a:pt x="2017" y="790"/>
                    <a:pt x="2017" y="807"/>
                  </a:cubicBezTo>
                  <a:cubicBezTo>
                    <a:pt x="2000" y="824"/>
                    <a:pt x="1990" y="831"/>
                    <a:pt x="1986" y="831"/>
                  </a:cubicBezTo>
                  <a:cubicBezTo>
                    <a:pt x="1972" y="831"/>
                    <a:pt x="1995" y="784"/>
                    <a:pt x="2009" y="784"/>
                  </a:cubicBezTo>
                  <a:close/>
                  <a:moveTo>
                    <a:pt x="3336" y="787"/>
                  </a:moveTo>
                  <a:cubicBezTo>
                    <a:pt x="3339" y="787"/>
                    <a:pt x="3340" y="792"/>
                    <a:pt x="3335" y="807"/>
                  </a:cubicBezTo>
                  <a:cubicBezTo>
                    <a:pt x="3310" y="832"/>
                    <a:pt x="3298" y="841"/>
                    <a:pt x="3294" y="841"/>
                  </a:cubicBezTo>
                  <a:cubicBezTo>
                    <a:pt x="3284" y="841"/>
                    <a:pt x="3324" y="787"/>
                    <a:pt x="3336" y="787"/>
                  </a:cubicBezTo>
                  <a:close/>
                  <a:moveTo>
                    <a:pt x="1910" y="825"/>
                  </a:moveTo>
                  <a:cubicBezTo>
                    <a:pt x="1934" y="825"/>
                    <a:pt x="1981" y="861"/>
                    <a:pt x="1910" y="861"/>
                  </a:cubicBezTo>
                  <a:cubicBezTo>
                    <a:pt x="1892" y="834"/>
                    <a:pt x="1898" y="825"/>
                    <a:pt x="1910" y="825"/>
                  </a:cubicBezTo>
                  <a:close/>
                  <a:moveTo>
                    <a:pt x="2612" y="813"/>
                  </a:moveTo>
                  <a:lnTo>
                    <a:pt x="2612" y="813"/>
                  </a:lnTo>
                  <a:cubicBezTo>
                    <a:pt x="2614" y="813"/>
                    <a:pt x="2614" y="819"/>
                    <a:pt x="2609" y="834"/>
                  </a:cubicBezTo>
                  <a:cubicBezTo>
                    <a:pt x="2590" y="859"/>
                    <a:pt x="2581" y="868"/>
                    <a:pt x="2579" y="868"/>
                  </a:cubicBezTo>
                  <a:cubicBezTo>
                    <a:pt x="2573" y="868"/>
                    <a:pt x="2605" y="813"/>
                    <a:pt x="2612" y="813"/>
                  </a:cubicBezTo>
                  <a:close/>
                  <a:moveTo>
                    <a:pt x="1708" y="827"/>
                  </a:moveTo>
                  <a:cubicBezTo>
                    <a:pt x="1700" y="827"/>
                    <a:pt x="1687" y="836"/>
                    <a:pt x="1668" y="861"/>
                  </a:cubicBezTo>
                  <a:cubicBezTo>
                    <a:pt x="1678" y="876"/>
                    <a:pt x="1687" y="882"/>
                    <a:pt x="1695" y="882"/>
                  </a:cubicBezTo>
                  <a:cubicBezTo>
                    <a:pt x="1718" y="882"/>
                    <a:pt x="1728" y="827"/>
                    <a:pt x="1708" y="827"/>
                  </a:cubicBezTo>
                  <a:close/>
                  <a:moveTo>
                    <a:pt x="3792" y="767"/>
                  </a:moveTo>
                  <a:cubicBezTo>
                    <a:pt x="3859" y="767"/>
                    <a:pt x="3926" y="807"/>
                    <a:pt x="3792" y="888"/>
                  </a:cubicBezTo>
                  <a:cubicBezTo>
                    <a:pt x="3657" y="807"/>
                    <a:pt x="3725" y="767"/>
                    <a:pt x="3792" y="767"/>
                  </a:cubicBezTo>
                  <a:close/>
                  <a:moveTo>
                    <a:pt x="1445" y="846"/>
                  </a:moveTo>
                  <a:cubicBezTo>
                    <a:pt x="1483" y="846"/>
                    <a:pt x="1575" y="892"/>
                    <a:pt x="1500" y="892"/>
                  </a:cubicBezTo>
                  <a:cubicBezTo>
                    <a:pt x="1489" y="892"/>
                    <a:pt x="1473" y="890"/>
                    <a:pt x="1453" y="888"/>
                  </a:cubicBezTo>
                  <a:cubicBezTo>
                    <a:pt x="1421" y="856"/>
                    <a:pt x="1427" y="846"/>
                    <a:pt x="1445" y="846"/>
                  </a:cubicBezTo>
                  <a:close/>
                  <a:moveTo>
                    <a:pt x="1067" y="858"/>
                  </a:moveTo>
                  <a:cubicBezTo>
                    <a:pt x="1109" y="858"/>
                    <a:pt x="1175" y="942"/>
                    <a:pt x="1049" y="942"/>
                  </a:cubicBezTo>
                  <a:cubicBezTo>
                    <a:pt x="1032" y="879"/>
                    <a:pt x="1046" y="858"/>
                    <a:pt x="1067" y="858"/>
                  </a:cubicBezTo>
                  <a:close/>
                  <a:moveTo>
                    <a:pt x="1920" y="901"/>
                  </a:moveTo>
                  <a:cubicBezTo>
                    <a:pt x="1937" y="901"/>
                    <a:pt x="1950" y="915"/>
                    <a:pt x="1910" y="942"/>
                  </a:cubicBezTo>
                  <a:cubicBezTo>
                    <a:pt x="1883" y="915"/>
                    <a:pt x="1903" y="901"/>
                    <a:pt x="1920" y="901"/>
                  </a:cubicBezTo>
                  <a:close/>
                  <a:moveTo>
                    <a:pt x="3984" y="887"/>
                  </a:moveTo>
                  <a:cubicBezTo>
                    <a:pt x="4001" y="887"/>
                    <a:pt x="4004" y="901"/>
                    <a:pt x="3953" y="942"/>
                  </a:cubicBezTo>
                  <a:cubicBezTo>
                    <a:pt x="3886" y="925"/>
                    <a:pt x="3955" y="887"/>
                    <a:pt x="3984" y="887"/>
                  </a:cubicBezTo>
                  <a:close/>
                  <a:moveTo>
                    <a:pt x="3712" y="938"/>
                  </a:moveTo>
                  <a:cubicBezTo>
                    <a:pt x="3731" y="938"/>
                    <a:pt x="3745" y="946"/>
                    <a:pt x="3711" y="969"/>
                  </a:cubicBezTo>
                  <a:cubicBezTo>
                    <a:pt x="3649" y="953"/>
                    <a:pt x="3686" y="938"/>
                    <a:pt x="3712" y="938"/>
                  </a:cubicBezTo>
                  <a:close/>
                  <a:moveTo>
                    <a:pt x="2068" y="942"/>
                  </a:moveTo>
                  <a:cubicBezTo>
                    <a:pt x="2070" y="942"/>
                    <a:pt x="2071" y="956"/>
                    <a:pt x="2071" y="995"/>
                  </a:cubicBezTo>
                  <a:cubicBezTo>
                    <a:pt x="2066" y="1014"/>
                    <a:pt x="2063" y="1022"/>
                    <a:pt x="2061" y="1022"/>
                  </a:cubicBezTo>
                  <a:cubicBezTo>
                    <a:pt x="2055" y="1022"/>
                    <a:pt x="2063" y="942"/>
                    <a:pt x="2068" y="942"/>
                  </a:cubicBezTo>
                  <a:close/>
                  <a:moveTo>
                    <a:pt x="3780" y="975"/>
                  </a:moveTo>
                  <a:cubicBezTo>
                    <a:pt x="3816" y="975"/>
                    <a:pt x="3899" y="1022"/>
                    <a:pt x="3792" y="1022"/>
                  </a:cubicBezTo>
                  <a:cubicBezTo>
                    <a:pt x="3756" y="987"/>
                    <a:pt x="3762" y="975"/>
                    <a:pt x="3780" y="975"/>
                  </a:cubicBezTo>
                  <a:close/>
                  <a:moveTo>
                    <a:pt x="4014" y="937"/>
                  </a:moveTo>
                  <a:cubicBezTo>
                    <a:pt x="4038" y="937"/>
                    <a:pt x="4072" y="990"/>
                    <a:pt x="4007" y="1022"/>
                  </a:cubicBezTo>
                  <a:cubicBezTo>
                    <a:pt x="3986" y="959"/>
                    <a:pt x="3998" y="937"/>
                    <a:pt x="4014" y="937"/>
                  </a:cubicBezTo>
                  <a:close/>
                  <a:moveTo>
                    <a:pt x="2918" y="1026"/>
                  </a:moveTo>
                  <a:cubicBezTo>
                    <a:pt x="2897" y="1029"/>
                    <a:pt x="2855" y="1049"/>
                    <a:pt x="2905" y="1049"/>
                  </a:cubicBezTo>
                  <a:cubicBezTo>
                    <a:pt x="2910" y="1046"/>
                    <a:pt x="2914" y="1043"/>
                    <a:pt x="2918" y="1040"/>
                  </a:cubicBezTo>
                  <a:lnTo>
                    <a:pt x="2918" y="1040"/>
                  </a:lnTo>
                  <a:cubicBezTo>
                    <a:pt x="2918" y="1035"/>
                    <a:pt x="2918" y="1031"/>
                    <a:pt x="2918" y="1026"/>
                  </a:cubicBezTo>
                  <a:close/>
                  <a:moveTo>
                    <a:pt x="3305" y="998"/>
                  </a:moveTo>
                  <a:cubicBezTo>
                    <a:pt x="3326" y="998"/>
                    <a:pt x="3344" y="1013"/>
                    <a:pt x="3308" y="1049"/>
                  </a:cubicBezTo>
                  <a:cubicBezTo>
                    <a:pt x="3249" y="1020"/>
                    <a:pt x="3279" y="998"/>
                    <a:pt x="3305" y="998"/>
                  </a:cubicBezTo>
                  <a:close/>
                  <a:moveTo>
                    <a:pt x="3457" y="797"/>
                  </a:moveTo>
                  <a:cubicBezTo>
                    <a:pt x="3526" y="797"/>
                    <a:pt x="3587" y="878"/>
                    <a:pt x="3442" y="1049"/>
                  </a:cubicBezTo>
                  <a:cubicBezTo>
                    <a:pt x="3305" y="885"/>
                    <a:pt x="3385" y="797"/>
                    <a:pt x="3457" y="797"/>
                  </a:cubicBezTo>
                  <a:close/>
                  <a:moveTo>
                    <a:pt x="3065" y="1011"/>
                  </a:moveTo>
                  <a:cubicBezTo>
                    <a:pt x="3060" y="1011"/>
                    <a:pt x="3051" y="1014"/>
                    <a:pt x="3039" y="1022"/>
                  </a:cubicBezTo>
                  <a:cubicBezTo>
                    <a:pt x="3039" y="1050"/>
                    <a:pt x="3045" y="1060"/>
                    <a:pt x="3051" y="1060"/>
                  </a:cubicBezTo>
                  <a:cubicBezTo>
                    <a:pt x="3066" y="1060"/>
                    <a:pt x="3087" y="1011"/>
                    <a:pt x="3065" y="1011"/>
                  </a:cubicBezTo>
                  <a:close/>
                  <a:moveTo>
                    <a:pt x="2145" y="1034"/>
                  </a:moveTo>
                  <a:cubicBezTo>
                    <a:pt x="2161" y="1034"/>
                    <a:pt x="2173" y="1044"/>
                    <a:pt x="2152" y="1076"/>
                  </a:cubicBezTo>
                  <a:cubicBezTo>
                    <a:pt x="2086" y="1060"/>
                    <a:pt x="2120" y="1034"/>
                    <a:pt x="2145" y="1034"/>
                  </a:cubicBezTo>
                  <a:close/>
                  <a:moveTo>
                    <a:pt x="3689" y="1034"/>
                  </a:moveTo>
                  <a:cubicBezTo>
                    <a:pt x="3706" y="1034"/>
                    <a:pt x="3716" y="1044"/>
                    <a:pt x="3684" y="1076"/>
                  </a:cubicBezTo>
                  <a:cubicBezTo>
                    <a:pt x="3619" y="1060"/>
                    <a:pt x="3663" y="1034"/>
                    <a:pt x="3689" y="1034"/>
                  </a:cubicBezTo>
                  <a:close/>
                  <a:moveTo>
                    <a:pt x="4099" y="985"/>
                  </a:moveTo>
                  <a:cubicBezTo>
                    <a:pt x="4131" y="985"/>
                    <a:pt x="4171" y="1019"/>
                    <a:pt x="4114" y="1076"/>
                  </a:cubicBezTo>
                  <a:cubicBezTo>
                    <a:pt x="4051" y="1013"/>
                    <a:pt x="4071" y="985"/>
                    <a:pt x="4099" y="985"/>
                  </a:cubicBezTo>
                  <a:close/>
                  <a:moveTo>
                    <a:pt x="4276" y="1040"/>
                  </a:moveTo>
                  <a:cubicBezTo>
                    <a:pt x="4312" y="1040"/>
                    <a:pt x="4383" y="1076"/>
                    <a:pt x="4276" y="1076"/>
                  </a:cubicBezTo>
                  <a:cubicBezTo>
                    <a:pt x="4249" y="1049"/>
                    <a:pt x="4258" y="1040"/>
                    <a:pt x="4276" y="1040"/>
                  </a:cubicBezTo>
                  <a:close/>
                  <a:moveTo>
                    <a:pt x="3095" y="775"/>
                  </a:moveTo>
                  <a:cubicBezTo>
                    <a:pt x="3181" y="775"/>
                    <a:pt x="3202" y="1077"/>
                    <a:pt x="3072" y="1077"/>
                  </a:cubicBezTo>
                  <a:cubicBezTo>
                    <a:pt x="3043" y="1077"/>
                    <a:pt x="3005" y="1061"/>
                    <a:pt x="2958" y="1022"/>
                  </a:cubicBezTo>
                  <a:cubicBezTo>
                    <a:pt x="2958" y="995"/>
                    <a:pt x="2985" y="969"/>
                    <a:pt x="2985" y="915"/>
                  </a:cubicBezTo>
                  <a:cubicBezTo>
                    <a:pt x="3027" y="813"/>
                    <a:pt x="3065" y="775"/>
                    <a:pt x="3095" y="775"/>
                  </a:cubicBezTo>
                  <a:close/>
                  <a:moveTo>
                    <a:pt x="1896" y="1072"/>
                  </a:moveTo>
                  <a:cubicBezTo>
                    <a:pt x="1935" y="1072"/>
                    <a:pt x="2008" y="1107"/>
                    <a:pt x="1940" y="1107"/>
                  </a:cubicBezTo>
                  <a:cubicBezTo>
                    <a:pt x="1926" y="1107"/>
                    <a:pt x="1908" y="1106"/>
                    <a:pt x="1883" y="1103"/>
                  </a:cubicBezTo>
                  <a:cubicBezTo>
                    <a:pt x="1868" y="1080"/>
                    <a:pt x="1878" y="1072"/>
                    <a:pt x="1896" y="1072"/>
                  </a:cubicBezTo>
                  <a:close/>
                  <a:moveTo>
                    <a:pt x="1617" y="1055"/>
                  </a:moveTo>
                  <a:cubicBezTo>
                    <a:pt x="1612" y="1055"/>
                    <a:pt x="1602" y="1061"/>
                    <a:pt x="1587" y="1076"/>
                  </a:cubicBezTo>
                  <a:cubicBezTo>
                    <a:pt x="1587" y="1101"/>
                    <a:pt x="1592" y="1110"/>
                    <a:pt x="1597" y="1110"/>
                  </a:cubicBezTo>
                  <a:cubicBezTo>
                    <a:pt x="1612" y="1110"/>
                    <a:pt x="1634" y="1055"/>
                    <a:pt x="1617" y="1055"/>
                  </a:cubicBezTo>
                  <a:close/>
                  <a:moveTo>
                    <a:pt x="1877" y="1106"/>
                  </a:moveTo>
                  <a:cubicBezTo>
                    <a:pt x="1886" y="1106"/>
                    <a:pt x="1892" y="1112"/>
                    <a:pt x="1883" y="1130"/>
                  </a:cubicBezTo>
                  <a:cubicBezTo>
                    <a:pt x="1829" y="1130"/>
                    <a:pt x="1859" y="1106"/>
                    <a:pt x="1877" y="1106"/>
                  </a:cubicBezTo>
                  <a:close/>
                  <a:moveTo>
                    <a:pt x="2312" y="1075"/>
                  </a:moveTo>
                  <a:cubicBezTo>
                    <a:pt x="2336" y="1075"/>
                    <a:pt x="2415" y="1145"/>
                    <a:pt x="2394" y="1145"/>
                  </a:cubicBezTo>
                  <a:cubicBezTo>
                    <a:pt x="2386" y="1145"/>
                    <a:pt x="2362" y="1134"/>
                    <a:pt x="2313" y="1103"/>
                  </a:cubicBezTo>
                  <a:cubicBezTo>
                    <a:pt x="2303" y="1082"/>
                    <a:pt x="2304" y="1075"/>
                    <a:pt x="2312" y="1075"/>
                  </a:cubicBezTo>
                  <a:close/>
                  <a:moveTo>
                    <a:pt x="2433" y="1126"/>
                  </a:moveTo>
                  <a:cubicBezTo>
                    <a:pt x="2438" y="1126"/>
                    <a:pt x="2425" y="1141"/>
                    <a:pt x="2394" y="1157"/>
                  </a:cubicBezTo>
                  <a:cubicBezTo>
                    <a:pt x="2416" y="1134"/>
                    <a:pt x="2430" y="1126"/>
                    <a:pt x="2433" y="1126"/>
                  </a:cubicBezTo>
                  <a:close/>
                  <a:moveTo>
                    <a:pt x="2828" y="745"/>
                  </a:moveTo>
                  <a:cubicBezTo>
                    <a:pt x="2859" y="745"/>
                    <a:pt x="2920" y="904"/>
                    <a:pt x="2918" y="1026"/>
                  </a:cubicBezTo>
                  <a:lnTo>
                    <a:pt x="2918" y="1026"/>
                  </a:lnTo>
                  <a:cubicBezTo>
                    <a:pt x="2920" y="1025"/>
                    <a:pt x="2921" y="1025"/>
                    <a:pt x="2923" y="1025"/>
                  </a:cubicBezTo>
                  <a:cubicBezTo>
                    <a:pt x="2930" y="1025"/>
                    <a:pt x="2931" y="1029"/>
                    <a:pt x="2918" y="1040"/>
                  </a:cubicBezTo>
                  <a:lnTo>
                    <a:pt x="2918" y="1040"/>
                  </a:lnTo>
                  <a:cubicBezTo>
                    <a:pt x="2914" y="1107"/>
                    <a:pt x="2888" y="1159"/>
                    <a:pt x="2823" y="1159"/>
                  </a:cubicBezTo>
                  <a:cubicBezTo>
                    <a:pt x="2815" y="1159"/>
                    <a:pt x="2806" y="1158"/>
                    <a:pt x="2797" y="1157"/>
                  </a:cubicBezTo>
                  <a:cubicBezTo>
                    <a:pt x="2878" y="1103"/>
                    <a:pt x="2851" y="995"/>
                    <a:pt x="2824" y="942"/>
                  </a:cubicBezTo>
                  <a:cubicBezTo>
                    <a:pt x="2803" y="798"/>
                    <a:pt x="2811" y="745"/>
                    <a:pt x="2828" y="745"/>
                  </a:cubicBezTo>
                  <a:close/>
                  <a:moveTo>
                    <a:pt x="2119" y="1119"/>
                  </a:moveTo>
                  <a:cubicBezTo>
                    <a:pt x="2154" y="1119"/>
                    <a:pt x="2178" y="1168"/>
                    <a:pt x="2127" y="1168"/>
                  </a:cubicBezTo>
                  <a:cubicBezTo>
                    <a:pt x="2114" y="1168"/>
                    <a:pt x="2095" y="1165"/>
                    <a:pt x="2071" y="1157"/>
                  </a:cubicBezTo>
                  <a:cubicBezTo>
                    <a:pt x="2085" y="1129"/>
                    <a:pt x="2103" y="1119"/>
                    <a:pt x="2119" y="1119"/>
                  </a:cubicBezTo>
                  <a:close/>
                  <a:moveTo>
                    <a:pt x="1922" y="1141"/>
                  </a:moveTo>
                  <a:cubicBezTo>
                    <a:pt x="1936" y="1141"/>
                    <a:pt x="1941" y="1152"/>
                    <a:pt x="1910" y="1184"/>
                  </a:cubicBezTo>
                  <a:cubicBezTo>
                    <a:pt x="1861" y="1167"/>
                    <a:pt x="1901" y="1141"/>
                    <a:pt x="1922" y="1141"/>
                  </a:cubicBezTo>
                  <a:close/>
                  <a:moveTo>
                    <a:pt x="3849" y="1141"/>
                  </a:moveTo>
                  <a:cubicBezTo>
                    <a:pt x="3859" y="1141"/>
                    <a:pt x="3861" y="1152"/>
                    <a:pt x="3846" y="1184"/>
                  </a:cubicBezTo>
                  <a:cubicBezTo>
                    <a:pt x="3835" y="1186"/>
                    <a:pt x="3828" y="1187"/>
                    <a:pt x="3822" y="1187"/>
                  </a:cubicBezTo>
                  <a:cubicBezTo>
                    <a:pt x="3785" y="1187"/>
                    <a:pt x="3831" y="1141"/>
                    <a:pt x="3849" y="1141"/>
                  </a:cubicBezTo>
                  <a:close/>
                  <a:moveTo>
                    <a:pt x="4028" y="1163"/>
                  </a:moveTo>
                  <a:cubicBezTo>
                    <a:pt x="4043" y="1163"/>
                    <a:pt x="4052" y="1175"/>
                    <a:pt x="4034" y="1211"/>
                  </a:cubicBezTo>
                  <a:cubicBezTo>
                    <a:pt x="3944" y="1211"/>
                    <a:pt x="3998" y="1163"/>
                    <a:pt x="4028" y="1163"/>
                  </a:cubicBezTo>
                  <a:close/>
                  <a:moveTo>
                    <a:pt x="4277" y="1148"/>
                  </a:moveTo>
                  <a:cubicBezTo>
                    <a:pt x="4250" y="1148"/>
                    <a:pt x="4214" y="1180"/>
                    <a:pt x="4276" y="1211"/>
                  </a:cubicBezTo>
                  <a:cubicBezTo>
                    <a:pt x="4310" y="1165"/>
                    <a:pt x="4296" y="1148"/>
                    <a:pt x="4277" y="1148"/>
                  </a:cubicBezTo>
                  <a:close/>
                  <a:moveTo>
                    <a:pt x="1190" y="1144"/>
                  </a:moveTo>
                  <a:cubicBezTo>
                    <a:pt x="1225" y="1144"/>
                    <a:pt x="1256" y="1169"/>
                    <a:pt x="1211" y="1237"/>
                  </a:cubicBezTo>
                  <a:cubicBezTo>
                    <a:pt x="1087" y="1191"/>
                    <a:pt x="1142" y="1144"/>
                    <a:pt x="1190" y="1144"/>
                  </a:cubicBezTo>
                  <a:close/>
                  <a:moveTo>
                    <a:pt x="3455" y="1066"/>
                  </a:moveTo>
                  <a:cubicBezTo>
                    <a:pt x="3517" y="1066"/>
                    <a:pt x="3647" y="1265"/>
                    <a:pt x="3554" y="1265"/>
                  </a:cubicBezTo>
                  <a:cubicBezTo>
                    <a:pt x="3536" y="1265"/>
                    <a:pt x="3508" y="1257"/>
                    <a:pt x="3469" y="1237"/>
                  </a:cubicBezTo>
                  <a:lnTo>
                    <a:pt x="3442" y="1237"/>
                  </a:lnTo>
                  <a:cubicBezTo>
                    <a:pt x="3412" y="1109"/>
                    <a:pt x="3426" y="1066"/>
                    <a:pt x="3455" y="1066"/>
                  </a:cubicBezTo>
                  <a:close/>
                  <a:moveTo>
                    <a:pt x="4184" y="1077"/>
                  </a:moveTo>
                  <a:cubicBezTo>
                    <a:pt x="4245" y="1077"/>
                    <a:pt x="4430" y="1266"/>
                    <a:pt x="4328" y="1266"/>
                  </a:cubicBezTo>
                  <a:cubicBezTo>
                    <a:pt x="4307" y="1266"/>
                    <a:pt x="4273" y="1258"/>
                    <a:pt x="4222" y="1237"/>
                  </a:cubicBezTo>
                  <a:cubicBezTo>
                    <a:pt x="4155" y="1118"/>
                    <a:pt x="4156" y="1077"/>
                    <a:pt x="4184" y="1077"/>
                  </a:cubicBezTo>
                  <a:close/>
                  <a:moveTo>
                    <a:pt x="566" y="1234"/>
                  </a:moveTo>
                  <a:cubicBezTo>
                    <a:pt x="575" y="1234"/>
                    <a:pt x="565" y="1242"/>
                    <a:pt x="512" y="1264"/>
                  </a:cubicBezTo>
                  <a:cubicBezTo>
                    <a:pt x="493" y="1267"/>
                    <a:pt x="481" y="1269"/>
                    <a:pt x="475" y="1269"/>
                  </a:cubicBezTo>
                  <a:cubicBezTo>
                    <a:pt x="440" y="1269"/>
                    <a:pt x="547" y="1234"/>
                    <a:pt x="566" y="1234"/>
                  </a:cubicBezTo>
                  <a:close/>
                  <a:moveTo>
                    <a:pt x="3072" y="1183"/>
                  </a:moveTo>
                  <a:cubicBezTo>
                    <a:pt x="3150" y="1183"/>
                    <a:pt x="3294" y="1258"/>
                    <a:pt x="3093" y="1291"/>
                  </a:cubicBezTo>
                  <a:cubicBezTo>
                    <a:pt x="3002" y="1210"/>
                    <a:pt x="3025" y="1183"/>
                    <a:pt x="3072" y="1183"/>
                  </a:cubicBezTo>
                  <a:close/>
                  <a:moveTo>
                    <a:pt x="1265" y="1294"/>
                  </a:moveTo>
                  <a:cubicBezTo>
                    <a:pt x="1276" y="1294"/>
                    <a:pt x="1282" y="1300"/>
                    <a:pt x="1265" y="1318"/>
                  </a:cubicBezTo>
                  <a:cubicBezTo>
                    <a:pt x="1193" y="1318"/>
                    <a:pt x="1241" y="1294"/>
                    <a:pt x="1265" y="1294"/>
                  </a:cubicBezTo>
                  <a:close/>
                  <a:moveTo>
                    <a:pt x="1863" y="1217"/>
                  </a:moveTo>
                  <a:cubicBezTo>
                    <a:pt x="1903" y="1217"/>
                    <a:pt x="1950" y="1251"/>
                    <a:pt x="1883" y="1318"/>
                  </a:cubicBezTo>
                  <a:cubicBezTo>
                    <a:pt x="1789" y="1251"/>
                    <a:pt x="1822" y="1217"/>
                    <a:pt x="1863" y="1217"/>
                  </a:cubicBezTo>
                  <a:close/>
                  <a:moveTo>
                    <a:pt x="3436" y="1258"/>
                  </a:moveTo>
                  <a:cubicBezTo>
                    <a:pt x="3469" y="1258"/>
                    <a:pt x="3496" y="1278"/>
                    <a:pt x="3415" y="1318"/>
                  </a:cubicBezTo>
                  <a:cubicBezTo>
                    <a:pt x="3362" y="1278"/>
                    <a:pt x="3402" y="1258"/>
                    <a:pt x="3436" y="1258"/>
                  </a:cubicBezTo>
                  <a:close/>
                  <a:moveTo>
                    <a:pt x="4499" y="1274"/>
                  </a:moveTo>
                  <a:cubicBezTo>
                    <a:pt x="4536" y="1274"/>
                    <a:pt x="4566" y="1295"/>
                    <a:pt x="4491" y="1345"/>
                  </a:cubicBezTo>
                  <a:cubicBezTo>
                    <a:pt x="4405" y="1302"/>
                    <a:pt x="4457" y="1274"/>
                    <a:pt x="4499" y="1274"/>
                  </a:cubicBezTo>
                  <a:close/>
                  <a:moveTo>
                    <a:pt x="3838" y="1269"/>
                  </a:moveTo>
                  <a:cubicBezTo>
                    <a:pt x="3848" y="1269"/>
                    <a:pt x="3860" y="1282"/>
                    <a:pt x="3872" y="1318"/>
                  </a:cubicBezTo>
                  <a:cubicBezTo>
                    <a:pt x="3851" y="1344"/>
                    <a:pt x="3837" y="1354"/>
                    <a:pt x="3827" y="1354"/>
                  </a:cubicBezTo>
                  <a:cubicBezTo>
                    <a:pt x="3797" y="1354"/>
                    <a:pt x="3812" y="1269"/>
                    <a:pt x="3838" y="1269"/>
                  </a:cubicBezTo>
                  <a:close/>
                  <a:moveTo>
                    <a:pt x="1387" y="1341"/>
                  </a:moveTo>
                  <a:cubicBezTo>
                    <a:pt x="1416" y="1341"/>
                    <a:pt x="1461" y="1356"/>
                    <a:pt x="1399" y="1372"/>
                  </a:cubicBezTo>
                  <a:cubicBezTo>
                    <a:pt x="1354" y="1349"/>
                    <a:pt x="1366" y="1341"/>
                    <a:pt x="1387" y="1341"/>
                  </a:cubicBezTo>
                  <a:close/>
                  <a:moveTo>
                    <a:pt x="2687" y="1312"/>
                  </a:moveTo>
                  <a:cubicBezTo>
                    <a:pt x="2698" y="1312"/>
                    <a:pt x="2698" y="1327"/>
                    <a:pt x="2663" y="1372"/>
                  </a:cubicBezTo>
                  <a:cubicBezTo>
                    <a:pt x="2591" y="1372"/>
                    <a:pt x="2663" y="1312"/>
                    <a:pt x="2687" y="1312"/>
                  </a:cubicBezTo>
                  <a:close/>
                  <a:moveTo>
                    <a:pt x="3992" y="1318"/>
                  </a:moveTo>
                  <a:cubicBezTo>
                    <a:pt x="4022" y="1318"/>
                    <a:pt x="4064" y="1355"/>
                    <a:pt x="3980" y="1372"/>
                  </a:cubicBezTo>
                  <a:cubicBezTo>
                    <a:pt x="3960" y="1331"/>
                    <a:pt x="3974" y="1318"/>
                    <a:pt x="3992" y="1318"/>
                  </a:cubicBezTo>
                  <a:close/>
                  <a:moveTo>
                    <a:pt x="485" y="1345"/>
                  </a:moveTo>
                  <a:cubicBezTo>
                    <a:pt x="490" y="1345"/>
                    <a:pt x="491" y="1352"/>
                    <a:pt x="485" y="1372"/>
                  </a:cubicBezTo>
                  <a:cubicBezTo>
                    <a:pt x="471" y="1381"/>
                    <a:pt x="462" y="1385"/>
                    <a:pt x="458" y="1385"/>
                  </a:cubicBezTo>
                  <a:cubicBezTo>
                    <a:pt x="444" y="1385"/>
                    <a:pt x="474" y="1345"/>
                    <a:pt x="485" y="1345"/>
                  </a:cubicBezTo>
                  <a:close/>
                  <a:moveTo>
                    <a:pt x="1672" y="719"/>
                  </a:moveTo>
                  <a:cubicBezTo>
                    <a:pt x="1669" y="729"/>
                    <a:pt x="1668" y="749"/>
                    <a:pt x="1668" y="780"/>
                  </a:cubicBezTo>
                  <a:cubicBezTo>
                    <a:pt x="1673" y="786"/>
                    <a:pt x="1678" y="788"/>
                    <a:pt x="1681" y="788"/>
                  </a:cubicBezTo>
                  <a:cubicBezTo>
                    <a:pt x="1696" y="788"/>
                    <a:pt x="1693" y="746"/>
                    <a:pt x="1686" y="723"/>
                  </a:cubicBezTo>
                  <a:lnTo>
                    <a:pt x="1686" y="723"/>
                  </a:lnTo>
                  <a:cubicBezTo>
                    <a:pt x="1737" y="753"/>
                    <a:pt x="1806" y="947"/>
                    <a:pt x="1778" y="1094"/>
                  </a:cubicBezTo>
                  <a:lnTo>
                    <a:pt x="1778" y="1094"/>
                  </a:lnTo>
                  <a:cubicBezTo>
                    <a:pt x="1777" y="1093"/>
                    <a:pt x="1776" y="1092"/>
                    <a:pt x="1775" y="1092"/>
                  </a:cubicBezTo>
                  <a:cubicBezTo>
                    <a:pt x="1762" y="1092"/>
                    <a:pt x="1732" y="1141"/>
                    <a:pt x="1751" y="1141"/>
                  </a:cubicBezTo>
                  <a:cubicBezTo>
                    <a:pt x="1754" y="1141"/>
                    <a:pt x="1760" y="1139"/>
                    <a:pt x="1768" y="1135"/>
                  </a:cubicBezTo>
                  <a:lnTo>
                    <a:pt x="1768" y="1135"/>
                  </a:lnTo>
                  <a:cubicBezTo>
                    <a:pt x="1772" y="1122"/>
                    <a:pt x="1776" y="1108"/>
                    <a:pt x="1778" y="1094"/>
                  </a:cubicBezTo>
                  <a:lnTo>
                    <a:pt x="1778" y="1094"/>
                  </a:lnTo>
                  <a:cubicBezTo>
                    <a:pt x="1781" y="1098"/>
                    <a:pt x="1781" y="1109"/>
                    <a:pt x="1775" y="1130"/>
                  </a:cubicBezTo>
                  <a:cubicBezTo>
                    <a:pt x="1773" y="1132"/>
                    <a:pt x="1770" y="1133"/>
                    <a:pt x="1768" y="1135"/>
                  </a:cubicBezTo>
                  <a:lnTo>
                    <a:pt x="1768" y="1135"/>
                  </a:lnTo>
                  <a:cubicBezTo>
                    <a:pt x="1757" y="1164"/>
                    <a:pt x="1743" y="1190"/>
                    <a:pt x="1722" y="1211"/>
                  </a:cubicBezTo>
                  <a:cubicBezTo>
                    <a:pt x="1709" y="1340"/>
                    <a:pt x="1689" y="1388"/>
                    <a:pt x="1664" y="1388"/>
                  </a:cubicBezTo>
                  <a:cubicBezTo>
                    <a:pt x="1654" y="1388"/>
                    <a:pt x="1643" y="1381"/>
                    <a:pt x="1631" y="1368"/>
                  </a:cubicBezTo>
                  <a:lnTo>
                    <a:pt x="1631" y="1368"/>
                  </a:lnTo>
                  <a:cubicBezTo>
                    <a:pt x="1637" y="1354"/>
                    <a:pt x="1635" y="1292"/>
                    <a:pt x="1626" y="1292"/>
                  </a:cubicBezTo>
                  <a:cubicBezTo>
                    <a:pt x="1623" y="1292"/>
                    <a:pt x="1619" y="1299"/>
                    <a:pt x="1614" y="1318"/>
                  </a:cubicBezTo>
                  <a:cubicBezTo>
                    <a:pt x="1617" y="1336"/>
                    <a:pt x="1620" y="1349"/>
                    <a:pt x="1622" y="1357"/>
                  </a:cubicBezTo>
                  <a:lnTo>
                    <a:pt x="1622" y="1357"/>
                  </a:lnTo>
                  <a:cubicBezTo>
                    <a:pt x="1544" y="1259"/>
                    <a:pt x="1428" y="963"/>
                    <a:pt x="1274" y="963"/>
                  </a:cubicBezTo>
                  <a:cubicBezTo>
                    <a:pt x="1262" y="963"/>
                    <a:pt x="1250" y="965"/>
                    <a:pt x="1238" y="969"/>
                  </a:cubicBezTo>
                  <a:cubicBezTo>
                    <a:pt x="1221" y="902"/>
                    <a:pt x="1246" y="882"/>
                    <a:pt x="1290" y="882"/>
                  </a:cubicBezTo>
                  <a:cubicBezTo>
                    <a:pt x="1358" y="882"/>
                    <a:pt x="1470" y="928"/>
                    <a:pt x="1553" y="928"/>
                  </a:cubicBezTo>
                  <a:cubicBezTo>
                    <a:pt x="1591" y="928"/>
                    <a:pt x="1623" y="917"/>
                    <a:pt x="1641" y="888"/>
                  </a:cubicBezTo>
                  <a:cubicBezTo>
                    <a:pt x="1634" y="768"/>
                    <a:pt x="1649" y="721"/>
                    <a:pt x="1672" y="719"/>
                  </a:cubicBezTo>
                  <a:close/>
                  <a:moveTo>
                    <a:pt x="3282" y="1317"/>
                  </a:moveTo>
                  <a:cubicBezTo>
                    <a:pt x="3341" y="1317"/>
                    <a:pt x="3416" y="1354"/>
                    <a:pt x="3281" y="1399"/>
                  </a:cubicBezTo>
                  <a:cubicBezTo>
                    <a:pt x="3198" y="1340"/>
                    <a:pt x="3235" y="1317"/>
                    <a:pt x="3282" y="1317"/>
                  </a:cubicBezTo>
                  <a:close/>
                  <a:moveTo>
                    <a:pt x="4520" y="1356"/>
                  </a:moveTo>
                  <a:cubicBezTo>
                    <a:pt x="4524" y="1356"/>
                    <a:pt x="4526" y="1367"/>
                    <a:pt x="4518" y="1399"/>
                  </a:cubicBezTo>
                  <a:cubicBezTo>
                    <a:pt x="4513" y="1401"/>
                    <a:pt x="4509" y="1402"/>
                    <a:pt x="4506" y="1402"/>
                  </a:cubicBezTo>
                  <a:cubicBezTo>
                    <a:pt x="4487" y="1402"/>
                    <a:pt x="4510" y="1356"/>
                    <a:pt x="4520" y="1356"/>
                  </a:cubicBezTo>
                  <a:close/>
                  <a:moveTo>
                    <a:pt x="357" y="1305"/>
                  </a:moveTo>
                  <a:cubicBezTo>
                    <a:pt x="404" y="1305"/>
                    <a:pt x="458" y="1345"/>
                    <a:pt x="377" y="1426"/>
                  </a:cubicBezTo>
                  <a:cubicBezTo>
                    <a:pt x="270" y="1345"/>
                    <a:pt x="310" y="1305"/>
                    <a:pt x="357" y="1305"/>
                  </a:cubicBezTo>
                  <a:close/>
                  <a:moveTo>
                    <a:pt x="664" y="1421"/>
                  </a:moveTo>
                  <a:cubicBezTo>
                    <a:pt x="686" y="1421"/>
                    <a:pt x="720" y="1437"/>
                    <a:pt x="673" y="1453"/>
                  </a:cubicBezTo>
                  <a:cubicBezTo>
                    <a:pt x="639" y="1430"/>
                    <a:pt x="648" y="1421"/>
                    <a:pt x="664" y="1421"/>
                  </a:cubicBezTo>
                  <a:close/>
                  <a:moveTo>
                    <a:pt x="3208" y="1421"/>
                  </a:moveTo>
                  <a:cubicBezTo>
                    <a:pt x="3233" y="1421"/>
                    <a:pt x="3242" y="1430"/>
                    <a:pt x="3173" y="1453"/>
                  </a:cubicBezTo>
                  <a:cubicBezTo>
                    <a:pt x="3111" y="1437"/>
                    <a:pt x="3175" y="1421"/>
                    <a:pt x="3208" y="1421"/>
                  </a:cubicBezTo>
                  <a:close/>
                  <a:moveTo>
                    <a:pt x="1207" y="1439"/>
                  </a:moveTo>
                  <a:cubicBezTo>
                    <a:pt x="1209" y="1439"/>
                    <a:pt x="1211" y="1443"/>
                    <a:pt x="1211" y="1453"/>
                  </a:cubicBezTo>
                  <a:cubicBezTo>
                    <a:pt x="1198" y="1472"/>
                    <a:pt x="1191" y="1479"/>
                    <a:pt x="1188" y="1479"/>
                  </a:cubicBezTo>
                  <a:cubicBezTo>
                    <a:pt x="1182" y="1479"/>
                    <a:pt x="1199" y="1439"/>
                    <a:pt x="1207" y="1439"/>
                  </a:cubicBezTo>
                  <a:close/>
                  <a:moveTo>
                    <a:pt x="3562" y="1420"/>
                  </a:moveTo>
                  <a:cubicBezTo>
                    <a:pt x="3574" y="1420"/>
                    <a:pt x="3577" y="1435"/>
                    <a:pt x="3550" y="1479"/>
                  </a:cubicBezTo>
                  <a:cubicBezTo>
                    <a:pt x="3478" y="1479"/>
                    <a:pt x="3538" y="1420"/>
                    <a:pt x="3562" y="1420"/>
                  </a:cubicBezTo>
                  <a:close/>
                  <a:moveTo>
                    <a:pt x="4334" y="1464"/>
                  </a:moveTo>
                  <a:cubicBezTo>
                    <a:pt x="4336" y="1464"/>
                    <a:pt x="4335" y="1468"/>
                    <a:pt x="4330" y="1479"/>
                  </a:cubicBezTo>
                  <a:cubicBezTo>
                    <a:pt x="4318" y="1491"/>
                    <a:pt x="4313" y="1495"/>
                    <a:pt x="4311" y="1495"/>
                  </a:cubicBezTo>
                  <a:cubicBezTo>
                    <a:pt x="4307" y="1495"/>
                    <a:pt x="4330" y="1464"/>
                    <a:pt x="4334" y="1464"/>
                  </a:cubicBezTo>
                  <a:close/>
                  <a:moveTo>
                    <a:pt x="3749" y="1413"/>
                  </a:moveTo>
                  <a:cubicBezTo>
                    <a:pt x="3773" y="1413"/>
                    <a:pt x="3800" y="1460"/>
                    <a:pt x="3738" y="1506"/>
                  </a:cubicBezTo>
                  <a:cubicBezTo>
                    <a:pt x="3715" y="1438"/>
                    <a:pt x="3731" y="1413"/>
                    <a:pt x="3749" y="1413"/>
                  </a:cubicBezTo>
                  <a:close/>
                  <a:moveTo>
                    <a:pt x="4716" y="1486"/>
                  </a:moveTo>
                  <a:cubicBezTo>
                    <a:pt x="4766" y="1486"/>
                    <a:pt x="4813" y="1493"/>
                    <a:pt x="4706" y="1506"/>
                  </a:cubicBezTo>
                  <a:cubicBezTo>
                    <a:pt x="4612" y="1493"/>
                    <a:pt x="4666" y="1486"/>
                    <a:pt x="4716" y="1486"/>
                  </a:cubicBezTo>
                  <a:close/>
                  <a:moveTo>
                    <a:pt x="309" y="1473"/>
                  </a:moveTo>
                  <a:cubicBezTo>
                    <a:pt x="321" y="1473"/>
                    <a:pt x="324" y="1488"/>
                    <a:pt x="297" y="1533"/>
                  </a:cubicBezTo>
                  <a:cubicBezTo>
                    <a:pt x="225" y="1533"/>
                    <a:pt x="285" y="1473"/>
                    <a:pt x="309" y="1473"/>
                  </a:cubicBezTo>
                  <a:close/>
                  <a:moveTo>
                    <a:pt x="4852" y="1509"/>
                  </a:moveTo>
                  <a:cubicBezTo>
                    <a:pt x="4858" y="1509"/>
                    <a:pt x="4858" y="1515"/>
                    <a:pt x="4840" y="1533"/>
                  </a:cubicBezTo>
                  <a:cubicBezTo>
                    <a:pt x="4805" y="1533"/>
                    <a:pt x="4840" y="1509"/>
                    <a:pt x="4852" y="1509"/>
                  </a:cubicBezTo>
                  <a:close/>
                  <a:moveTo>
                    <a:pt x="3176" y="1495"/>
                  </a:moveTo>
                  <a:cubicBezTo>
                    <a:pt x="3213" y="1495"/>
                    <a:pt x="3303" y="1544"/>
                    <a:pt x="3248" y="1544"/>
                  </a:cubicBezTo>
                  <a:cubicBezTo>
                    <a:pt x="3233" y="1544"/>
                    <a:pt x="3210" y="1541"/>
                    <a:pt x="3173" y="1533"/>
                  </a:cubicBezTo>
                  <a:cubicBezTo>
                    <a:pt x="3152" y="1505"/>
                    <a:pt x="3159" y="1495"/>
                    <a:pt x="3176" y="1495"/>
                  </a:cubicBezTo>
                  <a:close/>
                  <a:moveTo>
                    <a:pt x="419" y="1517"/>
                  </a:moveTo>
                  <a:cubicBezTo>
                    <a:pt x="448" y="1517"/>
                    <a:pt x="486" y="1544"/>
                    <a:pt x="404" y="1560"/>
                  </a:cubicBezTo>
                  <a:cubicBezTo>
                    <a:pt x="383" y="1528"/>
                    <a:pt x="399" y="1517"/>
                    <a:pt x="419" y="1517"/>
                  </a:cubicBezTo>
                  <a:close/>
                  <a:moveTo>
                    <a:pt x="3358" y="1494"/>
                  </a:moveTo>
                  <a:cubicBezTo>
                    <a:pt x="3407" y="1494"/>
                    <a:pt x="3485" y="1563"/>
                    <a:pt x="3377" y="1563"/>
                  </a:cubicBezTo>
                  <a:cubicBezTo>
                    <a:pt x="3365" y="1563"/>
                    <a:pt x="3351" y="1562"/>
                    <a:pt x="3335" y="1560"/>
                  </a:cubicBezTo>
                  <a:cubicBezTo>
                    <a:pt x="3318" y="1511"/>
                    <a:pt x="3335" y="1494"/>
                    <a:pt x="3358" y="1494"/>
                  </a:cubicBezTo>
                  <a:close/>
                  <a:moveTo>
                    <a:pt x="3729" y="1556"/>
                  </a:moveTo>
                  <a:cubicBezTo>
                    <a:pt x="3741" y="1556"/>
                    <a:pt x="3745" y="1564"/>
                    <a:pt x="3711" y="1587"/>
                  </a:cubicBezTo>
                  <a:cubicBezTo>
                    <a:pt x="3680" y="1571"/>
                    <a:pt x="3712" y="1556"/>
                    <a:pt x="3729" y="1556"/>
                  </a:cubicBezTo>
                  <a:close/>
                  <a:moveTo>
                    <a:pt x="1550" y="1583"/>
                  </a:moveTo>
                  <a:cubicBezTo>
                    <a:pt x="1558" y="1583"/>
                    <a:pt x="1556" y="1591"/>
                    <a:pt x="1533" y="1614"/>
                  </a:cubicBezTo>
                  <a:cubicBezTo>
                    <a:pt x="1521" y="1617"/>
                    <a:pt x="1512" y="1618"/>
                    <a:pt x="1507" y="1618"/>
                  </a:cubicBezTo>
                  <a:cubicBezTo>
                    <a:pt x="1479" y="1618"/>
                    <a:pt x="1534" y="1583"/>
                    <a:pt x="1550" y="1583"/>
                  </a:cubicBezTo>
                  <a:close/>
                  <a:moveTo>
                    <a:pt x="400" y="1576"/>
                  </a:moveTo>
                  <a:lnTo>
                    <a:pt x="400" y="1576"/>
                  </a:lnTo>
                  <a:cubicBezTo>
                    <a:pt x="403" y="1576"/>
                    <a:pt x="398" y="1586"/>
                    <a:pt x="377" y="1614"/>
                  </a:cubicBezTo>
                  <a:cubicBezTo>
                    <a:pt x="365" y="1622"/>
                    <a:pt x="358" y="1625"/>
                    <a:pt x="356" y="1625"/>
                  </a:cubicBezTo>
                  <a:cubicBezTo>
                    <a:pt x="345" y="1625"/>
                    <a:pt x="392" y="1576"/>
                    <a:pt x="400" y="1576"/>
                  </a:cubicBezTo>
                  <a:close/>
                  <a:moveTo>
                    <a:pt x="3610" y="1576"/>
                  </a:moveTo>
                  <a:lnTo>
                    <a:pt x="3610" y="1576"/>
                  </a:lnTo>
                  <a:cubicBezTo>
                    <a:pt x="3617" y="1576"/>
                    <a:pt x="3618" y="1586"/>
                    <a:pt x="3604" y="1614"/>
                  </a:cubicBezTo>
                  <a:cubicBezTo>
                    <a:pt x="3587" y="1622"/>
                    <a:pt x="3577" y="1625"/>
                    <a:pt x="3572" y="1625"/>
                  </a:cubicBezTo>
                  <a:cubicBezTo>
                    <a:pt x="3550" y="1625"/>
                    <a:pt x="3595" y="1576"/>
                    <a:pt x="3610" y="1576"/>
                  </a:cubicBezTo>
                  <a:close/>
                  <a:moveTo>
                    <a:pt x="2994" y="1319"/>
                  </a:moveTo>
                  <a:cubicBezTo>
                    <a:pt x="3020" y="1319"/>
                    <a:pt x="3078" y="1632"/>
                    <a:pt x="2984" y="1632"/>
                  </a:cubicBezTo>
                  <a:cubicBezTo>
                    <a:pt x="2959" y="1632"/>
                    <a:pt x="2925" y="1612"/>
                    <a:pt x="2878" y="1560"/>
                  </a:cubicBezTo>
                  <a:cubicBezTo>
                    <a:pt x="2905" y="1533"/>
                    <a:pt x="2985" y="1506"/>
                    <a:pt x="2985" y="1453"/>
                  </a:cubicBezTo>
                  <a:cubicBezTo>
                    <a:pt x="2980" y="1355"/>
                    <a:pt x="2985" y="1319"/>
                    <a:pt x="2994" y="1319"/>
                  </a:cubicBezTo>
                  <a:close/>
                  <a:moveTo>
                    <a:pt x="1032" y="1539"/>
                  </a:moveTo>
                  <a:cubicBezTo>
                    <a:pt x="1072" y="1539"/>
                    <a:pt x="1110" y="1568"/>
                    <a:pt x="1049" y="1641"/>
                  </a:cubicBezTo>
                  <a:cubicBezTo>
                    <a:pt x="931" y="1582"/>
                    <a:pt x="983" y="1539"/>
                    <a:pt x="1032" y="1539"/>
                  </a:cubicBezTo>
                  <a:close/>
                  <a:moveTo>
                    <a:pt x="1682" y="1610"/>
                  </a:moveTo>
                  <a:cubicBezTo>
                    <a:pt x="1714" y="1610"/>
                    <a:pt x="1740" y="1618"/>
                    <a:pt x="1695" y="1641"/>
                  </a:cubicBezTo>
                  <a:cubicBezTo>
                    <a:pt x="1586" y="1625"/>
                    <a:pt x="1639" y="1610"/>
                    <a:pt x="1682" y="1610"/>
                  </a:cubicBezTo>
                  <a:close/>
                  <a:moveTo>
                    <a:pt x="4156" y="1372"/>
                  </a:moveTo>
                  <a:cubicBezTo>
                    <a:pt x="4224" y="1372"/>
                    <a:pt x="4292" y="1667"/>
                    <a:pt x="4220" y="1667"/>
                  </a:cubicBezTo>
                  <a:cubicBezTo>
                    <a:pt x="4195" y="1667"/>
                    <a:pt x="4153" y="1631"/>
                    <a:pt x="4088" y="1533"/>
                  </a:cubicBezTo>
                  <a:cubicBezTo>
                    <a:pt x="4105" y="1415"/>
                    <a:pt x="4131" y="1372"/>
                    <a:pt x="4156" y="1372"/>
                  </a:cubicBezTo>
                  <a:close/>
                  <a:moveTo>
                    <a:pt x="3662" y="1616"/>
                  </a:moveTo>
                  <a:cubicBezTo>
                    <a:pt x="3699" y="1616"/>
                    <a:pt x="3760" y="1677"/>
                    <a:pt x="3657" y="1695"/>
                  </a:cubicBezTo>
                  <a:cubicBezTo>
                    <a:pt x="3628" y="1636"/>
                    <a:pt x="3641" y="1616"/>
                    <a:pt x="3662" y="1616"/>
                  </a:cubicBezTo>
                  <a:close/>
                  <a:moveTo>
                    <a:pt x="3830" y="1512"/>
                  </a:moveTo>
                  <a:cubicBezTo>
                    <a:pt x="3899" y="1512"/>
                    <a:pt x="4000" y="1629"/>
                    <a:pt x="3819" y="1695"/>
                  </a:cubicBezTo>
                  <a:cubicBezTo>
                    <a:pt x="3756" y="1559"/>
                    <a:pt x="3787" y="1512"/>
                    <a:pt x="3830" y="1512"/>
                  </a:cubicBezTo>
                  <a:close/>
                  <a:moveTo>
                    <a:pt x="3265" y="1607"/>
                  </a:moveTo>
                  <a:cubicBezTo>
                    <a:pt x="3278" y="1607"/>
                    <a:pt x="3379" y="1701"/>
                    <a:pt x="3364" y="1701"/>
                  </a:cubicBezTo>
                  <a:cubicBezTo>
                    <a:pt x="3359" y="1701"/>
                    <a:pt x="3342" y="1692"/>
                    <a:pt x="3308" y="1668"/>
                  </a:cubicBezTo>
                  <a:cubicBezTo>
                    <a:pt x="3270" y="1623"/>
                    <a:pt x="3260" y="1607"/>
                    <a:pt x="3265" y="1607"/>
                  </a:cubicBezTo>
                  <a:close/>
                  <a:moveTo>
                    <a:pt x="1318" y="1697"/>
                  </a:moveTo>
                  <a:cubicBezTo>
                    <a:pt x="1330" y="1697"/>
                    <a:pt x="1336" y="1703"/>
                    <a:pt x="1318" y="1721"/>
                  </a:cubicBezTo>
                  <a:cubicBezTo>
                    <a:pt x="1247" y="1721"/>
                    <a:pt x="1294" y="1697"/>
                    <a:pt x="1318" y="1697"/>
                  </a:cubicBezTo>
                  <a:close/>
                  <a:moveTo>
                    <a:pt x="1632" y="1650"/>
                  </a:moveTo>
                  <a:cubicBezTo>
                    <a:pt x="1659" y="1650"/>
                    <a:pt x="1668" y="1668"/>
                    <a:pt x="1614" y="1721"/>
                  </a:cubicBezTo>
                  <a:cubicBezTo>
                    <a:pt x="1453" y="1721"/>
                    <a:pt x="1578" y="1650"/>
                    <a:pt x="1632" y="1650"/>
                  </a:cubicBezTo>
                  <a:close/>
                  <a:moveTo>
                    <a:pt x="734" y="1678"/>
                  </a:moveTo>
                  <a:cubicBezTo>
                    <a:pt x="740" y="1696"/>
                    <a:pt x="747" y="1711"/>
                    <a:pt x="756" y="1722"/>
                  </a:cubicBezTo>
                  <a:lnTo>
                    <a:pt x="756" y="1722"/>
                  </a:lnTo>
                  <a:cubicBezTo>
                    <a:pt x="756" y="1696"/>
                    <a:pt x="747" y="1683"/>
                    <a:pt x="734" y="1678"/>
                  </a:cubicBezTo>
                  <a:close/>
                  <a:moveTo>
                    <a:pt x="4721" y="1643"/>
                  </a:moveTo>
                  <a:cubicBezTo>
                    <a:pt x="4780" y="1643"/>
                    <a:pt x="4918" y="1724"/>
                    <a:pt x="4801" y="1724"/>
                  </a:cubicBezTo>
                  <a:cubicBezTo>
                    <a:pt x="4790" y="1724"/>
                    <a:pt x="4776" y="1723"/>
                    <a:pt x="4760" y="1721"/>
                  </a:cubicBezTo>
                  <a:lnTo>
                    <a:pt x="4733" y="1721"/>
                  </a:lnTo>
                  <a:cubicBezTo>
                    <a:pt x="4683" y="1663"/>
                    <a:pt x="4692" y="1643"/>
                    <a:pt x="4721" y="1643"/>
                  </a:cubicBezTo>
                  <a:close/>
                  <a:moveTo>
                    <a:pt x="3816" y="1695"/>
                  </a:moveTo>
                  <a:cubicBezTo>
                    <a:pt x="3822" y="1695"/>
                    <a:pt x="3825" y="1702"/>
                    <a:pt x="3819" y="1721"/>
                  </a:cubicBezTo>
                  <a:cubicBezTo>
                    <a:pt x="3800" y="1731"/>
                    <a:pt x="3788" y="1734"/>
                    <a:pt x="3782" y="1734"/>
                  </a:cubicBezTo>
                  <a:cubicBezTo>
                    <a:pt x="3762" y="1734"/>
                    <a:pt x="3799" y="1695"/>
                    <a:pt x="3816" y="1695"/>
                  </a:cubicBezTo>
                  <a:close/>
                  <a:moveTo>
                    <a:pt x="875" y="932"/>
                  </a:moveTo>
                  <a:cubicBezTo>
                    <a:pt x="950" y="932"/>
                    <a:pt x="1024" y="1038"/>
                    <a:pt x="1057" y="1163"/>
                  </a:cubicBezTo>
                  <a:lnTo>
                    <a:pt x="1057" y="1163"/>
                  </a:lnTo>
                  <a:cubicBezTo>
                    <a:pt x="1063" y="1157"/>
                    <a:pt x="1069" y="1153"/>
                    <a:pt x="1074" y="1153"/>
                  </a:cubicBezTo>
                  <a:cubicBezTo>
                    <a:pt x="1081" y="1153"/>
                    <a:pt x="1084" y="1161"/>
                    <a:pt x="1076" y="1184"/>
                  </a:cubicBezTo>
                  <a:cubicBezTo>
                    <a:pt x="1071" y="1185"/>
                    <a:pt x="1066" y="1187"/>
                    <a:pt x="1063" y="1187"/>
                  </a:cubicBezTo>
                  <a:lnTo>
                    <a:pt x="1063" y="1187"/>
                  </a:lnTo>
                  <a:cubicBezTo>
                    <a:pt x="1061" y="1179"/>
                    <a:pt x="1059" y="1171"/>
                    <a:pt x="1057" y="1163"/>
                  </a:cubicBezTo>
                  <a:lnTo>
                    <a:pt x="1057" y="1163"/>
                  </a:lnTo>
                  <a:cubicBezTo>
                    <a:pt x="1046" y="1173"/>
                    <a:pt x="1039" y="1188"/>
                    <a:pt x="1055" y="1188"/>
                  </a:cubicBezTo>
                  <a:cubicBezTo>
                    <a:pt x="1057" y="1188"/>
                    <a:pt x="1060" y="1188"/>
                    <a:pt x="1063" y="1187"/>
                  </a:cubicBezTo>
                  <a:lnTo>
                    <a:pt x="1063" y="1187"/>
                  </a:lnTo>
                  <a:cubicBezTo>
                    <a:pt x="1095" y="1342"/>
                    <a:pt x="1062" y="1517"/>
                    <a:pt x="888" y="1560"/>
                  </a:cubicBezTo>
                  <a:cubicBezTo>
                    <a:pt x="1010" y="1647"/>
                    <a:pt x="917" y="1757"/>
                    <a:pt x="829" y="1757"/>
                  </a:cubicBezTo>
                  <a:cubicBezTo>
                    <a:pt x="802" y="1757"/>
                    <a:pt x="776" y="1747"/>
                    <a:pt x="756" y="1722"/>
                  </a:cubicBezTo>
                  <a:lnTo>
                    <a:pt x="756" y="1722"/>
                  </a:lnTo>
                  <a:cubicBezTo>
                    <a:pt x="756" y="1730"/>
                    <a:pt x="755" y="1738"/>
                    <a:pt x="754" y="1748"/>
                  </a:cubicBezTo>
                  <a:cubicBezTo>
                    <a:pt x="628" y="1748"/>
                    <a:pt x="682" y="1677"/>
                    <a:pt x="724" y="1677"/>
                  </a:cubicBezTo>
                  <a:cubicBezTo>
                    <a:pt x="727" y="1677"/>
                    <a:pt x="731" y="1677"/>
                    <a:pt x="734" y="1678"/>
                  </a:cubicBezTo>
                  <a:lnTo>
                    <a:pt x="734" y="1678"/>
                  </a:lnTo>
                  <a:cubicBezTo>
                    <a:pt x="731" y="1667"/>
                    <a:pt x="728" y="1655"/>
                    <a:pt x="727" y="1641"/>
                  </a:cubicBezTo>
                  <a:cubicBezTo>
                    <a:pt x="781" y="1453"/>
                    <a:pt x="727" y="1291"/>
                    <a:pt x="727" y="1130"/>
                  </a:cubicBezTo>
                  <a:cubicBezTo>
                    <a:pt x="766" y="987"/>
                    <a:pt x="820" y="932"/>
                    <a:pt x="875" y="932"/>
                  </a:cubicBezTo>
                  <a:close/>
                  <a:moveTo>
                    <a:pt x="1093" y="1755"/>
                  </a:moveTo>
                  <a:cubicBezTo>
                    <a:pt x="1123" y="1755"/>
                    <a:pt x="1157" y="1762"/>
                    <a:pt x="1103" y="1775"/>
                  </a:cubicBezTo>
                  <a:cubicBezTo>
                    <a:pt x="1036" y="1762"/>
                    <a:pt x="1063" y="1755"/>
                    <a:pt x="1093" y="1755"/>
                  </a:cubicBezTo>
                  <a:close/>
                  <a:moveTo>
                    <a:pt x="3792" y="1739"/>
                  </a:moveTo>
                  <a:cubicBezTo>
                    <a:pt x="3804" y="1739"/>
                    <a:pt x="3810" y="1748"/>
                    <a:pt x="3792" y="1775"/>
                  </a:cubicBezTo>
                  <a:cubicBezTo>
                    <a:pt x="3720" y="1775"/>
                    <a:pt x="3768" y="1739"/>
                    <a:pt x="3792" y="1739"/>
                  </a:cubicBezTo>
                  <a:close/>
                  <a:moveTo>
                    <a:pt x="4294" y="1751"/>
                  </a:moveTo>
                  <a:cubicBezTo>
                    <a:pt x="4303" y="1751"/>
                    <a:pt x="4303" y="1757"/>
                    <a:pt x="4276" y="1775"/>
                  </a:cubicBezTo>
                  <a:cubicBezTo>
                    <a:pt x="4222" y="1775"/>
                    <a:pt x="4276" y="1751"/>
                    <a:pt x="4294" y="1751"/>
                  </a:cubicBezTo>
                  <a:close/>
                  <a:moveTo>
                    <a:pt x="4226" y="1767"/>
                  </a:moveTo>
                  <a:cubicBezTo>
                    <a:pt x="4233" y="1767"/>
                    <a:pt x="4233" y="1769"/>
                    <a:pt x="4222" y="1775"/>
                  </a:cubicBezTo>
                  <a:cubicBezTo>
                    <a:pt x="4188" y="1781"/>
                    <a:pt x="4171" y="1783"/>
                    <a:pt x="4164" y="1783"/>
                  </a:cubicBezTo>
                  <a:cubicBezTo>
                    <a:pt x="4146" y="1783"/>
                    <a:pt x="4208" y="1767"/>
                    <a:pt x="4226" y="1767"/>
                  </a:cubicBezTo>
                  <a:close/>
                  <a:moveTo>
                    <a:pt x="778" y="1754"/>
                  </a:moveTo>
                  <a:cubicBezTo>
                    <a:pt x="790" y="1754"/>
                    <a:pt x="790" y="1766"/>
                    <a:pt x="754" y="1802"/>
                  </a:cubicBezTo>
                  <a:cubicBezTo>
                    <a:pt x="682" y="1802"/>
                    <a:pt x="754" y="1754"/>
                    <a:pt x="778" y="1754"/>
                  </a:cubicBezTo>
                  <a:close/>
                  <a:moveTo>
                    <a:pt x="1258" y="1762"/>
                  </a:moveTo>
                  <a:cubicBezTo>
                    <a:pt x="1291" y="1762"/>
                    <a:pt x="1318" y="1775"/>
                    <a:pt x="1238" y="1802"/>
                  </a:cubicBezTo>
                  <a:cubicBezTo>
                    <a:pt x="1184" y="1775"/>
                    <a:pt x="1224" y="1762"/>
                    <a:pt x="1258" y="1762"/>
                  </a:cubicBezTo>
                  <a:close/>
                  <a:moveTo>
                    <a:pt x="3226" y="1764"/>
                  </a:moveTo>
                  <a:cubicBezTo>
                    <a:pt x="3261" y="1764"/>
                    <a:pt x="3384" y="1813"/>
                    <a:pt x="3332" y="1813"/>
                  </a:cubicBezTo>
                  <a:cubicBezTo>
                    <a:pt x="3319" y="1813"/>
                    <a:pt x="3295" y="1810"/>
                    <a:pt x="3254" y="1802"/>
                  </a:cubicBezTo>
                  <a:cubicBezTo>
                    <a:pt x="3212" y="1774"/>
                    <a:pt x="3210" y="1764"/>
                    <a:pt x="3226" y="1764"/>
                  </a:cubicBezTo>
                  <a:close/>
                  <a:moveTo>
                    <a:pt x="2911" y="1667"/>
                  </a:moveTo>
                  <a:cubicBezTo>
                    <a:pt x="2976" y="1667"/>
                    <a:pt x="2999" y="1715"/>
                    <a:pt x="2797" y="1829"/>
                  </a:cubicBezTo>
                  <a:cubicBezTo>
                    <a:pt x="2711" y="1729"/>
                    <a:pt x="2838" y="1667"/>
                    <a:pt x="2911" y="1667"/>
                  </a:cubicBezTo>
                  <a:close/>
                  <a:moveTo>
                    <a:pt x="3090" y="1760"/>
                  </a:moveTo>
                  <a:cubicBezTo>
                    <a:pt x="3144" y="1760"/>
                    <a:pt x="3281" y="1856"/>
                    <a:pt x="3120" y="1856"/>
                  </a:cubicBezTo>
                  <a:cubicBezTo>
                    <a:pt x="3057" y="1784"/>
                    <a:pt x="3063" y="1760"/>
                    <a:pt x="3090" y="1760"/>
                  </a:cubicBezTo>
                  <a:close/>
                  <a:moveTo>
                    <a:pt x="4955" y="1815"/>
                  </a:moveTo>
                  <a:cubicBezTo>
                    <a:pt x="4988" y="1815"/>
                    <a:pt x="5029" y="1829"/>
                    <a:pt x="4975" y="1856"/>
                  </a:cubicBezTo>
                  <a:cubicBezTo>
                    <a:pt x="4894" y="1829"/>
                    <a:pt x="4921" y="1815"/>
                    <a:pt x="4955" y="1815"/>
                  </a:cubicBezTo>
                  <a:close/>
                  <a:moveTo>
                    <a:pt x="3565" y="1742"/>
                  </a:moveTo>
                  <a:cubicBezTo>
                    <a:pt x="3643" y="1742"/>
                    <a:pt x="3763" y="1858"/>
                    <a:pt x="3568" y="1858"/>
                  </a:cubicBezTo>
                  <a:cubicBezTo>
                    <a:pt x="3555" y="1858"/>
                    <a:pt x="3540" y="1857"/>
                    <a:pt x="3523" y="1856"/>
                  </a:cubicBezTo>
                  <a:cubicBezTo>
                    <a:pt x="3497" y="1771"/>
                    <a:pt x="3526" y="1742"/>
                    <a:pt x="3565" y="1742"/>
                  </a:cubicBezTo>
                  <a:close/>
                  <a:moveTo>
                    <a:pt x="1202" y="1847"/>
                  </a:moveTo>
                  <a:cubicBezTo>
                    <a:pt x="1232" y="1847"/>
                    <a:pt x="1273" y="1883"/>
                    <a:pt x="1184" y="1883"/>
                  </a:cubicBezTo>
                  <a:cubicBezTo>
                    <a:pt x="1175" y="1856"/>
                    <a:pt x="1187" y="1847"/>
                    <a:pt x="1202" y="1847"/>
                  </a:cubicBezTo>
                  <a:close/>
                  <a:moveTo>
                    <a:pt x="4473" y="1633"/>
                  </a:moveTo>
                  <a:cubicBezTo>
                    <a:pt x="4546" y="1633"/>
                    <a:pt x="4802" y="1790"/>
                    <a:pt x="4598" y="1883"/>
                  </a:cubicBezTo>
                  <a:cubicBezTo>
                    <a:pt x="4625" y="1856"/>
                    <a:pt x="4598" y="1775"/>
                    <a:pt x="4545" y="1748"/>
                  </a:cubicBezTo>
                  <a:cubicBezTo>
                    <a:pt x="4445" y="1665"/>
                    <a:pt x="4440" y="1633"/>
                    <a:pt x="4473" y="1633"/>
                  </a:cubicBezTo>
                  <a:close/>
                  <a:moveTo>
                    <a:pt x="4845" y="1840"/>
                  </a:moveTo>
                  <a:cubicBezTo>
                    <a:pt x="4862" y="1840"/>
                    <a:pt x="4872" y="1851"/>
                    <a:pt x="4840" y="1883"/>
                  </a:cubicBezTo>
                  <a:cubicBezTo>
                    <a:pt x="4775" y="1866"/>
                    <a:pt x="4819" y="1840"/>
                    <a:pt x="4845" y="1840"/>
                  </a:cubicBezTo>
                  <a:close/>
                  <a:moveTo>
                    <a:pt x="3010" y="1845"/>
                  </a:moveTo>
                  <a:cubicBezTo>
                    <a:pt x="3040" y="1845"/>
                    <a:pt x="3082" y="1894"/>
                    <a:pt x="3038" y="1894"/>
                  </a:cubicBezTo>
                  <a:cubicBezTo>
                    <a:pt x="3026" y="1894"/>
                    <a:pt x="3010" y="1891"/>
                    <a:pt x="2985" y="1883"/>
                  </a:cubicBezTo>
                  <a:cubicBezTo>
                    <a:pt x="2985" y="1855"/>
                    <a:pt x="2996" y="1845"/>
                    <a:pt x="3010" y="1845"/>
                  </a:cubicBezTo>
                  <a:close/>
                  <a:moveTo>
                    <a:pt x="1631" y="1820"/>
                  </a:moveTo>
                  <a:cubicBezTo>
                    <a:pt x="1680" y="1820"/>
                    <a:pt x="1752" y="1892"/>
                    <a:pt x="1614" y="1910"/>
                  </a:cubicBezTo>
                  <a:cubicBezTo>
                    <a:pt x="1585" y="1842"/>
                    <a:pt x="1605" y="1820"/>
                    <a:pt x="1631" y="1820"/>
                  </a:cubicBezTo>
                  <a:close/>
                  <a:moveTo>
                    <a:pt x="3550" y="1886"/>
                  </a:moveTo>
                  <a:cubicBezTo>
                    <a:pt x="3565" y="1886"/>
                    <a:pt x="3559" y="1892"/>
                    <a:pt x="3496" y="1910"/>
                  </a:cubicBezTo>
                  <a:cubicBezTo>
                    <a:pt x="3406" y="1910"/>
                    <a:pt x="3520" y="1886"/>
                    <a:pt x="3550" y="1886"/>
                  </a:cubicBezTo>
                  <a:close/>
                  <a:moveTo>
                    <a:pt x="3928" y="1867"/>
                  </a:moveTo>
                  <a:cubicBezTo>
                    <a:pt x="3941" y="1867"/>
                    <a:pt x="3953" y="1878"/>
                    <a:pt x="3953" y="1910"/>
                  </a:cubicBezTo>
                  <a:cubicBezTo>
                    <a:pt x="3940" y="1912"/>
                    <a:pt x="3930" y="1913"/>
                    <a:pt x="3922" y="1913"/>
                  </a:cubicBezTo>
                  <a:cubicBezTo>
                    <a:pt x="3869" y="1913"/>
                    <a:pt x="3901" y="1867"/>
                    <a:pt x="3928" y="1867"/>
                  </a:cubicBezTo>
                  <a:close/>
                  <a:moveTo>
                    <a:pt x="309" y="1764"/>
                  </a:moveTo>
                  <a:cubicBezTo>
                    <a:pt x="358" y="1764"/>
                    <a:pt x="401" y="1834"/>
                    <a:pt x="270" y="1936"/>
                  </a:cubicBezTo>
                  <a:cubicBezTo>
                    <a:pt x="221" y="1814"/>
                    <a:pt x="267" y="1764"/>
                    <a:pt x="309" y="1764"/>
                  </a:cubicBezTo>
                  <a:close/>
                  <a:moveTo>
                    <a:pt x="2669" y="1905"/>
                  </a:moveTo>
                  <a:cubicBezTo>
                    <a:pt x="2713" y="1905"/>
                    <a:pt x="2777" y="1958"/>
                    <a:pt x="2663" y="1990"/>
                  </a:cubicBezTo>
                  <a:cubicBezTo>
                    <a:pt x="2620" y="1927"/>
                    <a:pt x="2640" y="1905"/>
                    <a:pt x="2669" y="1905"/>
                  </a:cubicBezTo>
                  <a:close/>
                  <a:moveTo>
                    <a:pt x="5035" y="1954"/>
                  </a:moveTo>
                  <a:cubicBezTo>
                    <a:pt x="5049" y="1954"/>
                    <a:pt x="5055" y="1963"/>
                    <a:pt x="5029" y="1990"/>
                  </a:cubicBezTo>
                  <a:cubicBezTo>
                    <a:pt x="4939" y="1990"/>
                    <a:pt x="5005" y="1954"/>
                    <a:pt x="5035" y="1954"/>
                  </a:cubicBezTo>
                  <a:close/>
                  <a:moveTo>
                    <a:pt x="1097" y="1807"/>
                  </a:moveTo>
                  <a:cubicBezTo>
                    <a:pt x="1184" y="1807"/>
                    <a:pt x="1207" y="2012"/>
                    <a:pt x="1134" y="2012"/>
                  </a:cubicBezTo>
                  <a:cubicBezTo>
                    <a:pt x="1105" y="2012"/>
                    <a:pt x="1059" y="1978"/>
                    <a:pt x="996" y="1883"/>
                  </a:cubicBezTo>
                  <a:cubicBezTo>
                    <a:pt x="1035" y="1828"/>
                    <a:pt x="1070" y="1807"/>
                    <a:pt x="1097" y="1807"/>
                  </a:cubicBezTo>
                  <a:close/>
                  <a:moveTo>
                    <a:pt x="1583" y="1966"/>
                  </a:moveTo>
                  <a:cubicBezTo>
                    <a:pt x="1621" y="1966"/>
                    <a:pt x="1645" y="1981"/>
                    <a:pt x="1560" y="2017"/>
                  </a:cubicBezTo>
                  <a:cubicBezTo>
                    <a:pt x="1472" y="1988"/>
                    <a:pt x="1537" y="1966"/>
                    <a:pt x="1583" y="1966"/>
                  </a:cubicBezTo>
                  <a:close/>
                  <a:moveTo>
                    <a:pt x="3017" y="1944"/>
                  </a:moveTo>
                  <a:cubicBezTo>
                    <a:pt x="3060" y="1944"/>
                    <a:pt x="3135" y="1985"/>
                    <a:pt x="3039" y="2017"/>
                  </a:cubicBezTo>
                  <a:cubicBezTo>
                    <a:pt x="2974" y="1963"/>
                    <a:pt x="2988" y="1944"/>
                    <a:pt x="3017" y="1944"/>
                  </a:cubicBezTo>
                  <a:close/>
                  <a:moveTo>
                    <a:pt x="2805" y="1957"/>
                  </a:moveTo>
                  <a:cubicBezTo>
                    <a:pt x="2867" y="1957"/>
                    <a:pt x="3011" y="2046"/>
                    <a:pt x="2870" y="2046"/>
                  </a:cubicBezTo>
                  <a:cubicBezTo>
                    <a:pt x="2857" y="2046"/>
                    <a:pt x="2842" y="2046"/>
                    <a:pt x="2824" y="2044"/>
                  </a:cubicBezTo>
                  <a:lnTo>
                    <a:pt x="2797" y="2017"/>
                  </a:lnTo>
                  <a:cubicBezTo>
                    <a:pt x="2767" y="1972"/>
                    <a:pt x="2779" y="1957"/>
                    <a:pt x="2805" y="1957"/>
                  </a:cubicBezTo>
                  <a:close/>
                  <a:moveTo>
                    <a:pt x="3826" y="1956"/>
                  </a:moveTo>
                  <a:cubicBezTo>
                    <a:pt x="3854" y="1956"/>
                    <a:pt x="3927" y="2051"/>
                    <a:pt x="3904" y="2051"/>
                  </a:cubicBezTo>
                  <a:cubicBezTo>
                    <a:pt x="3895" y="2051"/>
                    <a:pt x="3870" y="2035"/>
                    <a:pt x="3819" y="1990"/>
                  </a:cubicBezTo>
                  <a:cubicBezTo>
                    <a:pt x="3814" y="1966"/>
                    <a:pt x="3818" y="1956"/>
                    <a:pt x="3826" y="1956"/>
                  </a:cubicBezTo>
                  <a:close/>
                  <a:moveTo>
                    <a:pt x="1393" y="1999"/>
                  </a:moveTo>
                  <a:cubicBezTo>
                    <a:pt x="1414" y="1999"/>
                    <a:pt x="1426" y="2017"/>
                    <a:pt x="1399" y="2071"/>
                  </a:cubicBezTo>
                  <a:cubicBezTo>
                    <a:pt x="1273" y="2071"/>
                    <a:pt x="1351" y="1999"/>
                    <a:pt x="1393" y="1999"/>
                  </a:cubicBezTo>
                  <a:close/>
                  <a:moveTo>
                    <a:pt x="2590" y="2020"/>
                  </a:moveTo>
                  <a:cubicBezTo>
                    <a:pt x="2635" y="2020"/>
                    <a:pt x="2685" y="2041"/>
                    <a:pt x="2582" y="2071"/>
                  </a:cubicBezTo>
                  <a:cubicBezTo>
                    <a:pt x="2521" y="2034"/>
                    <a:pt x="2554" y="2020"/>
                    <a:pt x="2590" y="2020"/>
                  </a:cubicBezTo>
                  <a:close/>
                  <a:moveTo>
                    <a:pt x="3294" y="1891"/>
                  </a:moveTo>
                  <a:cubicBezTo>
                    <a:pt x="3384" y="1891"/>
                    <a:pt x="3513" y="2036"/>
                    <a:pt x="3254" y="2071"/>
                  </a:cubicBezTo>
                  <a:cubicBezTo>
                    <a:pt x="3206" y="1936"/>
                    <a:pt x="3244" y="1891"/>
                    <a:pt x="3294" y="1891"/>
                  </a:cubicBezTo>
                  <a:close/>
                  <a:moveTo>
                    <a:pt x="3685" y="2040"/>
                  </a:moveTo>
                  <a:cubicBezTo>
                    <a:pt x="3704" y="2040"/>
                    <a:pt x="3718" y="2048"/>
                    <a:pt x="3684" y="2071"/>
                  </a:cubicBezTo>
                  <a:cubicBezTo>
                    <a:pt x="3622" y="2055"/>
                    <a:pt x="3659" y="2040"/>
                    <a:pt x="3685" y="2040"/>
                  </a:cubicBezTo>
                  <a:close/>
                  <a:moveTo>
                    <a:pt x="4494" y="1930"/>
                  </a:moveTo>
                  <a:cubicBezTo>
                    <a:pt x="4524" y="1930"/>
                    <a:pt x="4572" y="1977"/>
                    <a:pt x="4545" y="2071"/>
                  </a:cubicBezTo>
                  <a:cubicBezTo>
                    <a:pt x="4451" y="1977"/>
                    <a:pt x="4464" y="1930"/>
                    <a:pt x="4494" y="1930"/>
                  </a:cubicBezTo>
                  <a:close/>
                  <a:moveTo>
                    <a:pt x="3086" y="2017"/>
                  </a:moveTo>
                  <a:cubicBezTo>
                    <a:pt x="3093" y="2017"/>
                    <a:pt x="3090" y="2030"/>
                    <a:pt x="3066" y="2071"/>
                  </a:cubicBezTo>
                  <a:cubicBezTo>
                    <a:pt x="3059" y="2073"/>
                    <a:pt x="3055" y="2074"/>
                    <a:pt x="3051" y="2074"/>
                  </a:cubicBezTo>
                  <a:cubicBezTo>
                    <a:pt x="3023" y="2074"/>
                    <a:pt x="3073" y="2017"/>
                    <a:pt x="3086" y="2017"/>
                  </a:cubicBezTo>
                  <a:close/>
                  <a:moveTo>
                    <a:pt x="530" y="1696"/>
                  </a:moveTo>
                  <a:cubicBezTo>
                    <a:pt x="604" y="1696"/>
                    <a:pt x="662" y="2077"/>
                    <a:pt x="452" y="2077"/>
                  </a:cubicBezTo>
                  <a:cubicBezTo>
                    <a:pt x="438" y="2077"/>
                    <a:pt x="422" y="2075"/>
                    <a:pt x="404" y="2071"/>
                  </a:cubicBezTo>
                  <a:cubicBezTo>
                    <a:pt x="431" y="1990"/>
                    <a:pt x="431" y="1936"/>
                    <a:pt x="458" y="1856"/>
                  </a:cubicBezTo>
                  <a:cubicBezTo>
                    <a:pt x="477" y="1740"/>
                    <a:pt x="504" y="1696"/>
                    <a:pt x="530" y="1696"/>
                  </a:cubicBezTo>
                  <a:close/>
                  <a:moveTo>
                    <a:pt x="1641" y="2062"/>
                  </a:moveTo>
                  <a:cubicBezTo>
                    <a:pt x="1630" y="2071"/>
                    <a:pt x="1620" y="2083"/>
                    <a:pt x="1612" y="2096"/>
                  </a:cubicBezTo>
                  <a:lnTo>
                    <a:pt x="1612" y="2096"/>
                  </a:lnTo>
                  <a:cubicBezTo>
                    <a:pt x="1613" y="2096"/>
                    <a:pt x="1613" y="2097"/>
                    <a:pt x="1614" y="2098"/>
                  </a:cubicBezTo>
                  <a:cubicBezTo>
                    <a:pt x="1790" y="2098"/>
                    <a:pt x="1701" y="2063"/>
                    <a:pt x="1641" y="2062"/>
                  </a:cubicBezTo>
                  <a:close/>
                  <a:moveTo>
                    <a:pt x="901" y="2051"/>
                  </a:moveTo>
                  <a:cubicBezTo>
                    <a:pt x="937" y="2051"/>
                    <a:pt x="984" y="2093"/>
                    <a:pt x="888" y="2125"/>
                  </a:cubicBezTo>
                  <a:cubicBezTo>
                    <a:pt x="855" y="2070"/>
                    <a:pt x="876" y="2051"/>
                    <a:pt x="901" y="2051"/>
                  </a:cubicBezTo>
                  <a:close/>
                  <a:moveTo>
                    <a:pt x="3208" y="2064"/>
                  </a:moveTo>
                  <a:cubicBezTo>
                    <a:pt x="3220" y="2064"/>
                    <a:pt x="3223" y="2079"/>
                    <a:pt x="3200" y="2125"/>
                  </a:cubicBezTo>
                  <a:cubicBezTo>
                    <a:pt x="3182" y="2131"/>
                    <a:pt x="3168" y="2134"/>
                    <a:pt x="3159" y="2134"/>
                  </a:cubicBezTo>
                  <a:cubicBezTo>
                    <a:pt x="3113" y="2134"/>
                    <a:pt x="3181" y="2064"/>
                    <a:pt x="3208" y="2064"/>
                  </a:cubicBezTo>
                  <a:close/>
                  <a:moveTo>
                    <a:pt x="2473" y="2106"/>
                  </a:moveTo>
                  <a:cubicBezTo>
                    <a:pt x="2474" y="2106"/>
                    <a:pt x="2474" y="2111"/>
                    <a:pt x="2474" y="2125"/>
                  </a:cubicBezTo>
                  <a:cubicBezTo>
                    <a:pt x="2468" y="2158"/>
                    <a:pt x="2464" y="2170"/>
                    <a:pt x="2463" y="2170"/>
                  </a:cubicBezTo>
                  <a:cubicBezTo>
                    <a:pt x="2460" y="2170"/>
                    <a:pt x="2469" y="2106"/>
                    <a:pt x="2473" y="2106"/>
                  </a:cubicBezTo>
                  <a:close/>
                  <a:moveTo>
                    <a:pt x="1838" y="2147"/>
                  </a:moveTo>
                  <a:cubicBezTo>
                    <a:pt x="1854" y="2147"/>
                    <a:pt x="1863" y="2156"/>
                    <a:pt x="1829" y="2178"/>
                  </a:cubicBezTo>
                  <a:cubicBezTo>
                    <a:pt x="1783" y="2163"/>
                    <a:pt x="1817" y="2147"/>
                    <a:pt x="1838" y="2147"/>
                  </a:cubicBezTo>
                  <a:close/>
                  <a:moveTo>
                    <a:pt x="4193" y="1854"/>
                  </a:moveTo>
                  <a:cubicBezTo>
                    <a:pt x="4284" y="1854"/>
                    <a:pt x="4587" y="2103"/>
                    <a:pt x="4303" y="2178"/>
                  </a:cubicBezTo>
                  <a:cubicBezTo>
                    <a:pt x="4330" y="2125"/>
                    <a:pt x="4303" y="2044"/>
                    <a:pt x="4249" y="2017"/>
                  </a:cubicBezTo>
                  <a:cubicBezTo>
                    <a:pt x="4153" y="1898"/>
                    <a:pt x="4154" y="1854"/>
                    <a:pt x="4193" y="1854"/>
                  </a:cubicBezTo>
                  <a:close/>
                  <a:moveTo>
                    <a:pt x="3463" y="2004"/>
                  </a:moveTo>
                  <a:cubicBezTo>
                    <a:pt x="3566" y="2004"/>
                    <a:pt x="3766" y="2187"/>
                    <a:pt x="3544" y="2187"/>
                  </a:cubicBezTo>
                  <a:cubicBezTo>
                    <a:pt x="3516" y="2187"/>
                    <a:pt x="3483" y="2185"/>
                    <a:pt x="3442" y="2178"/>
                  </a:cubicBezTo>
                  <a:cubicBezTo>
                    <a:pt x="3385" y="2048"/>
                    <a:pt x="3412" y="2004"/>
                    <a:pt x="3463" y="2004"/>
                  </a:cubicBezTo>
                  <a:close/>
                  <a:moveTo>
                    <a:pt x="4008" y="1965"/>
                  </a:moveTo>
                  <a:cubicBezTo>
                    <a:pt x="4060" y="1965"/>
                    <a:pt x="4216" y="2190"/>
                    <a:pt x="4167" y="2190"/>
                  </a:cubicBezTo>
                  <a:cubicBezTo>
                    <a:pt x="4148" y="2190"/>
                    <a:pt x="4100" y="2158"/>
                    <a:pt x="4007" y="2071"/>
                  </a:cubicBezTo>
                  <a:cubicBezTo>
                    <a:pt x="3985" y="1994"/>
                    <a:pt x="3990" y="1965"/>
                    <a:pt x="4008" y="1965"/>
                  </a:cubicBezTo>
                  <a:close/>
                  <a:moveTo>
                    <a:pt x="4077" y="2142"/>
                  </a:moveTo>
                  <a:cubicBezTo>
                    <a:pt x="4094" y="2142"/>
                    <a:pt x="4080" y="2201"/>
                    <a:pt x="4069" y="2201"/>
                  </a:cubicBezTo>
                  <a:cubicBezTo>
                    <a:pt x="4065" y="2201"/>
                    <a:pt x="4061" y="2188"/>
                    <a:pt x="4061" y="2152"/>
                  </a:cubicBezTo>
                  <a:cubicBezTo>
                    <a:pt x="4068" y="2145"/>
                    <a:pt x="4073" y="2142"/>
                    <a:pt x="4077" y="2142"/>
                  </a:cubicBezTo>
                  <a:close/>
                  <a:moveTo>
                    <a:pt x="1149" y="2092"/>
                  </a:moveTo>
                  <a:cubicBezTo>
                    <a:pt x="1199" y="2092"/>
                    <a:pt x="1239" y="2123"/>
                    <a:pt x="1157" y="2205"/>
                  </a:cubicBezTo>
                  <a:cubicBezTo>
                    <a:pt x="1005" y="2145"/>
                    <a:pt x="1085" y="2092"/>
                    <a:pt x="1149" y="2092"/>
                  </a:cubicBezTo>
                  <a:close/>
                  <a:moveTo>
                    <a:pt x="5209" y="2158"/>
                  </a:moveTo>
                  <a:cubicBezTo>
                    <a:pt x="5231" y="2158"/>
                    <a:pt x="5257" y="2213"/>
                    <a:pt x="5238" y="2213"/>
                  </a:cubicBezTo>
                  <a:cubicBezTo>
                    <a:pt x="5230" y="2213"/>
                    <a:pt x="5215" y="2204"/>
                    <a:pt x="5190" y="2178"/>
                  </a:cubicBezTo>
                  <a:cubicBezTo>
                    <a:pt x="5195" y="2163"/>
                    <a:pt x="5202" y="2158"/>
                    <a:pt x="5209" y="2158"/>
                  </a:cubicBezTo>
                  <a:close/>
                  <a:moveTo>
                    <a:pt x="1458" y="2156"/>
                  </a:moveTo>
                  <a:cubicBezTo>
                    <a:pt x="1466" y="2156"/>
                    <a:pt x="1467" y="2168"/>
                    <a:pt x="1453" y="2205"/>
                  </a:cubicBezTo>
                  <a:cubicBezTo>
                    <a:pt x="1439" y="2212"/>
                    <a:pt x="1429" y="2215"/>
                    <a:pt x="1423" y="2215"/>
                  </a:cubicBezTo>
                  <a:cubicBezTo>
                    <a:pt x="1396" y="2215"/>
                    <a:pt x="1442" y="2156"/>
                    <a:pt x="1458" y="2156"/>
                  </a:cubicBezTo>
                  <a:close/>
                  <a:moveTo>
                    <a:pt x="2607" y="2114"/>
                  </a:moveTo>
                  <a:cubicBezTo>
                    <a:pt x="2644" y="2114"/>
                    <a:pt x="2761" y="2219"/>
                    <a:pt x="2696" y="2219"/>
                  </a:cubicBezTo>
                  <a:cubicBezTo>
                    <a:pt x="2683" y="2219"/>
                    <a:pt x="2664" y="2215"/>
                    <a:pt x="2636" y="2205"/>
                  </a:cubicBezTo>
                  <a:cubicBezTo>
                    <a:pt x="2590" y="2137"/>
                    <a:pt x="2590" y="2114"/>
                    <a:pt x="2607" y="2114"/>
                  </a:cubicBezTo>
                  <a:close/>
                  <a:moveTo>
                    <a:pt x="217" y="2074"/>
                  </a:moveTo>
                  <a:cubicBezTo>
                    <a:pt x="248" y="2074"/>
                    <a:pt x="287" y="2229"/>
                    <a:pt x="256" y="2229"/>
                  </a:cubicBezTo>
                  <a:cubicBezTo>
                    <a:pt x="244" y="2229"/>
                    <a:pt x="223" y="2208"/>
                    <a:pt x="189" y="2152"/>
                  </a:cubicBezTo>
                  <a:cubicBezTo>
                    <a:pt x="195" y="2095"/>
                    <a:pt x="205" y="2074"/>
                    <a:pt x="217" y="2074"/>
                  </a:cubicBezTo>
                  <a:close/>
                  <a:moveTo>
                    <a:pt x="1990" y="2212"/>
                  </a:moveTo>
                  <a:cubicBezTo>
                    <a:pt x="2017" y="2212"/>
                    <a:pt x="2044" y="2219"/>
                    <a:pt x="1990" y="2232"/>
                  </a:cubicBezTo>
                  <a:cubicBezTo>
                    <a:pt x="1937" y="2219"/>
                    <a:pt x="1964" y="2212"/>
                    <a:pt x="1990" y="2212"/>
                  </a:cubicBezTo>
                  <a:close/>
                  <a:moveTo>
                    <a:pt x="2517" y="2124"/>
                  </a:moveTo>
                  <a:cubicBezTo>
                    <a:pt x="2550" y="2124"/>
                    <a:pt x="2575" y="2199"/>
                    <a:pt x="2474" y="2232"/>
                  </a:cubicBezTo>
                  <a:cubicBezTo>
                    <a:pt x="2474" y="2151"/>
                    <a:pt x="2497" y="2124"/>
                    <a:pt x="2517" y="2124"/>
                  </a:cubicBezTo>
                  <a:close/>
                  <a:moveTo>
                    <a:pt x="1528" y="2202"/>
                  </a:moveTo>
                  <a:cubicBezTo>
                    <a:pt x="1533" y="2202"/>
                    <a:pt x="1529" y="2209"/>
                    <a:pt x="1507" y="2232"/>
                  </a:cubicBezTo>
                  <a:cubicBezTo>
                    <a:pt x="1497" y="2235"/>
                    <a:pt x="1491" y="2237"/>
                    <a:pt x="1487" y="2237"/>
                  </a:cubicBezTo>
                  <a:cubicBezTo>
                    <a:pt x="1469" y="2237"/>
                    <a:pt x="1517" y="2202"/>
                    <a:pt x="1528" y="2202"/>
                  </a:cubicBezTo>
                  <a:close/>
                  <a:moveTo>
                    <a:pt x="4626" y="2206"/>
                  </a:moveTo>
                  <a:cubicBezTo>
                    <a:pt x="4630" y="2206"/>
                    <a:pt x="4632" y="2213"/>
                    <a:pt x="4625" y="2232"/>
                  </a:cubicBezTo>
                  <a:cubicBezTo>
                    <a:pt x="4611" y="2242"/>
                    <a:pt x="4603" y="2245"/>
                    <a:pt x="4598" y="2245"/>
                  </a:cubicBezTo>
                  <a:cubicBezTo>
                    <a:pt x="4584" y="2245"/>
                    <a:pt x="4614" y="2206"/>
                    <a:pt x="4626" y="2206"/>
                  </a:cubicBezTo>
                  <a:close/>
                  <a:moveTo>
                    <a:pt x="2594" y="2228"/>
                  </a:moveTo>
                  <a:cubicBezTo>
                    <a:pt x="2615" y="2228"/>
                    <a:pt x="2627" y="2236"/>
                    <a:pt x="2582" y="2259"/>
                  </a:cubicBezTo>
                  <a:cubicBezTo>
                    <a:pt x="2520" y="2244"/>
                    <a:pt x="2565" y="2228"/>
                    <a:pt x="2594" y="2228"/>
                  </a:cubicBezTo>
                  <a:close/>
                  <a:moveTo>
                    <a:pt x="5217" y="2235"/>
                  </a:moveTo>
                  <a:cubicBezTo>
                    <a:pt x="5241" y="2235"/>
                    <a:pt x="5288" y="2259"/>
                    <a:pt x="5217" y="2259"/>
                  </a:cubicBezTo>
                  <a:cubicBezTo>
                    <a:pt x="5199" y="2241"/>
                    <a:pt x="5205" y="2235"/>
                    <a:pt x="5217" y="2235"/>
                  </a:cubicBezTo>
                  <a:close/>
                  <a:moveTo>
                    <a:pt x="3811" y="2164"/>
                  </a:moveTo>
                  <a:cubicBezTo>
                    <a:pt x="3857" y="2164"/>
                    <a:pt x="3892" y="2274"/>
                    <a:pt x="3853" y="2274"/>
                  </a:cubicBezTo>
                  <a:cubicBezTo>
                    <a:pt x="3837" y="2274"/>
                    <a:pt x="3809" y="2256"/>
                    <a:pt x="3765" y="2205"/>
                  </a:cubicBezTo>
                  <a:cubicBezTo>
                    <a:pt x="3780" y="2175"/>
                    <a:pt x="3796" y="2164"/>
                    <a:pt x="3811" y="2164"/>
                  </a:cubicBezTo>
                  <a:close/>
                  <a:moveTo>
                    <a:pt x="420" y="2176"/>
                  </a:moveTo>
                  <a:cubicBezTo>
                    <a:pt x="475" y="2176"/>
                    <a:pt x="553" y="2289"/>
                    <a:pt x="477" y="2289"/>
                  </a:cubicBezTo>
                  <a:cubicBezTo>
                    <a:pt x="457" y="2289"/>
                    <a:pt x="425" y="2281"/>
                    <a:pt x="377" y="2259"/>
                  </a:cubicBezTo>
                  <a:cubicBezTo>
                    <a:pt x="377" y="2197"/>
                    <a:pt x="397" y="2176"/>
                    <a:pt x="420" y="2176"/>
                  </a:cubicBezTo>
                  <a:close/>
                  <a:moveTo>
                    <a:pt x="2519" y="2277"/>
                  </a:moveTo>
                  <a:cubicBezTo>
                    <a:pt x="2561" y="2277"/>
                    <a:pt x="2627" y="2313"/>
                    <a:pt x="2501" y="2313"/>
                  </a:cubicBezTo>
                  <a:cubicBezTo>
                    <a:pt x="2483" y="2286"/>
                    <a:pt x="2498" y="2277"/>
                    <a:pt x="2519" y="2277"/>
                  </a:cubicBezTo>
                  <a:close/>
                  <a:moveTo>
                    <a:pt x="4216" y="2282"/>
                  </a:moveTo>
                  <a:cubicBezTo>
                    <a:pt x="4221" y="2282"/>
                    <a:pt x="4218" y="2290"/>
                    <a:pt x="4195" y="2313"/>
                  </a:cubicBezTo>
                  <a:cubicBezTo>
                    <a:pt x="4186" y="2316"/>
                    <a:pt x="4180" y="2317"/>
                    <a:pt x="4176" y="2317"/>
                  </a:cubicBezTo>
                  <a:cubicBezTo>
                    <a:pt x="4157" y="2317"/>
                    <a:pt x="4206" y="2282"/>
                    <a:pt x="4216" y="2282"/>
                  </a:cubicBezTo>
                  <a:close/>
                  <a:moveTo>
                    <a:pt x="1796" y="1902"/>
                  </a:moveTo>
                  <a:cubicBezTo>
                    <a:pt x="1845" y="1902"/>
                    <a:pt x="1848" y="2008"/>
                    <a:pt x="1748" y="2125"/>
                  </a:cubicBezTo>
                  <a:cubicBezTo>
                    <a:pt x="1907" y="2230"/>
                    <a:pt x="1835" y="2324"/>
                    <a:pt x="1744" y="2324"/>
                  </a:cubicBezTo>
                  <a:cubicBezTo>
                    <a:pt x="1696" y="2324"/>
                    <a:pt x="1642" y="2297"/>
                    <a:pt x="1614" y="2232"/>
                  </a:cubicBezTo>
                  <a:cubicBezTo>
                    <a:pt x="1581" y="2183"/>
                    <a:pt x="1589" y="2133"/>
                    <a:pt x="1612" y="2096"/>
                  </a:cubicBezTo>
                  <a:lnTo>
                    <a:pt x="1612" y="2096"/>
                  </a:lnTo>
                  <a:cubicBezTo>
                    <a:pt x="1588" y="2070"/>
                    <a:pt x="1609" y="2062"/>
                    <a:pt x="1638" y="2062"/>
                  </a:cubicBezTo>
                  <a:cubicBezTo>
                    <a:pt x="1639" y="2062"/>
                    <a:pt x="1640" y="2062"/>
                    <a:pt x="1641" y="2062"/>
                  </a:cubicBezTo>
                  <a:lnTo>
                    <a:pt x="1641" y="2062"/>
                  </a:lnTo>
                  <a:cubicBezTo>
                    <a:pt x="1650" y="2055"/>
                    <a:pt x="1659" y="2049"/>
                    <a:pt x="1668" y="2044"/>
                  </a:cubicBezTo>
                  <a:cubicBezTo>
                    <a:pt x="1719" y="1942"/>
                    <a:pt x="1766" y="1902"/>
                    <a:pt x="1796" y="1902"/>
                  </a:cubicBezTo>
                  <a:close/>
                  <a:moveTo>
                    <a:pt x="5059" y="2309"/>
                  </a:moveTo>
                  <a:cubicBezTo>
                    <a:pt x="5108" y="2309"/>
                    <a:pt x="5151" y="2317"/>
                    <a:pt x="5082" y="2340"/>
                  </a:cubicBezTo>
                  <a:cubicBezTo>
                    <a:pt x="4912" y="2324"/>
                    <a:pt x="4992" y="2309"/>
                    <a:pt x="5059" y="2309"/>
                  </a:cubicBezTo>
                  <a:close/>
                  <a:moveTo>
                    <a:pt x="3318" y="2326"/>
                  </a:moveTo>
                  <a:cubicBezTo>
                    <a:pt x="3341" y="2326"/>
                    <a:pt x="3362" y="2340"/>
                    <a:pt x="3308" y="2367"/>
                  </a:cubicBezTo>
                  <a:cubicBezTo>
                    <a:pt x="3268" y="2340"/>
                    <a:pt x="3294" y="2326"/>
                    <a:pt x="3318" y="2326"/>
                  </a:cubicBezTo>
                  <a:close/>
                  <a:moveTo>
                    <a:pt x="3490" y="2343"/>
                  </a:moveTo>
                  <a:cubicBezTo>
                    <a:pt x="3520" y="2343"/>
                    <a:pt x="3586" y="2367"/>
                    <a:pt x="3496" y="2367"/>
                  </a:cubicBezTo>
                  <a:cubicBezTo>
                    <a:pt x="3469" y="2349"/>
                    <a:pt x="3475" y="2343"/>
                    <a:pt x="3490" y="2343"/>
                  </a:cubicBezTo>
                  <a:close/>
                  <a:moveTo>
                    <a:pt x="2895" y="2218"/>
                  </a:moveTo>
                  <a:cubicBezTo>
                    <a:pt x="3118" y="2218"/>
                    <a:pt x="2825" y="2381"/>
                    <a:pt x="2619" y="2381"/>
                  </a:cubicBezTo>
                  <a:cubicBezTo>
                    <a:pt x="2585" y="2381"/>
                    <a:pt x="2554" y="2376"/>
                    <a:pt x="2528" y="2367"/>
                  </a:cubicBezTo>
                  <a:cubicBezTo>
                    <a:pt x="2582" y="2313"/>
                    <a:pt x="2663" y="2259"/>
                    <a:pt x="2743" y="2232"/>
                  </a:cubicBezTo>
                  <a:cubicBezTo>
                    <a:pt x="2809" y="2222"/>
                    <a:pt x="2858" y="2218"/>
                    <a:pt x="2895" y="2218"/>
                  </a:cubicBezTo>
                  <a:close/>
                  <a:moveTo>
                    <a:pt x="1959" y="2351"/>
                  </a:moveTo>
                  <a:cubicBezTo>
                    <a:pt x="1985" y="2351"/>
                    <a:pt x="2029" y="2377"/>
                    <a:pt x="1964" y="2394"/>
                  </a:cubicBezTo>
                  <a:cubicBezTo>
                    <a:pt x="1932" y="2362"/>
                    <a:pt x="1942" y="2351"/>
                    <a:pt x="1959" y="2351"/>
                  </a:cubicBezTo>
                  <a:close/>
                  <a:moveTo>
                    <a:pt x="3337" y="2375"/>
                  </a:moveTo>
                  <a:cubicBezTo>
                    <a:pt x="3364" y="2375"/>
                    <a:pt x="3464" y="2399"/>
                    <a:pt x="3424" y="2399"/>
                  </a:cubicBezTo>
                  <a:cubicBezTo>
                    <a:pt x="3414" y="2399"/>
                    <a:pt x="3394" y="2398"/>
                    <a:pt x="3362" y="2394"/>
                  </a:cubicBezTo>
                  <a:cubicBezTo>
                    <a:pt x="3326" y="2379"/>
                    <a:pt x="3324" y="2375"/>
                    <a:pt x="3337" y="2375"/>
                  </a:cubicBezTo>
                  <a:close/>
                  <a:moveTo>
                    <a:pt x="3731" y="2325"/>
                  </a:moveTo>
                  <a:cubicBezTo>
                    <a:pt x="3778" y="2325"/>
                    <a:pt x="3865" y="2409"/>
                    <a:pt x="3791" y="2409"/>
                  </a:cubicBezTo>
                  <a:cubicBezTo>
                    <a:pt x="3774" y="2409"/>
                    <a:pt x="3748" y="2405"/>
                    <a:pt x="3711" y="2394"/>
                  </a:cubicBezTo>
                  <a:cubicBezTo>
                    <a:pt x="3697" y="2343"/>
                    <a:pt x="3710" y="2325"/>
                    <a:pt x="3731" y="2325"/>
                  </a:cubicBezTo>
                  <a:close/>
                  <a:moveTo>
                    <a:pt x="864" y="2397"/>
                  </a:moveTo>
                  <a:cubicBezTo>
                    <a:pt x="860" y="2404"/>
                    <a:pt x="859" y="2412"/>
                    <a:pt x="859" y="2420"/>
                  </a:cubicBezTo>
                  <a:lnTo>
                    <a:pt x="859" y="2420"/>
                  </a:lnTo>
                  <a:cubicBezTo>
                    <a:pt x="812" y="2420"/>
                    <a:pt x="845" y="2399"/>
                    <a:pt x="864" y="2397"/>
                  </a:cubicBezTo>
                  <a:close/>
                  <a:moveTo>
                    <a:pt x="1654" y="2342"/>
                  </a:moveTo>
                  <a:cubicBezTo>
                    <a:pt x="1673" y="2342"/>
                    <a:pt x="1685" y="2362"/>
                    <a:pt x="1668" y="2420"/>
                  </a:cubicBezTo>
                  <a:cubicBezTo>
                    <a:pt x="1656" y="2422"/>
                    <a:pt x="1647" y="2423"/>
                    <a:pt x="1638" y="2423"/>
                  </a:cubicBezTo>
                  <a:cubicBezTo>
                    <a:pt x="1551" y="2423"/>
                    <a:pt x="1616" y="2342"/>
                    <a:pt x="1654" y="2342"/>
                  </a:cubicBezTo>
                  <a:close/>
                  <a:moveTo>
                    <a:pt x="1990" y="2411"/>
                  </a:moveTo>
                  <a:cubicBezTo>
                    <a:pt x="2002" y="2411"/>
                    <a:pt x="2008" y="2420"/>
                    <a:pt x="1990" y="2447"/>
                  </a:cubicBezTo>
                  <a:cubicBezTo>
                    <a:pt x="1919" y="2447"/>
                    <a:pt x="1967" y="2411"/>
                    <a:pt x="1990" y="2411"/>
                  </a:cubicBezTo>
                  <a:close/>
                  <a:moveTo>
                    <a:pt x="4835" y="2416"/>
                  </a:moveTo>
                  <a:cubicBezTo>
                    <a:pt x="4830" y="2416"/>
                    <a:pt x="4823" y="2417"/>
                    <a:pt x="4813" y="2420"/>
                  </a:cubicBezTo>
                  <a:cubicBezTo>
                    <a:pt x="4813" y="2443"/>
                    <a:pt x="4820" y="2451"/>
                    <a:pt x="4827" y="2451"/>
                  </a:cubicBezTo>
                  <a:cubicBezTo>
                    <a:pt x="4843" y="2451"/>
                    <a:pt x="4863" y="2416"/>
                    <a:pt x="4835" y="2416"/>
                  </a:cubicBezTo>
                  <a:close/>
                  <a:moveTo>
                    <a:pt x="3070" y="2398"/>
                  </a:moveTo>
                  <a:cubicBezTo>
                    <a:pt x="3101" y="2398"/>
                    <a:pt x="3201" y="2457"/>
                    <a:pt x="3151" y="2457"/>
                  </a:cubicBezTo>
                  <a:cubicBezTo>
                    <a:pt x="3139" y="2457"/>
                    <a:pt x="3121" y="2454"/>
                    <a:pt x="3093" y="2447"/>
                  </a:cubicBezTo>
                  <a:cubicBezTo>
                    <a:pt x="3056" y="2410"/>
                    <a:pt x="3055" y="2398"/>
                    <a:pt x="3070" y="2398"/>
                  </a:cubicBezTo>
                  <a:close/>
                  <a:moveTo>
                    <a:pt x="2098" y="2075"/>
                  </a:moveTo>
                  <a:cubicBezTo>
                    <a:pt x="2208" y="2075"/>
                    <a:pt x="2354" y="2462"/>
                    <a:pt x="2174" y="2462"/>
                  </a:cubicBezTo>
                  <a:cubicBezTo>
                    <a:pt x="2142" y="2462"/>
                    <a:pt x="2099" y="2450"/>
                    <a:pt x="2044" y="2420"/>
                  </a:cubicBezTo>
                  <a:cubicBezTo>
                    <a:pt x="2125" y="2367"/>
                    <a:pt x="2044" y="2259"/>
                    <a:pt x="2017" y="2205"/>
                  </a:cubicBezTo>
                  <a:cubicBezTo>
                    <a:pt x="2034" y="2111"/>
                    <a:pt x="2064" y="2075"/>
                    <a:pt x="2098" y="2075"/>
                  </a:cubicBezTo>
                  <a:close/>
                  <a:moveTo>
                    <a:pt x="237" y="2392"/>
                  </a:moveTo>
                  <a:cubicBezTo>
                    <a:pt x="273" y="2392"/>
                    <a:pt x="302" y="2415"/>
                    <a:pt x="243" y="2474"/>
                  </a:cubicBezTo>
                  <a:cubicBezTo>
                    <a:pt x="138" y="2429"/>
                    <a:pt x="192" y="2392"/>
                    <a:pt x="237" y="2392"/>
                  </a:cubicBezTo>
                  <a:close/>
                  <a:moveTo>
                    <a:pt x="1408" y="2408"/>
                  </a:moveTo>
                  <a:cubicBezTo>
                    <a:pt x="1469" y="2408"/>
                    <a:pt x="1606" y="2457"/>
                    <a:pt x="1453" y="2474"/>
                  </a:cubicBezTo>
                  <a:cubicBezTo>
                    <a:pt x="1364" y="2425"/>
                    <a:pt x="1373" y="2408"/>
                    <a:pt x="1408" y="2408"/>
                  </a:cubicBezTo>
                  <a:close/>
                  <a:moveTo>
                    <a:pt x="2817" y="2434"/>
                  </a:moveTo>
                  <a:cubicBezTo>
                    <a:pt x="2844" y="2434"/>
                    <a:pt x="2864" y="2447"/>
                    <a:pt x="2797" y="2474"/>
                  </a:cubicBezTo>
                  <a:cubicBezTo>
                    <a:pt x="2757" y="2447"/>
                    <a:pt x="2790" y="2434"/>
                    <a:pt x="2817" y="2434"/>
                  </a:cubicBezTo>
                  <a:close/>
                  <a:moveTo>
                    <a:pt x="3544" y="2438"/>
                  </a:moveTo>
                  <a:cubicBezTo>
                    <a:pt x="3559" y="2438"/>
                    <a:pt x="3568" y="2447"/>
                    <a:pt x="3550" y="2474"/>
                  </a:cubicBezTo>
                  <a:cubicBezTo>
                    <a:pt x="3460" y="2474"/>
                    <a:pt x="3514" y="2438"/>
                    <a:pt x="3544" y="2438"/>
                  </a:cubicBezTo>
                  <a:close/>
                  <a:moveTo>
                    <a:pt x="3994" y="2419"/>
                  </a:moveTo>
                  <a:cubicBezTo>
                    <a:pt x="3987" y="2419"/>
                    <a:pt x="3974" y="2427"/>
                    <a:pt x="3953" y="2447"/>
                  </a:cubicBezTo>
                  <a:cubicBezTo>
                    <a:pt x="3953" y="2478"/>
                    <a:pt x="3959" y="2489"/>
                    <a:pt x="3966" y="2489"/>
                  </a:cubicBezTo>
                  <a:cubicBezTo>
                    <a:pt x="3985" y="2489"/>
                    <a:pt x="4015" y="2419"/>
                    <a:pt x="3994" y="2419"/>
                  </a:cubicBezTo>
                  <a:close/>
                  <a:moveTo>
                    <a:pt x="2952" y="2448"/>
                  </a:moveTo>
                  <a:cubicBezTo>
                    <a:pt x="2992" y="2448"/>
                    <a:pt x="3027" y="2527"/>
                    <a:pt x="2976" y="2527"/>
                  </a:cubicBezTo>
                  <a:cubicBezTo>
                    <a:pt x="2961" y="2527"/>
                    <a:pt x="2938" y="2520"/>
                    <a:pt x="2905" y="2501"/>
                  </a:cubicBezTo>
                  <a:cubicBezTo>
                    <a:pt x="2918" y="2462"/>
                    <a:pt x="2935" y="2448"/>
                    <a:pt x="2952" y="2448"/>
                  </a:cubicBezTo>
                  <a:close/>
                  <a:moveTo>
                    <a:pt x="982" y="2346"/>
                  </a:moveTo>
                  <a:cubicBezTo>
                    <a:pt x="1076" y="2346"/>
                    <a:pt x="1157" y="2407"/>
                    <a:pt x="942" y="2528"/>
                  </a:cubicBezTo>
                  <a:cubicBezTo>
                    <a:pt x="884" y="2484"/>
                    <a:pt x="860" y="2448"/>
                    <a:pt x="859" y="2420"/>
                  </a:cubicBezTo>
                  <a:lnTo>
                    <a:pt x="859" y="2420"/>
                  </a:lnTo>
                  <a:cubicBezTo>
                    <a:pt x="860" y="2420"/>
                    <a:pt x="860" y="2420"/>
                    <a:pt x="861" y="2420"/>
                  </a:cubicBezTo>
                  <a:cubicBezTo>
                    <a:pt x="879" y="2403"/>
                    <a:pt x="876" y="2397"/>
                    <a:pt x="867" y="2397"/>
                  </a:cubicBezTo>
                  <a:cubicBezTo>
                    <a:pt x="866" y="2397"/>
                    <a:pt x="865" y="2397"/>
                    <a:pt x="864" y="2397"/>
                  </a:cubicBezTo>
                  <a:lnTo>
                    <a:pt x="864" y="2397"/>
                  </a:lnTo>
                  <a:cubicBezTo>
                    <a:pt x="879" y="2363"/>
                    <a:pt x="933" y="2346"/>
                    <a:pt x="982" y="2346"/>
                  </a:cubicBezTo>
                  <a:close/>
                  <a:moveTo>
                    <a:pt x="4281" y="2474"/>
                  </a:moveTo>
                  <a:cubicBezTo>
                    <a:pt x="4305" y="2474"/>
                    <a:pt x="4343" y="2511"/>
                    <a:pt x="4276" y="2528"/>
                  </a:cubicBezTo>
                  <a:cubicBezTo>
                    <a:pt x="4255" y="2487"/>
                    <a:pt x="4266" y="2474"/>
                    <a:pt x="4281" y="2474"/>
                  </a:cubicBezTo>
                  <a:close/>
                  <a:moveTo>
                    <a:pt x="4373" y="2466"/>
                  </a:moveTo>
                  <a:cubicBezTo>
                    <a:pt x="4390" y="2466"/>
                    <a:pt x="4406" y="2483"/>
                    <a:pt x="4383" y="2528"/>
                  </a:cubicBezTo>
                  <a:cubicBezTo>
                    <a:pt x="4321" y="2497"/>
                    <a:pt x="4349" y="2466"/>
                    <a:pt x="4373" y="2466"/>
                  </a:cubicBezTo>
                  <a:close/>
                  <a:moveTo>
                    <a:pt x="5183" y="2497"/>
                  </a:moveTo>
                  <a:cubicBezTo>
                    <a:pt x="5192" y="2497"/>
                    <a:pt x="5197" y="2505"/>
                    <a:pt x="5190" y="2528"/>
                  </a:cubicBezTo>
                  <a:cubicBezTo>
                    <a:pt x="5177" y="2531"/>
                    <a:pt x="5168" y="2532"/>
                    <a:pt x="5162" y="2532"/>
                  </a:cubicBezTo>
                  <a:cubicBezTo>
                    <a:pt x="5127" y="2532"/>
                    <a:pt x="5164" y="2497"/>
                    <a:pt x="5183" y="2497"/>
                  </a:cubicBezTo>
                  <a:close/>
                  <a:moveTo>
                    <a:pt x="614" y="2393"/>
                  </a:moveTo>
                  <a:cubicBezTo>
                    <a:pt x="598" y="2393"/>
                    <a:pt x="573" y="2408"/>
                    <a:pt x="539" y="2447"/>
                  </a:cubicBezTo>
                  <a:cubicBezTo>
                    <a:pt x="558" y="2517"/>
                    <a:pt x="578" y="2542"/>
                    <a:pt x="596" y="2542"/>
                  </a:cubicBezTo>
                  <a:cubicBezTo>
                    <a:pt x="640" y="2542"/>
                    <a:pt x="667" y="2393"/>
                    <a:pt x="614" y="2393"/>
                  </a:cubicBezTo>
                  <a:close/>
                  <a:moveTo>
                    <a:pt x="2394" y="2535"/>
                  </a:moveTo>
                  <a:cubicBezTo>
                    <a:pt x="2414" y="2535"/>
                    <a:pt x="2434" y="2541"/>
                    <a:pt x="2394" y="2555"/>
                  </a:cubicBezTo>
                  <a:cubicBezTo>
                    <a:pt x="2353" y="2541"/>
                    <a:pt x="2374" y="2535"/>
                    <a:pt x="2394" y="2535"/>
                  </a:cubicBezTo>
                  <a:close/>
                  <a:moveTo>
                    <a:pt x="5404" y="2489"/>
                  </a:moveTo>
                  <a:cubicBezTo>
                    <a:pt x="5430" y="2489"/>
                    <a:pt x="5445" y="2505"/>
                    <a:pt x="5405" y="2555"/>
                  </a:cubicBezTo>
                  <a:cubicBezTo>
                    <a:pt x="5286" y="2538"/>
                    <a:pt x="5360" y="2489"/>
                    <a:pt x="5404" y="2489"/>
                  </a:cubicBezTo>
                  <a:close/>
                  <a:moveTo>
                    <a:pt x="3716" y="2524"/>
                  </a:moveTo>
                  <a:cubicBezTo>
                    <a:pt x="3724" y="2524"/>
                    <a:pt x="3726" y="2532"/>
                    <a:pt x="3711" y="2555"/>
                  </a:cubicBezTo>
                  <a:cubicBezTo>
                    <a:pt x="3699" y="2558"/>
                    <a:pt x="3690" y="2559"/>
                    <a:pt x="3684" y="2559"/>
                  </a:cubicBezTo>
                  <a:cubicBezTo>
                    <a:pt x="3653" y="2559"/>
                    <a:pt x="3699" y="2524"/>
                    <a:pt x="3716" y="2524"/>
                  </a:cubicBezTo>
                  <a:close/>
                  <a:moveTo>
                    <a:pt x="5209" y="2421"/>
                  </a:moveTo>
                  <a:cubicBezTo>
                    <a:pt x="5233" y="2421"/>
                    <a:pt x="5318" y="2568"/>
                    <a:pt x="5292" y="2568"/>
                  </a:cubicBezTo>
                  <a:cubicBezTo>
                    <a:pt x="5283" y="2568"/>
                    <a:pt x="5260" y="2550"/>
                    <a:pt x="5217" y="2501"/>
                  </a:cubicBezTo>
                  <a:cubicBezTo>
                    <a:pt x="5199" y="2442"/>
                    <a:pt x="5200" y="2421"/>
                    <a:pt x="5209" y="2421"/>
                  </a:cubicBezTo>
                  <a:close/>
                  <a:moveTo>
                    <a:pt x="2787" y="2531"/>
                  </a:moveTo>
                  <a:cubicBezTo>
                    <a:pt x="2807" y="2531"/>
                    <a:pt x="2819" y="2545"/>
                    <a:pt x="2770" y="2582"/>
                  </a:cubicBezTo>
                  <a:cubicBezTo>
                    <a:pt x="2726" y="2552"/>
                    <a:pt x="2763" y="2531"/>
                    <a:pt x="2787" y="2531"/>
                  </a:cubicBezTo>
                  <a:close/>
                  <a:moveTo>
                    <a:pt x="3258" y="2466"/>
                  </a:moveTo>
                  <a:cubicBezTo>
                    <a:pt x="3307" y="2466"/>
                    <a:pt x="3346" y="2533"/>
                    <a:pt x="3200" y="2582"/>
                  </a:cubicBezTo>
                  <a:cubicBezTo>
                    <a:pt x="3190" y="2496"/>
                    <a:pt x="3226" y="2466"/>
                    <a:pt x="3258" y="2466"/>
                  </a:cubicBezTo>
                  <a:close/>
                  <a:moveTo>
                    <a:pt x="4206" y="2508"/>
                  </a:moveTo>
                  <a:cubicBezTo>
                    <a:pt x="4233" y="2508"/>
                    <a:pt x="4249" y="2527"/>
                    <a:pt x="4195" y="2582"/>
                  </a:cubicBezTo>
                  <a:cubicBezTo>
                    <a:pt x="4099" y="2550"/>
                    <a:pt x="4165" y="2508"/>
                    <a:pt x="4206" y="2508"/>
                  </a:cubicBezTo>
                  <a:close/>
                  <a:moveTo>
                    <a:pt x="5539" y="2546"/>
                  </a:moveTo>
                  <a:cubicBezTo>
                    <a:pt x="5551" y="2546"/>
                    <a:pt x="5557" y="2555"/>
                    <a:pt x="5539" y="2582"/>
                  </a:cubicBezTo>
                  <a:cubicBezTo>
                    <a:pt x="5468" y="2582"/>
                    <a:pt x="5516" y="2546"/>
                    <a:pt x="5539" y="2546"/>
                  </a:cubicBezTo>
                  <a:close/>
                  <a:moveTo>
                    <a:pt x="4836" y="2483"/>
                  </a:moveTo>
                  <a:cubicBezTo>
                    <a:pt x="4829" y="2483"/>
                    <a:pt x="4827" y="2502"/>
                    <a:pt x="4840" y="2555"/>
                  </a:cubicBezTo>
                  <a:cubicBezTo>
                    <a:pt x="4863" y="2578"/>
                    <a:pt x="4877" y="2587"/>
                    <a:pt x="4884" y="2587"/>
                  </a:cubicBezTo>
                  <a:cubicBezTo>
                    <a:pt x="4908" y="2587"/>
                    <a:pt x="4855" y="2483"/>
                    <a:pt x="4836" y="2483"/>
                  </a:cubicBezTo>
                  <a:close/>
                  <a:moveTo>
                    <a:pt x="512" y="2528"/>
                  </a:moveTo>
                  <a:lnTo>
                    <a:pt x="512" y="2528"/>
                  </a:lnTo>
                  <a:cubicBezTo>
                    <a:pt x="492" y="2586"/>
                    <a:pt x="501" y="2606"/>
                    <a:pt x="515" y="2606"/>
                  </a:cubicBezTo>
                  <a:cubicBezTo>
                    <a:pt x="540" y="2606"/>
                    <a:pt x="580" y="2545"/>
                    <a:pt x="512" y="2528"/>
                  </a:cubicBezTo>
                  <a:close/>
                  <a:moveTo>
                    <a:pt x="251" y="2547"/>
                  </a:moveTo>
                  <a:cubicBezTo>
                    <a:pt x="275" y="2547"/>
                    <a:pt x="284" y="2563"/>
                    <a:pt x="216" y="2609"/>
                  </a:cubicBezTo>
                  <a:cubicBezTo>
                    <a:pt x="154" y="2578"/>
                    <a:pt x="217" y="2547"/>
                    <a:pt x="251" y="2547"/>
                  </a:cubicBezTo>
                  <a:close/>
                  <a:moveTo>
                    <a:pt x="1070" y="2548"/>
                  </a:moveTo>
                  <a:cubicBezTo>
                    <a:pt x="1090" y="2548"/>
                    <a:pt x="1103" y="2568"/>
                    <a:pt x="1049" y="2609"/>
                  </a:cubicBezTo>
                  <a:cubicBezTo>
                    <a:pt x="1023" y="2568"/>
                    <a:pt x="1049" y="2548"/>
                    <a:pt x="1070" y="2548"/>
                  </a:cubicBezTo>
                  <a:close/>
                  <a:moveTo>
                    <a:pt x="2063" y="2538"/>
                  </a:moveTo>
                  <a:cubicBezTo>
                    <a:pt x="2105" y="2538"/>
                    <a:pt x="2157" y="2565"/>
                    <a:pt x="2071" y="2609"/>
                  </a:cubicBezTo>
                  <a:cubicBezTo>
                    <a:pt x="1996" y="2559"/>
                    <a:pt x="2026" y="2538"/>
                    <a:pt x="2063" y="2538"/>
                  </a:cubicBezTo>
                  <a:close/>
                  <a:moveTo>
                    <a:pt x="2212" y="2585"/>
                  </a:moveTo>
                  <a:cubicBezTo>
                    <a:pt x="2220" y="2585"/>
                    <a:pt x="2223" y="2591"/>
                    <a:pt x="2206" y="2609"/>
                  </a:cubicBezTo>
                  <a:cubicBezTo>
                    <a:pt x="2152" y="2609"/>
                    <a:pt x="2194" y="2585"/>
                    <a:pt x="2212" y="2585"/>
                  </a:cubicBezTo>
                  <a:close/>
                  <a:moveTo>
                    <a:pt x="3030" y="2493"/>
                  </a:moveTo>
                  <a:cubicBezTo>
                    <a:pt x="3085" y="2493"/>
                    <a:pt x="3187" y="2620"/>
                    <a:pt x="3082" y="2620"/>
                  </a:cubicBezTo>
                  <a:cubicBezTo>
                    <a:pt x="3065" y="2620"/>
                    <a:pt x="3042" y="2617"/>
                    <a:pt x="3012" y="2609"/>
                  </a:cubicBezTo>
                  <a:cubicBezTo>
                    <a:pt x="2989" y="2522"/>
                    <a:pt x="3004" y="2493"/>
                    <a:pt x="3030" y="2493"/>
                  </a:cubicBezTo>
                  <a:close/>
                  <a:moveTo>
                    <a:pt x="1840" y="2573"/>
                  </a:moveTo>
                  <a:cubicBezTo>
                    <a:pt x="1867" y="2573"/>
                    <a:pt x="1890" y="2590"/>
                    <a:pt x="1856" y="2636"/>
                  </a:cubicBezTo>
                  <a:cubicBezTo>
                    <a:pt x="1763" y="2604"/>
                    <a:pt x="1804" y="2573"/>
                    <a:pt x="1840" y="2573"/>
                  </a:cubicBezTo>
                  <a:close/>
                  <a:moveTo>
                    <a:pt x="4793" y="1971"/>
                  </a:moveTo>
                  <a:cubicBezTo>
                    <a:pt x="4867" y="1971"/>
                    <a:pt x="4927" y="2410"/>
                    <a:pt x="5055" y="2474"/>
                  </a:cubicBezTo>
                  <a:cubicBezTo>
                    <a:pt x="5124" y="2601"/>
                    <a:pt x="5041" y="2653"/>
                    <a:pt x="4917" y="2653"/>
                  </a:cubicBezTo>
                  <a:cubicBezTo>
                    <a:pt x="4750" y="2653"/>
                    <a:pt x="4510" y="2559"/>
                    <a:pt x="4464" y="2420"/>
                  </a:cubicBezTo>
                  <a:cubicBezTo>
                    <a:pt x="4464" y="2232"/>
                    <a:pt x="5002" y="2259"/>
                    <a:pt x="4733" y="2071"/>
                  </a:cubicBezTo>
                  <a:cubicBezTo>
                    <a:pt x="4755" y="2000"/>
                    <a:pt x="4774" y="1971"/>
                    <a:pt x="4793" y="1971"/>
                  </a:cubicBezTo>
                  <a:close/>
                  <a:moveTo>
                    <a:pt x="1210" y="2290"/>
                  </a:moveTo>
                  <a:cubicBezTo>
                    <a:pt x="1263" y="2290"/>
                    <a:pt x="1384" y="2534"/>
                    <a:pt x="1426" y="2555"/>
                  </a:cubicBezTo>
                  <a:cubicBezTo>
                    <a:pt x="1602" y="2623"/>
                    <a:pt x="1614" y="2656"/>
                    <a:pt x="1560" y="2656"/>
                  </a:cubicBezTo>
                  <a:cubicBezTo>
                    <a:pt x="1466" y="2656"/>
                    <a:pt x="1167" y="2555"/>
                    <a:pt x="1184" y="2367"/>
                  </a:cubicBezTo>
                  <a:cubicBezTo>
                    <a:pt x="1184" y="2311"/>
                    <a:pt x="1194" y="2290"/>
                    <a:pt x="1210" y="2290"/>
                  </a:cubicBezTo>
                  <a:close/>
                  <a:moveTo>
                    <a:pt x="2397" y="2601"/>
                  </a:moveTo>
                  <a:cubicBezTo>
                    <a:pt x="2411" y="2601"/>
                    <a:pt x="2488" y="2656"/>
                    <a:pt x="2471" y="2656"/>
                  </a:cubicBezTo>
                  <a:cubicBezTo>
                    <a:pt x="2466" y="2656"/>
                    <a:pt x="2451" y="2651"/>
                    <a:pt x="2421" y="2636"/>
                  </a:cubicBezTo>
                  <a:cubicBezTo>
                    <a:pt x="2395" y="2610"/>
                    <a:pt x="2391" y="2601"/>
                    <a:pt x="2397" y="2601"/>
                  </a:cubicBezTo>
                  <a:close/>
                  <a:moveTo>
                    <a:pt x="4253" y="2600"/>
                  </a:moveTo>
                  <a:cubicBezTo>
                    <a:pt x="4277" y="2600"/>
                    <a:pt x="4294" y="2617"/>
                    <a:pt x="4249" y="2662"/>
                  </a:cubicBezTo>
                  <a:cubicBezTo>
                    <a:pt x="4171" y="2631"/>
                    <a:pt x="4219" y="2600"/>
                    <a:pt x="4253" y="2600"/>
                  </a:cubicBezTo>
                  <a:close/>
                  <a:moveTo>
                    <a:pt x="5315" y="2639"/>
                  </a:moveTo>
                  <a:cubicBezTo>
                    <a:pt x="5324" y="2639"/>
                    <a:pt x="5324" y="2644"/>
                    <a:pt x="5297" y="2662"/>
                  </a:cubicBezTo>
                  <a:cubicBezTo>
                    <a:pt x="5244" y="2662"/>
                    <a:pt x="5297" y="2639"/>
                    <a:pt x="5315" y="2639"/>
                  </a:cubicBezTo>
                  <a:close/>
                  <a:moveTo>
                    <a:pt x="2909" y="2594"/>
                  </a:moveTo>
                  <a:cubicBezTo>
                    <a:pt x="2939" y="2594"/>
                    <a:pt x="3015" y="2664"/>
                    <a:pt x="2981" y="2664"/>
                  </a:cubicBezTo>
                  <a:cubicBezTo>
                    <a:pt x="2969" y="2664"/>
                    <a:pt x="2946" y="2656"/>
                    <a:pt x="2905" y="2636"/>
                  </a:cubicBezTo>
                  <a:cubicBezTo>
                    <a:pt x="2892" y="2605"/>
                    <a:pt x="2897" y="2594"/>
                    <a:pt x="2909" y="2594"/>
                  </a:cubicBezTo>
                  <a:close/>
                  <a:moveTo>
                    <a:pt x="2582" y="2459"/>
                  </a:moveTo>
                  <a:cubicBezTo>
                    <a:pt x="2653" y="2459"/>
                    <a:pt x="2713" y="2677"/>
                    <a:pt x="2635" y="2677"/>
                  </a:cubicBezTo>
                  <a:cubicBezTo>
                    <a:pt x="2608" y="2677"/>
                    <a:pt x="2566" y="2651"/>
                    <a:pt x="2501" y="2582"/>
                  </a:cubicBezTo>
                  <a:cubicBezTo>
                    <a:pt x="2525" y="2492"/>
                    <a:pt x="2555" y="2459"/>
                    <a:pt x="2582" y="2459"/>
                  </a:cubicBezTo>
                  <a:close/>
                  <a:moveTo>
                    <a:pt x="328" y="2573"/>
                  </a:moveTo>
                  <a:cubicBezTo>
                    <a:pt x="387" y="2573"/>
                    <a:pt x="458" y="2641"/>
                    <a:pt x="297" y="2689"/>
                  </a:cubicBezTo>
                  <a:cubicBezTo>
                    <a:pt x="254" y="2603"/>
                    <a:pt x="288" y="2573"/>
                    <a:pt x="328" y="2573"/>
                  </a:cubicBezTo>
                  <a:close/>
                  <a:moveTo>
                    <a:pt x="2776" y="2653"/>
                  </a:moveTo>
                  <a:cubicBezTo>
                    <a:pt x="2791" y="2653"/>
                    <a:pt x="2797" y="2662"/>
                    <a:pt x="2770" y="2689"/>
                  </a:cubicBezTo>
                  <a:cubicBezTo>
                    <a:pt x="2681" y="2689"/>
                    <a:pt x="2746" y="2653"/>
                    <a:pt x="2776" y="2653"/>
                  </a:cubicBezTo>
                  <a:close/>
                  <a:moveTo>
                    <a:pt x="4192" y="2674"/>
                  </a:moveTo>
                  <a:cubicBezTo>
                    <a:pt x="4194" y="2674"/>
                    <a:pt x="4195" y="2678"/>
                    <a:pt x="4195" y="2689"/>
                  </a:cubicBezTo>
                  <a:cubicBezTo>
                    <a:pt x="4189" y="2701"/>
                    <a:pt x="4186" y="2705"/>
                    <a:pt x="4185" y="2705"/>
                  </a:cubicBezTo>
                  <a:cubicBezTo>
                    <a:pt x="4180" y="2705"/>
                    <a:pt x="4188" y="2674"/>
                    <a:pt x="4192" y="2674"/>
                  </a:cubicBezTo>
                  <a:close/>
                  <a:moveTo>
                    <a:pt x="2994" y="2685"/>
                  </a:moveTo>
                  <a:cubicBezTo>
                    <a:pt x="3010" y="2685"/>
                    <a:pt x="3019" y="2693"/>
                    <a:pt x="2985" y="2716"/>
                  </a:cubicBezTo>
                  <a:cubicBezTo>
                    <a:pt x="2939" y="2701"/>
                    <a:pt x="2973" y="2685"/>
                    <a:pt x="2994" y="2685"/>
                  </a:cubicBezTo>
                  <a:close/>
                  <a:moveTo>
                    <a:pt x="3735" y="2680"/>
                  </a:moveTo>
                  <a:cubicBezTo>
                    <a:pt x="3747" y="2680"/>
                    <a:pt x="3747" y="2689"/>
                    <a:pt x="3711" y="2716"/>
                  </a:cubicBezTo>
                  <a:cubicBezTo>
                    <a:pt x="3639" y="2716"/>
                    <a:pt x="3711" y="2680"/>
                    <a:pt x="3735" y="2680"/>
                  </a:cubicBezTo>
                  <a:close/>
                  <a:moveTo>
                    <a:pt x="4140" y="2603"/>
                  </a:moveTo>
                  <a:cubicBezTo>
                    <a:pt x="4173" y="2603"/>
                    <a:pt x="4217" y="2655"/>
                    <a:pt x="4141" y="2716"/>
                  </a:cubicBezTo>
                  <a:cubicBezTo>
                    <a:pt x="4095" y="2634"/>
                    <a:pt x="4114" y="2603"/>
                    <a:pt x="4140" y="2603"/>
                  </a:cubicBezTo>
                  <a:close/>
                  <a:moveTo>
                    <a:pt x="5632" y="2680"/>
                  </a:moveTo>
                  <a:cubicBezTo>
                    <a:pt x="5644" y="2680"/>
                    <a:pt x="5647" y="2689"/>
                    <a:pt x="5620" y="2716"/>
                  </a:cubicBezTo>
                  <a:cubicBezTo>
                    <a:pt x="5548" y="2716"/>
                    <a:pt x="5608" y="2680"/>
                    <a:pt x="5632" y="2680"/>
                  </a:cubicBezTo>
                  <a:close/>
                  <a:moveTo>
                    <a:pt x="3939" y="2685"/>
                  </a:moveTo>
                  <a:cubicBezTo>
                    <a:pt x="3937" y="2685"/>
                    <a:pt x="3932" y="2686"/>
                    <a:pt x="3926" y="2689"/>
                  </a:cubicBezTo>
                  <a:cubicBezTo>
                    <a:pt x="3911" y="2712"/>
                    <a:pt x="3909" y="2720"/>
                    <a:pt x="3912" y="2720"/>
                  </a:cubicBezTo>
                  <a:cubicBezTo>
                    <a:pt x="3919" y="2720"/>
                    <a:pt x="3951" y="2685"/>
                    <a:pt x="3939" y="2685"/>
                  </a:cubicBezTo>
                  <a:close/>
                  <a:moveTo>
                    <a:pt x="4354" y="2686"/>
                  </a:moveTo>
                  <a:cubicBezTo>
                    <a:pt x="4361" y="2686"/>
                    <a:pt x="4364" y="2693"/>
                    <a:pt x="4356" y="2716"/>
                  </a:cubicBezTo>
                  <a:cubicBezTo>
                    <a:pt x="4347" y="2719"/>
                    <a:pt x="4340" y="2721"/>
                    <a:pt x="4335" y="2721"/>
                  </a:cubicBezTo>
                  <a:cubicBezTo>
                    <a:pt x="4311" y="2721"/>
                    <a:pt x="4340" y="2686"/>
                    <a:pt x="4354" y="2686"/>
                  </a:cubicBezTo>
                  <a:close/>
                  <a:moveTo>
                    <a:pt x="1002" y="2719"/>
                  </a:moveTo>
                  <a:cubicBezTo>
                    <a:pt x="1020" y="2719"/>
                    <a:pt x="1049" y="2743"/>
                    <a:pt x="996" y="2743"/>
                  </a:cubicBezTo>
                  <a:cubicBezTo>
                    <a:pt x="987" y="2725"/>
                    <a:pt x="993" y="2719"/>
                    <a:pt x="1002" y="2719"/>
                  </a:cubicBezTo>
                  <a:close/>
                  <a:moveTo>
                    <a:pt x="1088" y="2659"/>
                  </a:moveTo>
                  <a:cubicBezTo>
                    <a:pt x="1136" y="2659"/>
                    <a:pt x="1216" y="2714"/>
                    <a:pt x="1151" y="2735"/>
                  </a:cubicBezTo>
                  <a:lnTo>
                    <a:pt x="1151" y="2735"/>
                  </a:lnTo>
                  <a:cubicBezTo>
                    <a:pt x="1137" y="2733"/>
                    <a:pt x="1122" y="2731"/>
                    <a:pt x="1115" y="2731"/>
                  </a:cubicBezTo>
                  <a:cubicBezTo>
                    <a:pt x="1108" y="2731"/>
                    <a:pt x="1110" y="2733"/>
                    <a:pt x="1136" y="2739"/>
                  </a:cubicBezTo>
                  <a:lnTo>
                    <a:pt x="1136" y="2739"/>
                  </a:lnTo>
                  <a:cubicBezTo>
                    <a:pt x="1141" y="2738"/>
                    <a:pt x="1146" y="2736"/>
                    <a:pt x="1151" y="2735"/>
                  </a:cubicBezTo>
                  <a:lnTo>
                    <a:pt x="1151" y="2735"/>
                  </a:lnTo>
                  <a:cubicBezTo>
                    <a:pt x="1173" y="2738"/>
                    <a:pt x="1191" y="2743"/>
                    <a:pt x="1157" y="2743"/>
                  </a:cubicBezTo>
                  <a:cubicBezTo>
                    <a:pt x="1149" y="2741"/>
                    <a:pt x="1141" y="2740"/>
                    <a:pt x="1136" y="2739"/>
                  </a:cubicBezTo>
                  <a:lnTo>
                    <a:pt x="1136" y="2739"/>
                  </a:lnTo>
                  <a:cubicBezTo>
                    <a:pt x="1121" y="2741"/>
                    <a:pt x="1101" y="2743"/>
                    <a:pt x="1076" y="2743"/>
                  </a:cubicBezTo>
                  <a:cubicBezTo>
                    <a:pt x="1040" y="2680"/>
                    <a:pt x="1058" y="2659"/>
                    <a:pt x="1088" y="2659"/>
                  </a:cubicBezTo>
                  <a:close/>
                  <a:moveTo>
                    <a:pt x="1787" y="2712"/>
                  </a:moveTo>
                  <a:cubicBezTo>
                    <a:pt x="1797" y="2712"/>
                    <a:pt x="1798" y="2720"/>
                    <a:pt x="1775" y="2743"/>
                  </a:cubicBezTo>
                  <a:cubicBezTo>
                    <a:pt x="1760" y="2746"/>
                    <a:pt x="1749" y="2747"/>
                    <a:pt x="1742" y="2747"/>
                  </a:cubicBezTo>
                  <a:cubicBezTo>
                    <a:pt x="1704" y="2747"/>
                    <a:pt x="1766" y="2712"/>
                    <a:pt x="1787" y="2712"/>
                  </a:cubicBezTo>
                  <a:close/>
                  <a:moveTo>
                    <a:pt x="2328" y="2751"/>
                  </a:moveTo>
                  <a:lnTo>
                    <a:pt x="2328" y="2751"/>
                  </a:lnTo>
                  <a:cubicBezTo>
                    <a:pt x="2330" y="2751"/>
                    <a:pt x="2327" y="2756"/>
                    <a:pt x="2313" y="2770"/>
                  </a:cubicBezTo>
                  <a:cubicBezTo>
                    <a:pt x="2305" y="2774"/>
                    <a:pt x="2301" y="2776"/>
                    <a:pt x="2299" y="2776"/>
                  </a:cubicBezTo>
                  <a:cubicBezTo>
                    <a:pt x="2291" y="2776"/>
                    <a:pt x="2323" y="2751"/>
                    <a:pt x="2328" y="2751"/>
                  </a:cubicBezTo>
                  <a:close/>
                  <a:moveTo>
                    <a:pt x="5427" y="2778"/>
                  </a:moveTo>
                  <a:cubicBezTo>
                    <a:pt x="5431" y="2778"/>
                    <a:pt x="5426" y="2783"/>
                    <a:pt x="5405" y="2797"/>
                  </a:cubicBezTo>
                  <a:cubicBezTo>
                    <a:pt x="5393" y="2801"/>
                    <a:pt x="5386" y="2802"/>
                    <a:pt x="5383" y="2802"/>
                  </a:cubicBezTo>
                  <a:cubicBezTo>
                    <a:pt x="5372" y="2802"/>
                    <a:pt x="5420" y="2778"/>
                    <a:pt x="5427" y="2778"/>
                  </a:cubicBezTo>
                  <a:close/>
                  <a:moveTo>
                    <a:pt x="2459" y="2788"/>
                  </a:moveTo>
                  <a:cubicBezTo>
                    <a:pt x="2471" y="2788"/>
                    <a:pt x="2474" y="2797"/>
                    <a:pt x="2448" y="2824"/>
                  </a:cubicBezTo>
                  <a:cubicBezTo>
                    <a:pt x="2376" y="2824"/>
                    <a:pt x="2436" y="2788"/>
                    <a:pt x="2459" y="2788"/>
                  </a:cubicBezTo>
                  <a:close/>
                  <a:moveTo>
                    <a:pt x="2976" y="2788"/>
                  </a:moveTo>
                  <a:cubicBezTo>
                    <a:pt x="2985" y="2788"/>
                    <a:pt x="2985" y="2797"/>
                    <a:pt x="2958" y="2824"/>
                  </a:cubicBezTo>
                  <a:cubicBezTo>
                    <a:pt x="2905" y="2824"/>
                    <a:pt x="2958" y="2788"/>
                    <a:pt x="2976" y="2788"/>
                  </a:cubicBezTo>
                  <a:close/>
                  <a:moveTo>
                    <a:pt x="3925" y="2793"/>
                  </a:moveTo>
                  <a:cubicBezTo>
                    <a:pt x="3928" y="2793"/>
                    <a:pt x="3922" y="2801"/>
                    <a:pt x="3899" y="2824"/>
                  </a:cubicBezTo>
                  <a:cubicBezTo>
                    <a:pt x="3893" y="2827"/>
                    <a:pt x="3889" y="2828"/>
                    <a:pt x="3888" y="2828"/>
                  </a:cubicBezTo>
                  <a:cubicBezTo>
                    <a:pt x="3878" y="2828"/>
                    <a:pt x="3920" y="2793"/>
                    <a:pt x="3925" y="2793"/>
                  </a:cubicBezTo>
                  <a:close/>
                  <a:moveTo>
                    <a:pt x="715" y="2141"/>
                  </a:moveTo>
                  <a:cubicBezTo>
                    <a:pt x="784" y="2141"/>
                    <a:pt x="709" y="2336"/>
                    <a:pt x="807" y="2474"/>
                  </a:cubicBezTo>
                  <a:cubicBezTo>
                    <a:pt x="1157" y="2824"/>
                    <a:pt x="512" y="2636"/>
                    <a:pt x="377" y="2851"/>
                  </a:cubicBezTo>
                  <a:cubicBezTo>
                    <a:pt x="485" y="2662"/>
                    <a:pt x="431" y="2394"/>
                    <a:pt x="565" y="2232"/>
                  </a:cubicBezTo>
                  <a:cubicBezTo>
                    <a:pt x="645" y="2167"/>
                    <a:pt x="689" y="2141"/>
                    <a:pt x="715" y="2141"/>
                  </a:cubicBezTo>
                  <a:close/>
                  <a:moveTo>
                    <a:pt x="2589" y="2745"/>
                  </a:moveTo>
                  <a:cubicBezTo>
                    <a:pt x="2633" y="2745"/>
                    <a:pt x="2697" y="2862"/>
                    <a:pt x="2656" y="2862"/>
                  </a:cubicBezTo>
                  <a:cubicBezTo>
                    <a:pt x="2640" y="2862"/>
                    <a:pt x="2609" y="2845"/>
                    <a:pt x="2555" y="2797"/>
                  </a:cubicBezTo>
                  <a:cubicBezTo>
                    <a:pt x="2560" y="2759"/>
                    <a:pt x="2573" y="2745"/>
                    <a:pt x="2589" y="2745"/>
                  </a:cubicBezTo>
                  <a:close/>
                  <a:moveTo>
                    <a:pt x="3026" y="2805"/>
                  </a:moveTo>
                  <a:cubicBezTo>
                    <a:pt x="3030" y="2805"/>
                    <a:pt x="3035" y="2810"/>
                    <a:pt x="3039" y="2824"/>
                  </a:cubicBezTo>
                  <a:cubicBezTo>
                    <a:pt x="3026" y="2857"/>
                    <a:pt x="3017" y="2869"/>
                    <a:pt x="3013" y="2869"/>
                  </a:cubicBezTo>
                  <a:cubicBezTo>
                    <a:pt x="3002" y="2869"/>
                    <a:pt x="3012" y="2805"/>
                    <a:pt x="3026" y="2805"/>
                  </a:cubicBezTo>
                  <a:close/>
                  <a:moveTo>
                    <a:pt x="1691" y="2811"/>
                  </a:moveTo>
                  <a:cubicBezTo>
                    <a:pt x="1699" y="2811"/>
                    <a:pt x="1690" y="2828"/>
                    <a:pt x="1641" y="2877"/>
                  </a:cubicBezTo>
                  <a:cubicBezTo>
                    <a:pt x="1634" y="2879"/>
                    <a:pt x="1628" y="2880"/>
                    <a:pt x="1624" y="2880"/>
                  </a:cubicBezTo>
                  <a:cubicBezTo>
                    <a:pt x="1587" y="2880"/>
                    <a:pt x="1675" y="2811"/>
                    <a:pt x="1691" y="2811"/>
                  </a:cubicBezTo>
                  <a:close/>
                  <a:moveTo>
                    <a:pt x="3307" y="2618"/>
                  </a:moveTo>
                  <a:cubicBezTo>
                    <a:pt x="3345" y="2618"/>
                    <a:pt x="3416" y="2718"/>
                    <a:pt x="3501" y="2718"/>
                  </a:cubicBezTo>
                  <a:cubicBezTo>
                    <a:pt x="3533" y="2718"/>
                    <a:pt x="3568" y="2703"/>
                    <a:pt x="3604" y="2662"/>
                  </a:cubicBezTo>
                  <a:lnTo>
                    <a:pt x="3604" y="2662"/>
                  </a:lnTo>
                  <a:cubicBezTo>
                    <a:pt x="3749" y="2772"/>
                    <a:pt x="3623" y="2894"/>
                    <a:pt x="3477" y="2894"/>
                  </a:cubicBezTo>
                  <a:cubicBezTo>
                    <a:pt x="3407" y="2894"/>
                    <a:pt x="3333" y="2866"/>
                    <a:pt x="3281" y="2797"/>
                  </a:cubicBezTo>
                  <a:cubicBezTo>
                    <a:pt x="3272" y="2660"/>
                    <a:pt x="3283" y="2618"/>
                    <a:pt x="3307" y="2618"/>
                  </a:cubicBezTo>
                  <a:close/>
                  <a:moveTo>
                    <a:pt x="2406" y="2857"/>
                  </a:moveTo>
                  <a:cubicBezTo>
                    <a:pt x="2442" y="2857"/>
                    <a:pt x="2501" y="2904"/>
                    <a:pt x="2394" y="2904"/>
                  </a:cubicBezTo>
                  <a:cubicBezTo>
                    <a:pt x="2376" y="2869"/>
                    <a:pt x="2388" y="2857"/>
                    <a:pt x="2406" y="2857"/>
                  </a:cubicBezTo>
                  <a:close/>
                  <a:moveTo>
                    <a:pt x="3775" y="2862"/>
                  </a:moveTo>
                  <a:cubicBezTo>
                    <a:pt x="3803" y="2862"/>
                    <a:pt x="3826" y="2908"/>
                    <a:pt x="3770" y="2908"/>
                  </a:cubicBezTo>
                  <a:cubicBezTo>
                    <a:pt x="3761" y="2908"/>
                    <a:pt x="3751" y="2907"/>
                    <a:pt x="3738" y="2904"/>
                  </a:cubicBezTo>
                  <a:cubicBezTo>
                    <a:pt x="3746" y="2873"/>
                    <a:pt x="3761" y="2862"/>
                    <a:pt x="3775" y="2862"/>
                  </a:cubicBezTo>
                  <a:close/>
                  <a:moveTo>
                    <a:pt x="309" y="2885"/>
                  </a:moveTo>
                  <a:cubicBezTo>
                    <a:pt x="327" y="2885"/>
                    <a:pt x="388" y="2910"/>
                    <a:pt x="363" y="2910"/>
                  </a:cubicBezTo>
                  <a:cubicBezTo>
                    <a:pt x="356" y="2910"/>
                    <a:pt x="344" y="2908"/>
                    <a:pt x="324" y="2904"/>
                  </a:cubicBezTo>
                  <a:cubicBezTo>
                    <a:pt x="302" y="2890"/>
                    <a:pt x="302" y="2885"/>
                    <a:pt x="309" y="2885"/>
                  </a:cubicBezTo>
                  <a:close/>
                  <a:moveTo>
                    <a:pt x="2979" y="2820"/>
                  </a:moveTo>
                  <a:lnTo>
                    <a:pt x="2979" y="2820"/>
                  </a:lnTo>
                  <a:cubicBezTo>
                    <a:pt x="2985" y="2820"/>
                    <a:pt x="2982" y="2841"/>
                    <a:pt x="2958" y="2904"/>
                  </a:cubicBezTo>
                  <a:cubicBezTo>
                    <a:pt x="2951" y="2909"/>
                    <a:pt x="2945" y="2912"/>
                    <a:pt x="2942" y="2912"/>
                  </a:cubicBezTo>
                  <a:cubicBezTo>
                    <a:pt x="2918" y="2912"/>
                    <a:pt x="2967" y="2820"/>
                    <a:pt x="2979" y="2820"/>
                  </a:cubicBezTo>
                  <a:close/>
                  <a:moveTo>
                    <a:pt x="3245" y="2824"/>
                  </a:moveTo>
                  <a:cubicBezTo>
                    <a:pt x="3292" y="2824"/>
                    <a:pt x="3414" y="2919"/>
                    <a:pt x="3334" y="2919"/>
                  </a:cubicBezTo>
                  <a:cubicBezTo>
                    <a:pt x="3317" y="2919"/>
                    <a:pt x="3291" y="2915"/>
                    <a:pt x="3254" y="2904"/>
                  </a:cubicBezTo>
                  <a:cubicBezTo>
                    <a:pt x="3217" y="2845"/>
                    <a:pt x="3223" y="2824"/>
                    <a:pt x="3245" y="2824"/>
                  </a:cubicBezTo>
                  <a:close/>
                  <a:moveTo>
                    <a:pt x="2567" y="2880"/>
                  </a:moveTo>
                  <a:cubicBezTo>
                    <a:pt x="2597" y="2880"/>
                    <a:pt x="2629" y="2902"/>
                    <a:pt x="2555" y="2931"/>
                  </a:cubicBezTo>
                  <a:cubicBezTo>
                    <a:pt x="2519" y="2895"/>
                    <a:pt x="2543" y="2880"/>
                    <a:pt x="2567" y="2880"/>
                  </a:cubicBezTo>
                  <a:close/>
                  <a:moveTo>
                    <a:pt x="2780" y="2911"/>
                  </a:moveTo>
                  <a:cubicBezTo>
                    <a:pt x="2804" y="2911"/>
                    <a:pt x="2824" y="2918"/>
                    <a:pt x="2770" y="2931"/>
                  </a:cubicBezTo>
                  <a:cubicBezTo>
                    <a:pt x="2730" y="2918"/>
                    <a:pt x="2757" y="2911"/>
                    <a:pt x="2780" y="2911"/>
                  </a:cubicBezTo>
                  <a:close/>
                  <a:moveTo>
                    <a:pt x="3836" y="2916"/>
                  </a:moveTo>
                  <a:cubicBezTo>
                    <a:pt x="3845" y="2916"/>
                    <a:pt x="3891" y="2947"/>
                    <a:pt x="3882" y="2947"/>
                  </a:cubicBezTo>
                  <a:cubicBezTo>
                    <a:pt x="3879" y="2947"/>
                    <a:pt x="3868" y="2943"/>
                    <a:pt x="3846" y="2931"/>
                  </a:cubicBezTo>
                  <a:cubicBezTo>
                    <a:pt x="3834" y="2920"/>
                    <a:pt x="3832" y="2916"/>
                    <a:pt x="3836" y="2916"/>
                  </a:cubicBezTo>
                  <a:close/>
                  <a:moveTo>
                    <a:pt x="267" y="2916"/>
                  </a:moveTo>
                  <a:cubicBezTo>
                    <a:pt x="288" y="2916"/>
                    <a:pt x="301" y="2926"/>
                    <a:pt x="270" y="2958"/>
                  </a:cubicBezTo>
                  <a:cubicBezTo>
                    <a:pt x="188" y="2942"/>
                    <a:pt x="235" y="2916"/>
                    <a:pt x="267" y="2916"/>
                  </a:cubicBezTo>
                  <a:close/>
                  <a:moveTo>
                    <a:pt x="1770" y="2928"/>
                  </a:moveTo>
                  <a:cubicBezTo>
                    <a:pt x="1775" y="2928"/>
                    <a:pt x="1771" y="2935"/>
                    <a:pt x="1748" y="2958"/>
                  </a:cubicBezTo>
                  <a:cubicBezTo>
                    <a:pt x="1739" y="2961"/>
                    <a:pt x="1733" y="2963"/>
                    <a:pt x="1729" y="2963"/>
                  </a:cubicBezTo>
                  <a:cubicBezTo>
                    <a:pt x="1711" y="2963"/>
                    <a:pt x="1759" y="2928"/>
                    <a:pt x="1770" y="2928"/>
                  </a:cubicBezTo>
                  <a:close/>
                  <a:moveTo>
                    <a:pt x="4841" y="2920"/>
                  </a:moveTo>
                  <a:cubicBezTo>
                    <a:pt x="4864" y="2920"/>
                    <a:pt x="4883" y="2969"/>
                    <a:pt x="4850" y="2969"/>
                  </a:cubicBezTo>
                  <a:cubicBezTo>
                    <a:pt x="4842" y="2969"/>
                    <a:pt x="4830" y="2966"/>
                    <a:pt x="4813" y="2958"/>
                  </a:cubicBezTo>
                  <a:cubicBezTo>
                    <a:pt x="4821" y="2930"/>
                    <a:pt x="4831" y="2920"/>
                    <a:pt x="4841" y="2920"/>
                  </a:cubicBezTo>
                  <a:close/>
                  <a:moveTo>
                    <a:pt x="4405" y="2943"/>
                  </a:moveTo>
                  <a:cubicBezTo>
                    <a:pt x="4408" y="2943"/>
                    <a:pt x="4410" y="2947"/>
                    <a:pt x="4410" y="2958"/>
                  </a:cubicBezTo>
                  <a:cubicBezTo>
                    <a:pt x="4399" y="2970"/>
                    <a:pt x="4392" y="2974"/>
                    <a:pt x="4389" y="2974"/>
                  </a:cubicBezTo>
                  <a:cubicBezTo>
                    <a:pt x="4380" y="2974"/>
                    <a:pt x="4396" y="2943"/>
                    <a:pt x="4405" y="2943"/>
                  </a:cubicBezTo>
                  <a:close/>
                  <a:moveTo>
                    <a:pt x="2185" y="2854"/>
                  </a:moveTo>
                  <a:cubicBezTo>
                    <a:pt x="2192" y="2854"/>
                    <a:pt x="2195" y="2857"/>
                    <a:pt x="2187" y="2868"/>
                  </a:cubicBezTo>
                  <a:lnTo>
                    <a:pt x="2187" y="2868"/>
                  </a:lnTo>
                  <a:cubicBezTo>
                    <a:pt x="2199" y="2858"/>
                    <a:pt x="2217" y="2854"/>
                    <a:pt x="2236" y="2854"/>
                  </a:cubicBezTo>
                  <a:cubicBezTo>
                    <a:pt x="2295" y="2854"/>
                    <a:pt x="2358" y="2901"/>
                    <a:pt x="2232" y="2985"/>
                  </a:cubicBezTo>
                  <a:cubicBezTo>
                    <a:pt x="2174" y="2934"/>
                    <a:pt x="2165" y="2898"/>
                    <a:pt x="2179" y="2877"/>
                  </a:cubicBezTo>
                  <a:lnTo>
                    <a:pt x="2179" y="2877"/>
                  </a:lnTo>
                  <a:cubicBezTo>
                    <a:pt x="2179" y="2877"/>
                    <a:pt x="2179" y="2877"/>
                    <a:pt x="2179" y="2877"/>
                  </a:cubicBezTo>
                  <a:cubicBezTo>
                    <a:pt x="2182" y="2874"/>
                    <a:pt x="2185" y="2871"/>
                    <a:pt x="2187" y="2868"/>
                  </a:cubicBezTo>
                  <a:lnTo>
                    <a:pt x="2187" y="2868"/>
                  </a:lnTo>
                  <a:cubicBezTo>
                    <a:pt x="2184" y="2871"/>
                    <a:pt x="2181" y="2874"/>
                    <a:pt x="2179" y="2877"/>
                  </a:cubicBezTo>
                  <a:lnTo>
                    <a:pt x="2179" y="2877"/>
                  </a:lnTo>
                  <a:cubicBezTo>
                    <a:pt x="2125" y="2877"/>
                    <a:pt x="2167" y="2854"/>
                    <a:pt x="2185" y="2854"/>
                  </a:cubicBezTo>
                  <a:close/>
                  <a:moveTo>
                    <a:pt x="5268" y="2962"/>
                  </a:moveTo>
                  <a:cubicBezTo>
                    <a:pt x="5249" y="2967"/>
                    <a:pt x="5224" y="2985"/>
                    <a:pt x="5271" y="2985"/>
                  </a:cubicBezTo>
                  <a:cubicBezTo>
                    <a:pt x="5274" y="2982"/>
                    <a:pt x="5277" y="2979"/>
                    <a:pt x="5279" y="2976"/>
                  </a:cubicBezTo>
                  <a:lnTo>
                    <a:pt x="5279" y="2976"/>
                  </a:lnTo>
                  <a:cubicBezTo>
                    <a:pt x="5275" y="2971"/>
                    <a:pt x="5272" y="2967"/>
                    <a:pt x="5268" y="2962"/>
                  </a:cubicBezTo>
                  <a:close/>
                  <a:moveTo>
                    <a:pt x="2175" y="2959"/>
                  </a:moveTo>
                  <a:cubicBezTo>
                    <a:pt x="2177" y="2959"/>
                    <a:pt x="2179" y="2965"/>
                    <a:pt x="2179" y="2985"/>
                  </a:cubicBezTo>
                  <a:cubicBezTo>
                    <a:pt x="2174" y="2995"/>
                    <a:pt x="2171" y="2998"/>
                    <a:pt x="2169" y="2998"/>
                  </a:cubicBezTo>
                  <a:cubicBezTo>
                    <a:pt x="2163" y="2998"/>
                    <a:pt x="2170" y="2959"/>
                    <a:pt x="2175" y="2959"/>
                  </a:cubicBezTo>
                  <a:close/>
                  <a:moveTo>
                    <a:pt x="1864" y="2930"/>
                  </a:moveTo>
                  <a:cubicBezTo>
                    <a:pt x="1907" y="2930"/>
                    <a:pt x="1939" y="2953"/>
                    <a:pt x="1856" y="3012"/>
                  </a:cubicBezTo>
                  <a:cubicBezTo>
                    <a:pt x="1736" y="2967"/>
                    <a:pt x="1809" y="2930"/>
                    <a:pt x="1864" y="2930"/>
                  </a:cubicBezTo>
                  <a:close/>
                  <a:moveTo>
                    <a:pt x="2612" y="2988"/>
                  </a:moveTo>
                  <a:cubicBezTo>
                    <a:pt x="2621" y="2988"/>
                    <a:pt x="2618" y="2994"/>
                    <a:pt x="2582" y="3012"/>
                  </a:cubicBezTo>
                  <a:cubicBezTo>
                    <a:pt x="2528" y="3012"/>
                    <a:pt x="2594" y="2988"/>
                    <a:pt x="2612" y="2988"/>
                  </a:cubicBezTo>
                  <a:close/>
                  <a:moveTo>
                    <a:pt x="2953" y="2941"/>
                  </a:moveTo>
                  <a:cubicBezTo>
                    <a:pt x="2988" y="2941"/>
                    <a:pt x="3005" y="2962"/>
                    <a:pt x="2905" y="3012"/>
                  </a:cubicBezTo>
                  <a:cubicBezTo>
                    <a:pt x="2847" y="2969"/>
                    <a:pt x="2913" y="2941"/>
                    <a:pt x="2953" y="2941"/>
                  </a:cubicBezTo>
                  <a:close/>
                  <a:moveTo>
                    <a:pt x="5791" y="2950"/>
                  </a:moveTo>
                  <a:cubicBezTo>
                    <a:pt x="5806" y="2950"/>
                    <a:pt x="5815" y="2966"/>
                    <a:pt x="5781" y="3012"/>
                  </a:cubicBezTo>
                  <a:cubicBezTo>
                    <a:pt x="5735" y="2981"/>
                    <a:pt x="5769" y="2950"/>
                    <a:pt x="5791" y="2950"/>
                  </a:cubicBezTo>
                  <a:close/>
                  <a:moveTo>
                    <a:pt x="3501" y="2964"/>
                  </a:moveTo>
                  <a:cubicBezTo>
                    <a:pt x="3506" y="2964"/>
                    <a:pt x="3513" y="2970"/>
                    <a:pt x="3523" y="2985"/>
                  </a:cubicBezTo>
                  <a:cubicBezTo>
                    <a:pt x="3517" y="3010"/>
                    <a:pt x="3510" y="3019"/>
                    <a:pt x="3505" y="3019"/>
                  </a:cubicBezTo>
                  <a:cubicBezTo>
                    <a:pt x="3492" y="3019"/>
                    <a:pt x="3485" y="2964"/>
                    <a:pt x="3501" y="2964"/>
                  </a:cubicBezTo>
                  <a:close/>
                  <a:moveTo>
                    <a:pt x="684" y="2833"/>
                  </a:moveTo>
                  <a:cubicBezTo>
                    <a:pt x="725" y="2833"/>
                    <a:pt x="654" y="3033"/>
                    <a:pt x="561" y="3033"/>
                  </a:cubicBezTo>
                  <a:cubicBezTo>
                    <a:pt x="537" y="3033"/>
                    <a:pt x="511" y="3020"/>
                    <a:pt x="485" y="2985"/>
                  </a:cubicBezTo>
                  <a:cubicBezTo>
                    <a:pt x="485" y="2931"/>
                    <a:pt x="565" y="2931"/>
                    <a:pt x="592" y="2931"/>
                  </a:cubicBezTo>
                  <a:cubicBezTo>
                    <a:pt x="640" y="2859"/>
                    <a:pt x="670" y="2833"/>
                    <a:pt x="684" y="2833"/>
                  </a:cubicBezTo>
                  <a:close/>
                  <a:moveTo>
                    <a:pt x="4584" y="2792"/>
                  </a:moveTo>
                  <a:cubicBezTo>
                    <a:pt x="4639" y="2792"/>
                    <a:pt x="4774" y="3036"/>
                    <a:pt x="4697" y="3036"/>
                  </a:cubicBezTo>
                  <a:cubicBezTo>
                    <a:pt x="4678" y="3036"/>
                    <a:pt x="4647" y="3021"/>
                    <a:pt x="4598" y="2985"/>
                  </a:cubicBezTo>
                  <a:lnTo>
                    <a:pt x="4572" y="2931"/>
                  </a:lnTo>
                  <a:cubicBezTo>
                    <a:pt x="4552" y="2829"/>
                    <a:pt x="4562" y="2792"/>
                    <a:pt x="4584" y="2792"/>
                  </a:cubicBezTo>
                  <a:close/>
                  <a:moveTo>
                    <a:pt x="822" y="2996"/>
                  </a:moveTo>
                  <a:cubicBezTo>
                    <a:pt x="852" y="2996"/>
                    <a:pt x="889" y="3022"/>
                    <a:pt x="807" y="3039"/>
                  </a:cubicBezTo>
                  <a:cubicBezTo>
                    <a:pt x="786" y="3007"/>
                    <a:pt x="803" y="2996"/>
                    <a:pt x="822" y="2996"/>
                  </a:cubicBezTo>
                  <a:close/>
                  <a:moveTo>
                    <a:pt x="2528" y="2991"/>
                  </a:moveTo>
                  <a:cubicBezTo>
                    <a:pt x="2540" y="2991"/>
                    <a:pt x="2546" y="3003"/>
                    <a:pt x="2528" y="3039"/>
                  </a:cubicBezTo>
                  <a:cubicBezTo>
                    <a:pt x="2456" y="3039"/>
                    <a:pt x="2504" y="2991"/>
                    <a:pt x="2528" y="2991"/>
                  </a:cubicBezTo>
                  <a:close/>
                  <a:moveTo>
                    <a:pt x="2725" y="2996"/>
                  </a:moveTo>
                  <a:cubicBezTo>
                    <a:pt x="2792" y="2996"/>
                    <a:pt x="2907" y="3022"/>
                    <a:pt x="2743" y="3039"/>
                  </a:cubicBezTo>
                  <a:cubicBezTo>
                    <a:pt x="2659" y="3007"/>
                    <a:pt x="2682" y="2996"/>
                    <a:pt x="2725" y="2996"/>
                  </a:cubicBezTo>
                  <a:close/>
                  <a:moveTo>
                    <a:pt x="4849" y="3015"/>
                  </a:moveTo>
                  <a:cubicBezTo>
                    <a:pt x="4891" y="3015"/>
                    <a:pt x="4993" y="3039"/>
                    <a:pt x="4867" y="3039"/>
                  </a:cubicBezTo>
                  <a:cubicBezTo>
                    <a:pt x="4822" y="3021"/>
                    <a:pt x="4828" y="3015"/>
                    <a:pt x="4849" y="3015"/>
                  </a:cubicBezTo>
                  <a:close/>
                  <a:moveTo>
                    <a:pt x="5903" y="3032"/>
                  </a:moveTo>
                  <a:cubicBezTo>
                    <a:pt x="5906" y="3036"/>
                    <a:pt x="5909" y="3040"/>
                    <a:pt x="5912" y="3045"/>
                  </a:cubicBezTo>
                  <a:lnTo>
                    <a:pt x="5912" y="3045"/>
                  </a:lnTo>
                  <a:cubicBezTo>
                    <a:pt x="5912" y="3040"/>
                    <a:pt x="5908" y="3036"/>
                    <a:pt x="5903" y="3032"/>
                  </a:cubicBezTo>
                  <a:close/>
                  <a:moveTo>
                    <a:pt x="5154" y="3008"/>
                  </a:moveTo>
                  <a:cubicBezTo>
                    <a:pt x="5149" y="3008"/>
                    <a:pt x="5144" y="3009"/>
                    <a:pt x="5136" y="3012"/>
                  </a:cubicBezTo>
                  <a:cubicBezTo>
                    <a:pt x="5120" y="3044"/>
                    <a:pt x="5121" y="3054"/>
                    <a:pt x="5127" y="3054"/>
                  </a:cubicBezTo>
                  <a:cubicBezTo>
                    <a:pt x="5141" y="3054"/>
                    <a:pt x="5180" y="3008"/>
                    <a:pt x="5154" y="3008"/>
                  </a:cubicBezTo>
                  <a:close/>
                  <a:moveTo>
                    <a:pt x="3413" y="3038"/>
                  </a:moveTo>
                  <a:cubicBezTo>
                    <a:pt x="3412" y="3038"/>
                    <a:pt x="3411" y="3038"/>
                    <a:pt x="3410" y="3039"/>
                  </a:cubicBezTo>
                  <a:lnTo>
                    <a:pt x="3410" y="3039"/>
                  </a:lnTo>
                  <a:cubicBezTo>
                    <a:pt x="3406" y="3045"/>
                    <a:pt x="3408" y="3053"/>
                    <a:pt x="3425" y="3060"/>
                  </a:cubicBezTo>
                  <a:lnTo>
                    <a:pt x="3425" y="3060"/>
                  </a:lnTo>
                  <a:cubicBezTo>
                    <a:pt x="3427" y="3044"/>
                    <a:pt x="3422" y="3038"/>
                    <a:pt x="3413" y="3038"/>
                  </a:cubicBezTo>
                  <a:close/>
                  <a:moveTo>
                    <a:pt x="3812" y="2971"/>
                  </a:moveTo>
                  <a:cubicBezTo>
                    <a:pt x="3904" y="2971"/>
                    <a:pt x="3880" y="3065"/>
                    <a:pt x="3825" y="3065"/>
                  </a:cubicBezTo>
                  <a:cubicBezTo>
                    <a:pt x="3800" y="3065"/>
                    <a:pt x="3768" y="3045"/>
                    <a:pt x="3738" y="2985"/>
                  </a:cubicBezTo>
                  <a:cubicBezTo>
                    <a:pt x="3768" y="2975"/>
                    <a:pt x="3793" y="2971"/>
                    <a:pt x="3812" y="2971"/>
                  </a:cubicBezTo>
                  <a:close/>
                  <a:moveTo>
                    <a:pt x="3447" y="3023"/>
                  </a:moveTo>
                  <a:cubicBezTo>
                    <a:pt x="3464" y="3023"/>
                    <a:pt x="3474" y="3034"/>
                    <a:pt x="3442" y="3066"/>
                  </a:cubicBezTo>
                  <a:cubicBezTo>
                    <a:pt x="3435" y="3064"/>
                    <a:pt x="3430" y="3062"/>
                    <a:pt x="3425" y="3060"/>
                  </a:cubicBezTo>
                  <a:lnTo>
                    <a:pt x="3425" y="3060"/>
                  </a:lnTo>
                  <a:cubicBezTo>
                    <a:pt x="3424" y="3068"/>
                    <a:pt x="3421" y="3079"/>
                    <a:pt x="3415" y="3093"/>
                  </a:cubicBezTo>
                  <a:cubicBezTo>
                    <a:pt x="3405" y="3095"/>
                    <a:pt x="3396" y="3096"/>
                    <a:pt x="3389" y="3096"/>
                  </a:cubicBezTo>
                  <a:cubicBezTo>
                    <a:pt x="3338" y="3096"/>
                    <a:pt x="3384" y="3043"/>
                    <a:pt x="3410" y="3039"/>
                  </a:cubicBezTo>
                  <a:lnTo>
                    <a:pt x="3410" y="3039"/>
                  </a:lnTo>
                  <a:cubicBezTo>
                    <a:pt x="3416" y="3030"/>
                    <a:pt x="3434" y="3023"/>
                    <a:pt x="3447" y="3023"/>
                  </a:cubicBezTo>
                  <a:close/>
                  <a:moveTo>
                    <a:pt x="3066" y="2852"/>
                  </a:moveTo>
                  <a:cubicBezTo>
                    <a:pt x="3124" y="2852"/>
                    <a:pt x="3190" y="3108"/>
                    <a:pt x="3125" y="3108"/>
                  </a:cubicBezTo>
                  <a:cubicBezTo>
                    <a:pt x="3107" y="3108"/>
                    <a:pt x="3079" y="3088"/>
                    <a:pt x="3039" y="3039"/>
                  </a:cubicBezTo>
                  <a:cubicBezTo>
                    <a:pt x="3039" y="3012"/>
                    <a:pt x="3012" y="3012"/>
                    <a:pt x="3012" y="2985"/>
                  </a:cubicBezTo>
                  <a:cubicBezTo>
                    <a:pt x="3024" y="2888"/>
                    <a:pt x="3045" y="2852"/>
                    <a:pt x="3066" y="2852"/>
                  </a:cubicBezTo>
                  <a:close/>
                  <a:moveTo>
                    <a:pt x="1402" y="3036"/>
                  </a:moveTo>
                  <a:cubicBezTo>
                    <a:pt x="1393" y="3036"/>
                    <a:pt x="1383" y="3037"/>
                    <a:pt x="1372" y="3039"/>
                  </a:cubicBezTo>
                  <a:cubicBezTo>
                    <a:pt x="1365" y="3064"/>
                    <a:pt x="1363" y="3082"/>
                    <a:pt x="1365" y="3094"/>
                  </a:cubicBezTo>
                  <a:lnTo>
                    <a:pt x="1365" y="3094"/>
                  </a:lnTo>
                  <a:cubicBezTo>
                    <a:pt x="1360" y="3093"/>
                    <a:pt x="1354" y="3093"/>
                    <a:pt x="1345" y="3093"/>
                  </a:cubicBezTo>
                  <a:cubicBezTo>
                    <a:pt x="1327" y="3111"/>
                    <a:pt x="1330" y="3116"/>
                    <a:pt x="1339" y="3116"/>
                  </a:cubicBezTo>
                  <a:cubicBezTo>
                    <a:pt x="1348" y="3116"/>
                    <a:pt x="1361" y="3111"/>
                    <a:pt x="1368" y="3106"/>
                  </a:cubicBezTo>
                  <a:lnTo>
                    <a:pt x="1368" y="3106"/>
                  </a:lnTo>
                  <a:cubicBezTo>
                    <a:pt x="1372" y="3114"/>
                    <a:pt x="1378" y="3117"/>
                    <a:pt x="1386" y="3117"/>
                  </a:cubicBezTo>
                  <a:cubicBezTo>
                    <a:pt x="1423" y="3117"/>
                    <a:pt x="1489" y="3036"/>
                    <a:pt x="1402" y="3036"/>
                  </a:cubicBezTo>
                  <a:close/>
                  <a:moveTo>
                    <a:pt x="2572" y="3057"/>
                  </a:moveTo>
                  <a:cubicBezTo>
                    <a:pt x="2620" y="3057"/>
                    <a:pt x="2691" y="3088"/>
                    <a:pt x="2582" y="3119"/>
                  </a:cubicBezTo>
                  <a:cubicBezTo>
                    <a:pt x="2514" y="3074"/>
                    <a:pt x="2537" y="3057"/>
                    <a:pt x="2572" y="3057"/>
                  </a:cubicBezTo>
                  <a:close/>
                  <a:moveTo>
                    <a:pt x="2331" y="3075"/>
                  </a:moveTo>
                  <a:cubicBezTo>
                    <a:pt x="2374" y="3075"/>
                    <a:pt x="2426" y="3103"/>
                    <a:pt x="2340" y="3146"/>
                  </a:cubicBezTo>
                  <a:cubicBezTo>
                    <a:pt x="2265" y="3096"/>
                    <a:pt x="2295" y="3075"/>
                    <a:pt x="2331" y="3075"/>
                  </a:cubicBezTo>
                  <a:close/>
                  <a:moveTo>
                    <a:pt x="3275" y="3134"/>
                  </a:moveTo>
                  <a:cubicBezTo>
                    <a:pt x="3305" y="3134"/>
                    <a:pt x="3371" y="3146"/>
                    <a:pt x="3281" y="3146"/>
                  </a:cubicBezTo>
                  <a:cubicBezTo>
                    <a:pt x="3254" y="3137"/>
                    <a:pt x="3260" y="3134"/>
                    <a:pt x="3275" y="3134"/>
                  </a:cubicBezTo>
                  <a:close/>
                  <a:moveTo>
                    <a:pt x="4377" y="3115"/>
                  </a:moveTo>
                  <a:cubicBezTo>
                    <a:pt x="4395" y="3115"/>
                    <a:pt x="4402" y="3124"/>
                    <a:pt x="4356" y="3146"/>
                  </a:cubicBezTo>
                  <a:cubicBezTo>
                    <a:pt x="4310" y="3131"/>
                    <a:pt x="4353" y="3115"/>
                    <a:pt x="4377" y="3115"/>
                  </a:cubicBezTo>
                  <a:close/>
                  <a:moveTo>
                    <a:pt x="1265" y="3153"/>
                  </a:moveTo>
                  <a:cubicBezTo>
                    <a:pt x="1264" y="3153"/>
                    <a:pt x="1264" y="3153"/>
                    <a:pt x="1264" y="3153"/>
                  </a:cubicBezTo>
                  <a:lnTo>
                    <a:pt x="1264" y="3153"/>
                  </a:lnTo>
                  <a:cubicBezTo>
                    <a:pt x="1267" y="3159"/>
                    <a:pt x="1271" y="3164"/>
                    <a:pt x="1275" y="3169"/>
                  </a:cubicBezTo>
                  <a:lnTo>
                    <a:pt x="1275" y="3169"/>
                  </a:lnTo>
                  <a:cubicBezTo>
                    <a:pt x="1301" y="3158"/>
                    <a:pt x="1283" y="3153"/>
                    <a:pt x="1265" y="3153"/>
                  </a:cubicBezTo>
                  <a:close/>
                  <a:moveTo>
                    <a:pt x="534" y="3060"/>
                  </a:moveTo>
                  <a:cubicBezTo>
                    <a:pt x="569" y="3060"/>
                    <a:pt x="597" y="3091"/>
                    <a:pt x="539" y="3173"/>
                  </a:cubicBezTo>
                  <a:cubicBezTo>
                    <a:pt x="432" y="3113"/>
                    <a:pt x="489" y="3060"/>
                    <a:pt x="534" y="3060"/>
                  </a:cubicBezTo>
                  <a:close/>
                  <a:moveTo>
                    <a:pt x="3786" y="3149"/>
                  </a:moveTo>
                  <a:cubicBezTo>
                    <a:pt x="3807" y="3149"/>
                    <a:pt x="3813" y="3164"/>
                    <a:pt x="3765" y="3200"/>
                  </a:cubicBezTo>
                  <a:lnTo>
                    <a:pt x="3711" y="3200"/>
                  </a:lnTo>
                  <a:cubicBezTo>
                    <a:pt x="3711" y="3171"/>
                    <a:pt x="3760" y="3149"/>
                    <a:pt x="3786" y="3149"/>
                  </a:cubicBezTo>
                  <a:close/>
                  <a:moveTo>
                    <a:pt x="2885" y="3082"/>
                  </a:moveTo>
                  <a:cubicBezTo>
                    <a:pt x="2930" y="3082"/>
                    <a:pt x="3035" y="3211"/>
                    <a:pt x="2975" y="3211"/>
                  </a:cubicBezTo>
                  <a:cubicBezTo>
                    <a:pt x="2958" y="3211"/>
                    <a:pt x="2927" y="3200"/>
                    <a:pt x="2878" y="3173"/>
                  </a:cubicBezTo>
                  <a:cubicBezTo>
                    <a:pt x="2858" y="3106"/>
                    <a:pt x="2866" y="3082"/>
                    <a:pt x="2885" y="3082"/>
                  </a:cubicBezTo>
                  <a:close/>
                  <a:moveTo>
                    <a:pt x="4908" y="3162"/>
                  </a:moveTo>
                  <a:cubicBezTo>
                    <a:pt x="4938" y="3162"/>
                    <a:pt x="5029" y="3211"/>
                    <a:pt x="4985" y="3211"/>
                  </a:cubicBezTo>
                  <a:cubicBezTo>
                    <a:pt x="4974" y="3211"/>
                    <a:pt x="4953" y="3208"/>
                    <a:pt x="4921" y="3200"/>
                  </a:cubicBezTo>
                  <a:cubicBezTo>
                    <a:pt x="4893" y="3172"/>
                    <a:pt x="4894" y="3162"/>
                    <a:pt x="4908" y="3162"/>
                  </a:cubicBezTo>
                  <a:close/>
                  <a:moveTo>
                    <a:pt x="3124" y="3174"/>
                  </a:moveTo>
                  <a:lnTo>
                    <a:pt x="3124" y="3174"/>
                  </a:lnTo>
                  <a:cubicBezTo>
                    <a:pt x="3126" y="3174"/>
                    <a:pt x="3126" y="3181"/>
                    <a:pt x="3120" y="3200"/>
                  </a:cubicBezTo>
                  <a:cubicBezTo>
                    <a:pt x="3110" y="3210"/>
                    <a:pt x="3105" y="3213"/>
                    <a:pt x="3102" y="3213"/>
                  </a:cubicBezTo>
                  <a:cubicBezTo>
                    <a:pt x="3094" y="3213"/>
                    <a:pt x="3117" y="3174"/>
                    <a:pt x="3124" y="3174"/>
                  </a:cubicBezTo>
                  <a:close/>
                  <a:moveTo>
                    <a:pt x="197" y="3184"/>
                  </a:moveTo>
                  <a:cubicBezTo>
                    <a:pt x="206" y="3184"/>
                    <a:pt x="210" y="3195"/>
                    <a:pt x="189" y="3227"/>
                  </a:cubicBezTo>
                  <a:cubicBezTo>
                    <a:pt x="156" y="3211"/>
                    <a:pt x="183" y="3184"/>
                    <a:pt x="197" y="3184"/>
                  </a:cubicBezTo>
                  <a:close/>
                  <a:moveTo>
                    <a:pt x="2736" y="3165"/>
                  </a:moveTo>
                  <a:cubicBezTo>
                    <a:pt x="2759" y="3165"/>
                    <a:pt x="2777" y="3182"/>
                    <a:pt x="2743" y="3227"/>
                  </a:cubicBezTo>
                  <a:cubicBezTo>
                    <a:pt x="2666" y="3196"/>
                    <a:pt x="2705" y="3165"/>
                    <a:pt x="2736" y="3165"/>
                  </a:cubicBezTo>
                  <a:close/>
                  <a:moveTo>
                    <a:pt x="1291" y="2708"/>
                  </a:moveTo>
                  <a:cubicBezTo>
                    <a:pt x="1356" y="2708"/>
                    <a:pt x="1437" y="2772"/>
                    <a:pt x="1507" y="2931"/>
                  </a:cubicBezTo>
                  <a:cubicBezTo>
                    <a:pt x="1565" y="2937"/>
                    <a:pt x="1607" y="2949"/>
                    <a:pt x="1637" y="2964"/>
                  </a:cubicBezTo>
                  <a:lnTo>
                    <a:pt x="1637" y="2964"/>
                  </a:lnTo>
                  <a:cubicBezTo>
                    <a:pt x="1638" y="2957"/>
                    <a:pt x="1642" y="2954"/>
                    <a:pt x="1648" y="2954"/>
                  </a:cubicBezTo>
                  <a:cubicBezTo>
                    <a:pt x="1666" y="2954"/>
                    <a:pt x="1701" y="2987"/>
                    <a:pt x="1673" y="2989"/>
                  </a:cubicBezTo>
                  <a:lnTo>
                    <a:pt x="1673" y="2989"/>
                  </a:lnTo>
                  <a:cubicBezTo>
                    <a:pt x="1664" y="2980"/>
                    <a:pt x="1652" y="2972"/>
                    <a:pt x="1637" y="2964"/>
                  </a:cubicBezTo>
                  <a:lnTo>
                    <a:pt x="1637" y="2964"/>
                  </a:lnTo>
                  <a:cubicBezTo>
                    <a:pt x="1637" y="2969"/>
                    <a:pt x="1638" y="2976"/>
                    <a:pt x="1641" y="2985"/>
                  </a:cubicBezTo>
                  <a:cubicBezTo>
                    <a:pt x="1653" y="2988"/>
                    <a:pt x="1663" y="2989"/>
                    <a:pt x="1669" y="2989"/>
                  </a:cubicBezTo>
                  <a:cubicBezTo>
                    <a:pt x="1671" y="2989"/>
                    <a:pt x="1672" y="2989"/>
                    <a:pt x="1673" y="2989"/>
                  </a:cubicBezTo>
                  <a:lnTo>
                    <a:pt x="1673" y="2989"/>
                  </a:lnTo>
                  <a:cubicBezTo>
                    <a:pt x="1762" y="3079"/>
                    <a:pt x="1578" y="3235"/>
                    <a:pt x="1419" y="3235"/>
                  </a:cubicBezTo>
                  <a:cubicBezTo>
                    <a:pt x="1364" y="3235"/>
                    <a:pt x="1312" y="3216"/>
                    <a:pt x="1275" y="3169"/>
                  </a:cubicBezTo>
                  <a:lnTo>
                    <a:pt x="1275" y="3169"/>
                  </a:lnTo>
                  <a:cubicBezTo>
                    <a:pt x="1272" y="3171"/>
                    <a:pt x="1269" y="3172"/>
                    <a:pt x="1265" y="3173"/>
                  </a:cubicBezTo>
                  <a:cubicBezTo>
                    <a:pt x="1225" y="3160"/>
                    <a:pt x="1244" y="3153"/>
                    <a:pt x="1264" y="3153"/>
                  </a:cubicBezTo>
                  <a:lnTo>
                    <a:pt x="1264" y="3153"/>
                  </a:lnTo>
                  <a:cubicBezTo>
                    <a:pt x="1253" y="3136"/>
                    <a:pt x="1244" y="3116"/>
                    <a:pt x="1238" y="3093"/>
                  </a:cubicBezTo>
                  <a:cubicBezTo>
                    <a:pt x="1119" y="2890"/>
                    <a:pt x="1182" y="2708"/>
                    <a:pt x="1291" y="2708"/>
                  </a:cubicBezTo>
                  <a:close/>
                  <a:moveTo>
                    <a:pt x="2336" y="3201"/>
                  </a:moveTo>
                  <a:cubicBezTo>
                    <a:pt x="2338" y="3201"/>
                    <a:pt x="2340" y="3207"/>
                    <a:pt x="2340" y="3227"/>
                  </a:cubicBezTo>
                  <a:cubicBezTo>
                    <a:pt x="2335" y="3236"/>
                    <a:pt x="2332" y="3240"/>
                    <a:pt x="2330" y="3240"/>
                  </a:cubicBezTo>
                  <a:cubicBezTo>
                    <a:pt x="2324" y="3240"/>
                    <a:pt x="2332" y="3201"/>
                    <a:pt x="2336" y="3201"/>
                  </a:cubicBezTo>
                  <a:close/>
                  <a:moveTo>
                    <a:pt x="4007" y="3200"/>
                  </a:moveTo>
                  <a:cubicBezTo>
                    <a:pt x="3965" y="3232"/>
                    <a:pt x="3964" y="3243"/>
                    <a:pt x="3975" y="3243"/>
                  </a:cubicBezTo>
                  <a:cubicBezTo>
                    <a:pt x="3993" y="3243"/>
                    <a:pt x="4040" y="3216"/>
                    <a:pt x="4007" y="3200"/>
                  </a:cubicBezTo>
                  <a:close/>
                  <a:moveTo>
                    <a:pt x="5644" y="3223"/>
                  </a:moveTo>
                  <a:cubicBezTo>
                    <a:pt x="5638" y="3223"/>
                    <a:pt x="5630" y="3224"/>
                    <a:pt x="5620" y="3227"/>
                  </a:cubicBezTo>
                  <a:cubicBezTo>
                    <a:pt x="5604" y="3259"/>
                    <a:pt x="5607" y="3269"/>
                    <a:pt x="5616" y="3269"/>
                  </a:cubicBezTo>
                  <a:cubicBezTo>
                    <a:pt x="5635" y="3269"/>
                    <a:pt x="5681" y="3223"/>
                    <a:pt x="5644" y="3223"/>
                  </a:cubicBezTo>
                  <a:close/>
                  <a:moveTo>
                    <a:pt x="2006" y="2741"/>
                  </a:moveTo>
                  <a:cubicBezTo>
                    <a:pt x="2067" y="2741"/>
                    <a:pt x="2196" y="2990"/>
                    <a:pt x="2044" y="3066"/>
                  </a:cubicBezTo>
                  <a:cubicBezTo>
                    <a:pt x="2075" y="3050"/>
                    <a:pt x="2100" y="3044"/>
                    <a:pt x="2121" y="3044"/>
                  </a:cubicBezTo>
                  <a:cubicBezTo>
                    <a:pt x="2245" y="3044"/>
                    <a:pt x="2201" y="3277"/>
                    <a:pt x="2110" y="3277"/>
                  </a:cubicBezTo>
                  <a:cubicBezTo>
                    <a:pt x="2082" y="3277"/>
                    <a:pt x="2050" y="3255"/>
                    <a:pt x="2017" y="3200"/>
                  </a:cubicBezTo>
                  <a:cubicBezTo>
                    <a:pt x="1856" y="3146"/>
                    <a:pt x="1964" y="2985"/>
                    <a:pt x="1990" y="2904"/>
                  </a:cubicBezTo>
                  <a:cubicBezTo>
                    <a:pt x="1967" y="2785"/>
                    <a:pt x="1980" y="2741"/>
                    <a:pt x="2006" y="2741"/>
                  </a:cubicBezTo>
                  <a:close/>
                  <a:moveTo>
                    <a:pt x="2726" y="3250"/>
                  </a:moveTo>
                  <a:cubicBezTo>
                    <a:pt x="2741" y="3250"/>
                    <a:pt x="2750" y="3258"/>
                    <a:pt x="2716" y="3281"/>
                  </a:cubicBezTo>
                  <a:cubicBezTo>
                    <a:pt x="2670" y="3265"/>
                    <a:pt x="2704" y="3250"/>
                    <a:pt x="2726" y="3250"/>
                  </a:cubicBezTo>
                  <a:close/>
                  <a:moveTo>
                    <a:pt x="2803" y="3245"/>
                  </a:moveTo>
                  <a:cubicBezTo>
                    <a:pt x="2812" y="3245"/>
                    <a:pt x="2815" y="3254"/>
                    <a:pt x="2797" y="3281"/>
                  </a:cubicBezTo>
                  <a:cubicBezTo>
                    <a:pt x="2743" y="3281"/>
                    <a:pt x="2785" y="3245"/>
                    <a:pt x="2803" y="3245"/>
                  </a:cubicBezTo>
                  <a:close/>
                  <a:moveTo>
                    <a:pt x="3321" y="3207"/>
                  </a:moveTo>
                  <a:cubicBezTo>
                    <a:pt x="3388" y="3207"/>
                    <a:pt x="3495" y="3249"/>
                    <a:pt x="3335" y="3281"/>
                  </a:cubicBezTo>
                  <a:cubicBezTo>
                    <a:pt x="3248" y="3226"/>
                    <a:pt x="3275" y="3207"/>
                    <a:pt x="3321" y="3207"/>
                  </a:cubicBezTo>
                  <a:close/>
                  <a:moveTo>
                    <a:pt x="4947" y="3250"/>
                  </a:moveTo>
                  <a:cubicBezTo>
                    <a:pt x="4974" y="3250"/>
                    <a:pt x="5010" y="3265"/>
                    <a:pt x="4948" y="3281"/>
                  </a:cubicBezTo>
                  <a:cubicBezTo>
                    <a:pt x="4914" y="3258"/>
                    <a:pt x="4928" y="3250"/>
                    <a:pt x="4947" y="3250"/>
                  </a:cubicBezTo>
                  <a:close/>
                  <a:moveTo>
                    <a:pt x="4652" y="3125"/>
                  </a:moveTo>
                  <a:cubicBezTo>
                    <a:pt x="4683" y="3125"/>
                    <a:pt x="4722" y="3288"/>
                    <a:pt x="4693" y="3288"/>
                  </a:cubicBezTo>
                  <a:cubicBezTo>
                    <a:pt x="4682" y="3288"/>
                    <a:pt x="4661" y="3265"/>
                    <a:pt x="4625" y="3200"/>
                  </a:cubicBezTo>
                  <a:cubicBezTo>
                    <a:pt x="4631" y="3145"/>
                    <a:pt x="4641" y="3125"/>
                    <a:pt x="4652" y="3125"/>
                  </a:cubicBezTo>
                  <a:close/>
                  <a:moveTo>
                    <a:pt x="2894" y="3257"/>
                  </a:moveTo>
                  <a:cubicBezTo>
                    <a:pt x="2925" y="3257"/>
                    <a:pt x="2953" y="3271"/>
                    <a:pt x="2905" y="3308"/>
                  </a:cubicBezTo>
                  <a:cubicBezTo>
                    <a:pt x="2816" y="3278"/>
                    <a:pt x="2857" y="3257"/>
                    <a:pt x="2894" y="3257"/>
                  </a:cubicBezTo>
                  <a:close/>
                  <a:moveTo>
                    <a:pt x="3088" y="3277"/>
                  </a:moveTo>
                  <a:cubicBezTo>
                    <a:pt x="3114" y="3277"/>
                    <a:pt x="3166" y="3292"/>
                    <a:pt x="3120" y="3308"/>
                  </a:cubicBezTo>
                  <a:cubicBezTo>
                    <a:pt x="3063" y="3285"/>
                    <a:pt x="3068" y="3277"/>
                    <a:pt x="3088" y="3277"/>
                  </a:cubicBezTo>
                  <a:close/>
                  <a:moveTo>
                    <a:pt x="5674" y="3308"/>
                  </a:moveTo>
                  <a:lnTo>
                    <a:pt x="5674" y="3308"/>
                  </a:lnTo>
                  <a:cubicBezTo>
                    <a:pt x="5656" y="3317"/>
                    <a:pt x="5656" y="3320"/>
                    <a:pt x="5662" y="3320"/>
                  </a:cubicBezTo>
                  <a:cubicBezTo>
                    <a:pt x="5674" y="3320"/>
                    <a:pt x="5710" y="3308"/>
                    <a:pt x="5674" y="3308"/>
                  </a:cubicBezTo>
                  <a:close/>
                  <a:moveTo>
                    <a:pt x="3716" y="3292"/>
                  </a:moveTo>
                  <a:cubicBezTo>
                    <a:pt x="3718" y="3292"/>
                    <a:pt x="3717" y="3296"/>
                    <a:pt x="3711" y="3308"/>
                  </a:cubicBezTo>
                  <a:cubicBezTo>
                    <a:pt x="3700" y="3319"/>
                    <a:pt x="3694" y="3323"/>
                    <a:pt x="3693" y="3323"/>
                  </a:cubicBezTo>
                  <a:cubicBezTo>
                    <a:pt x="3688" y="3323"/>
                    <a:pt x="3712" y="3292"/>
                    <a:pt x="3716" y="3292"/>
                  </a:cubicBezTo>
                  <a:close/>
                  <a:moveTo>
                    <a:pt x="6058" y="3295"/>
                  </a:moveTo>
                  <a:cubicBezTo>
                    <a:pt x="6062" y="3295"/>
                    <a:pt x="6068" y="3298"/>
                    <a:pt x="6077" y="3308"/>
                  </a:cubicBezTo>
                  <a:cubicBezTo>
                    <a:pt x="6077" y="3327"/>
                    <a:pt x="6074" y="3334"/>
                    <a:pt x="6070" y="3334"/>
                  </a:cubicBezTo>
                  <a:cubicBezTo>
                    <a:pt x="6060" y="3334"/>
                    <a:pt x="6046" y="3295"/>
                    <a:pt x="6058" y="3295"/>
                  </a:cubicBezTo>
                  <a:close/>
                  <a:moveTo>
                    <a:pt x="1572" y="3202"/>
                  </a:moveTo>
                  <a:cubicBezTo>
                    <a:pt x="1624" y="3202"/>
                    <a:pt x="1686" y="3301"/>
                    <a:pt x="1533" y="3335"/>
                  </a:cubicBezTo>
                  <a:cubicBezTo>
                    <a:pt x="1514" y="3236"/>
                    <a:pt x="1541" y="3202"/>
                    <a:pt x="1572" y="3202"/>
                  </a:cubicBezTo>
                  <a:close/>
                  <a:moveTo>
                    <a:pt x="5960" y="3234"/>
                  </a:moveTo>
                  <a:cubicBezTo>
                    <a:pt x="5980" y="3234"/>
                    <a:pt x="5976" y="3353"/>
                    <a:pt x="5963" y="3353"/>
                  </a:cubicBezTo>
                  <a:cubicBezTo>
                    <a:pt x="5957" y="3353"/>
                    <a:pt x="5950" y="3328"/>
                    <a:pt x="5943" y="3254"/>
                  </a:cubicBezTo>
                  <a:cubicBezTo>
                    <a:pt x="5950" y="3240"/>
                    <a:pt x="5955" y="3234"/>
                    <a:pt x="5960" y="3234"/>
                  </a:cubicBezTo>
                  <a:close/>
                  <a:moveTo>
                    <a:pt x="4314" y="3228"/>
                  </a:moveTo>
                  <a:cubicBezTo>
                    <a:pt x="4370" y="3228"/>
                    <a:pt x="4421" y="3361"/>
                    <a:pt x="4336" y="3361"/>
                  </a:cubicBezTo>
                  <a:cubicBezTo>
                    <a:pt x="4316" y="3361"/>
                    <a:pt x="4287" y="3354"/>
                    <a:pt x="4249" y="3335"/>
                  </a:cubicBezTo>
                  <a:cubicBezTo>
                    <a:pt x="4263" y="3256"/>
                    <a:pt x="4289" y="3228"/>
                    <a:pt x="4314" y="3228"/>
                  </a:cubicBezTo>
                  <a:close/>
                  <a:moveTo>
                    <a:pt x="3013" y="3330"/>
                  </a:moveTo>
                  <a:cubicBezTo>
                    <a:pt x="3032" y="3330"/>
                    <a:pt x="3046" y="3339"/>
                    <a:pt x="3012" y="3361"/>
                  </a:cubicBezTo>
                  <a:cubicBezTo>
                    <a:pt x="2950" y="3346"/>
                    <a:pt x="2987" y="3330"/>
                    <a:pt x="3013" y="3330"/>
                  </a:cubicBezTo>
                  <a:close/>
                  <a:moveTo>
                    <a:pt x="4468" y="3251"/>
                  </a:moveTo>
                  <a:cubicBezTo>
                    <a:pt x="4554" y="3251"/>
                    <a:pt x="4748" y="3380"/>
                    <a:pt x="4602" y="3380"/>
                  </a:cubicBezTo>
                  <a:cubicBezTo>
                    <a:pt x="4572" y="3380"/>
                    <a:pt x="4527" y="3375"/>
                    <a:pt x="4464" y="3361"/>
                  </a:cubicBezTo>
                  <a:cubicBezTo>
                    <a:pt x="4411" y="3279"/>
                    <a:pt x="4428" y="3251"/>
                    <a:pt x="4468" y="3251"/>
                  </a:cubicBezTo>
                  <a:close/>
                  <a:moveTo>
                    <a:pt x="2077" y="3325"/>
                  </a:moveTo>
                  <a:cubicBezTo>
                    <a:pt x="2114" y="3325"/>
                    <a:pt x="2096" y="3384"/>
                    <a:pt x="2073" y="3384"/>
                  </a:cubicBezTo>
                  <a:cubicBezTo>
                    <a:pt x="2063" y="3384"/>
                    <a:pt x="2052" y="3371"/>
                    <a:pt x="2044" y="3335"/>
                  </a:cubicBezTo>
                  <a:cubicBezTo>
                    <a:pt x="2058" y="3327"/>
                    <a:pt x="2069" y="3325"/>
                    <a:pt x="2077" y="3325"/>
                  </a:cubicBezTo>
                  <a:close/>
                  <a:moveTo>
                    <a:pt x="1674" y="3246"/>
                  </a:moveTo>
                  <a:cubicBezTo>
                    <a:pt x="1727" y="3246"/>
                    <a:pt x="1795" y="3302"/>
                    <a:pt x="1695" y="3388"/>
                  </a:cubicBezTo>
                  <a:cubicBezTo>
                    <a:pt x="1595" y="3288"/>
                    <a:pt x="1628" y="3246"/>
                    <a:pt x="1674" y="3246"/>
                  </a:cubicBezTo>
                  <a:close/>
                  <a:moveTo>
                    <a:pt x="329" y="3127"/>
                  </a:moveTo>
                  <a:cubicBezTo>
                    <a:pt x="408" y="3127"/>
                    <a:pt x="570" y="3396"/>
                    <a:pt x="365" y="3396"/>
                  </a:cubicBezTo>
                  <a:cubicBezTo>
                    <a:pt x="346" y="3396"/>
                    <a:pt x="323" y="3394"/>
                    <a:pt x="297" y="3388"/>
                  </a:cubicBezTo>
                  <a:cubicBezTo>
                    <a:pt x="243" y="3388"/>
                    <a:pt x="324" y="3308"/>
                    <a:pt x="297" y="3254"/>
                  </a:cubicBezTo>
                  <a:cubicBezTo>
                    <a:pt x="283" y="3161"/>
                    <a:pt x="301" y="3127"/>
                    <a:pt x="329" y="3127"/>
                  </a:cubicBezTo>
                  <a:close/>
                  <a:moveTo>
                    <a:pt x="1541" y="3362"/>
                  </a:moveTo>
                  <a:cubicBezTo>
                    <a:pt x="1547" y="3362"/>
                    <a:pt x="1546" y="3369"/>
                    <a:pt x="1533" y="3388"/>
                  </a:cubicBezTo>
                  <a:cubicBezTo>
                    <a:pt x="1514" y="3398"/>
                    <a:pt x="1504" y="3401"/>
                    <a:pt x="1499" y="3401"/>
                  </a:cubicBezTo>
                  <a:cubicBezTo>
                    <a:pt x="1483" y="3401"/>
                    <a:pt x="1529" y="3362"/>
                    <a:pt x="1541" y="3362"/>
                  </a:cubicBezTo>
                  <a:close/>
                  <a:moveTo>
                    <a:pt x="1081" y="2996"/>
                  </a:moveTo>
                  <a:cubicBezTo>
                    <a:pt x="1242" y="2996"/>
                    <a:pt x="1134" y="3402"/>
                    <a:pt x="928" y="3402"/>
                  </a:cubicBezTo>
                  <a:cubicBezTo>
                    <a:pt x="876" y="3402"/>
                    <a:pt x="816" y="3375"/>
                    <a:pt x="754" y="3308"/>
                  </a:cubicBezTo>
                  <a:cubicBezTo>
                    <a:pt x="675" y="3255"/>
                    <a:pt x="667" y="3223"/>
                    <a:pt x="693" y="3198"/>
                  </a:cubicBezTo>
                  <a:lnTo>
                    <a:pt x="693" y="3198"/>
                  </a:lnTo>
                  <a:cubicBezTo>
                    <a:pt x="695" y="3199"/>
                    <a:pt x="698" y="3200"/>
                    <a:pt x="700" y="3200"/>
                  </a:cubicBezTo>
                  <a:cubicBezTo>
                    <a:pt x="703" y="3196"/>
                    <a:pt x="705" y="3192"/>
                    <a:pt x="707" y="3188"/>
                  </a:cubicBezTo>
                  <a:lnTo>
                    <a:pt x="707" y="3188"/>
                  </a:lnTo>
                  <a:cubicBezTo>
                    <a:pt x="702" y="3191"/>
                    <a:pt x="697" y="3195"/>
                    <a:pt x="693" y="3198"/>
                  </a:cubicBezTo>
                  <a:lnTo>
                    <a:pt x="693" y="3198"/>
                  </a:lnTo>
                  <a:cubicBezTo>
                    <a:pt x="637" y="3182"/>
                    <a:pt x="669" y="3158"/>
                    <a:pt x="693" y="3158"/>
                  </a:cubicBezTo>
                  <a:cubicBezTo>
                    <a:pt x="707" y="3158"/>
                    <a:pt x="718" y="3166"/>
                    <a:pt x="707" y="3188"/>
                  </a:cubicBezTo>
                  <a:lnTo>
                    <a:pt x="707" y="3188"/>
                  </a:lnTo>
                  <a:cubicBezTo>
                    <a:pt x="775" y="3144"/>
                    <a:pt x="952" y="3123"/>
                    <a:pt x="969" y="3039"/>
                  </a:cubicBezTo>
                  <a:cubicBezTo>
                    <a:pt x="1015" y="3009"/>
                    <a:pt x="1052" y="2996"/>
                    <a:pt x="1081" y="2996"/>
                  </a:cubicBezTo>
                  <a:close/>
                  <a:moveTo>
                    <a:pt x="646" y="3343"/>
                  </a:moveTo>
                  <a:cubicBezTo>
                    <a:pt x="650" y="3343"/>
                    <a:pt x="651" y="3348"/>
                    <a:pt x="646" y="3361"/>
                  </a:cubicBezTo>
                  <a:cubicBezTo>
                    <a:pt x="613" y="3395"/>
                    <a:pt x="597" y="3407"/>
                    <a:pt x="593" y="3407"/>
                  </a:cubicBezTo>
                  <a:cubicBezTo>
                    <a:pt x="583" y="3407"/>
                    <a:pt x="633" y="3343"/>
                    <a:pt x="646" y="3343"/>
                  </a:cubicBezTo>
                  <a:close/>
                  <a:moveTo>
                    <a:pt x="3553" y="3140"/>
                  </a:moveTo>
                  <a:cubicBezTo>
                    <a:pt x="3563" y="3140"/>
                    <a:pt x="3572" y="3150"/>
                    <a:pt x="3577" y="3173"/>
                  </a:cubicBezTo>
                  <a:cubicBezTo>
                    <a:pt x="3598" y="3173"/>
                    <a:pt x="3631" y="3230"/>
                    <a:pt x="3651" y="3289"/>
                  </a:cubicBezTo>
                  <a:lnTo>
                    <a:pt x="3651" y="3289"/>
                  </a:lnTo>
                  <a:cubicBezTo>
                    <a:pt x="3650" y="3289"/>
                    <a:pt x="3650" y="3289"/>
                    <a:pt x="3649" y="3289"/>
                  </a:cubicBezTo>
                  <a:cubicBezTo>
                    <a:pt x="3639" y="3289"/>
                    <a:pt x="3625" y="3313"/>
                    <a:pt x="3640" y="3313"/>
                  </a:cubicBezTo>
                  <a:cubicBezTo>
                    <a:pt x="3644" y="3313"/>
                    <a:pt x="3649" y="3312"/>
                    <a:pt x="3657" y="3308"/>
                  </a:cubicBezTo>
                  <a:lnTo>
                    <a:pt x="3657" y="3308"/>
                  </a:lnTo>
                  <a:cubicBezTo>
                    <a:pt x="3655" y="3302"/>
                    <a:pt x="3653" y="3295"/>
                    <a:pt x="3651" y="3289"/>
                  </a:cubicBezTo>
                  <a:lnTo>
                    <a:pt x="3651" y="3289"/>
                  </a:lnTo>
                  <a:cubicBezTo>
                    <a:pt x="3655" y="3290"/>
                    <a:pt x="3657" y="3295"/>
                    <a:pt x="3657" y="3308"/>
                  </a:cubicBezTo>
                  <a:cubicBezTo>
                    <a:pt x="3657" y="3308"/>
                    <a:pt x="3657" y="3308"/>
                    <a:pt x="3657" y="3308"/>
                  </a:cubicBezTo>
                  <a:lnTo>
                    <a:pt x="3657" y="3308"/>
                  </a:lnTo>
                  <a:cubicBezTo>
                    <a:pt x="3673" y="3363"/>
                    <a:pt x="3674" y="3414"/>
                    <a:pt x="3640" y="3414"/>
                  </a:cubicBezTo>
                  <a:cubicBezTo>
                    <a:pt x="3622" y="3414"/>
                    <a:pt x="3593" y="3399"/>
                    <a:pt x="3550" y="3361"/>
                  </a:cubicBezTo>
                  <a:cubicBezTo>
                    <a:pt x="3416" y="3361"/>
                    <a:pt x="3504" y="3140"/>
                    <a:pt x="3553" y="3140"/>
                  </a:cubicBezTo>
                  <a:close/>
                  <a:moveTo>
                    <a:pt x="3224" y="3344"/>
                  </a:moveTo>
                  <a:cubicBezTo>
                    <a:pt x="3282" y="3344"/>
                    <a:pt x="3325" y="3365"/>
                    <a:pt x="3200" y="3415"/>
                  </a:cubicBezTo>
                  <a:cubicBezTo>
                    <a:pt x="3071" y="3372"/>
                    <a:pt x="3157" y="3344"/>
                    <a:pt x="3224" y="3344"/>
                  </a:cubicBezTo>
                  <a:close/>
                  <a:moveTo>
                    <a:pt x="3495" y="3377"/>
                  </a:moveTo>
                  <a:cubicBezTo>
                    <a:pt x="3501" y="3377"/>
                    <a:pt x="3503" y="3387"/>
                    <a:pt x="3496" y="3415"/>
                  </a:cubicBezTo>
                  <a:cubicBezTo>
                    <a:pt x="3484" y="3423"/>
                    <a:pt x="3476" y="3427"/>
                    <a:pt x="3471" y="3427"/>
                  </a:cubicBezTo>
                  <a:cubicBezTo>
                    <a:pt x="3453" y="3427"/>
                    <a:pt x="3483" y="3377"/>
                    <a:pt x="3495" y="3377"/>
                  </a:cubicBezTo>
                  <a:close/>
                  <a:moveTo>
                    <a:pt x="5595" y="3399"/>
                  </a:moveTo>
                  <a:cubicBezTo>
                    <a:pt x="5574" y="3399"/>
                    <a:pt x="5539" y="3411"/>
                    <a:pt x="5538" y="3424"/>
                  </a:cubicBezTo>
                  <a:lnTo>
                    <a:pt x="5538" y="3424"/>
                  </a:lnTo>
                  <a:cubicBezTo>
                    <a:pt x="5541" y="3424"/>
                    <a:pt x="5544" y="3424"/>
                    <a:pt x="5547" y="3424"/>
                  </a:cubicBezTo>
                  <a:cubicBezTo>
                    <a:pt x="5560" y="3424"/>
                    <a:pt x="5575" y="3425"/>
                    <a:pt x="5589" y="3427"/>
                  </a:cubicBezTo>
                  <a:lnTo>
                    <a:pt x="5589" y="3427"/>
                  </a:lnTo>
                  <a:cubicBezTo>
                    <a:pt x="5617" y="3407"/>
                    <a:pt x="5610" y="3399"/>
                    <a:pt x="5595" y="3399"/>
                  </a:cubicBezTo>
                  <a:close/>
                  <a:moveTo>
                    <a:pt x="2659" y="3351"/>
                  </a:moveTo>
                  <a:cubicBezTo>
                    <a:pt x="2711" y="3351"/>
                    <a:pt x="2774" y="3439"/>
                    <a:pt x="2702" y="3439"/>
                  </a:cubicBezTo>
                  <a:cubicBezTo>
                    <a:pt x="2683" y="3439"/>
                    <a:pt x="2652" y="3433"/>
                    <a:pt x="2609" y="3415"/>
                  </a:cubicBezTo>
                  <a:cubicBezTo>
                    <a:pt x="2616" y="3368"/>
                    <a:pt x="2636" y="3351"/>
                    <a:pt x="2659" y="3351"/>
                  </a:cubicBezTo>
                  <a:close/>
                  <a:moveTo>
                    <a:pt x="728" y="3399"/>
                  </a:moveTo>
                  <a:cubicBezTo>
                    <a:pt x="746" y="3399"/>
                    <a:pt x="764" y="3410"/>
                    <a:pt x="754" y="3442"/>
                  </a:cubicBezTo>
                  <a:cubicBezTo>
                    <a:pt x="672" y="3426"/>
                    <a:pt x="700" y="3399"/>
                    <a:pt x="728" y="3399"/>
                  </a:cubicBezTo>
                  <a:close/>
                  <a:moveTo>
                    <a:pt x="2470" y="3258"/>
                  </a:moveTo>
                  <a:cubicBezTo>
                    <a:pt x="2557" y="3258"/>
                    <a:pt x="2632" y="3338"/>
                    <a:pt x="2394" y="3442"/>
                  </a:cubicBezTo>
                  <a:cubicBezTo>
                    <a:pt x="2322" y="3310"/>
                    <a:pt x="2400" y="3258"/>
                    <a:pt x="2470" y="3258"/>
                  </a:cubicBezTo>
                  <a:close/>
                  <a:moveTo>
                    <a:pt x="1175" y="3330"/>
                  </a:moveTo>
                  <a:cubicBezTo>
                    <a:pt x="1192" y="3330"/>
                    <a:pt x="1217" y="3340"/>
                    <a:pt x="1203" y="3352"/>
                  </a:cubicBezTo>
                  <a:lnTo>
                    <a:pt x="1203" y="3352"/>
                  </a:lnTo>
                  <a:cubicBezTo>
                    <a:pt x="1202" y="3352"/>
                    <a:pt x="1202" y="3352"/>
                    <a:pt x="1201" y="3352"/>
                  </a:cubicBezTo>
                  <a:cubicBezTo>
                    <a:pt x="1193" y="3352"/>
                    <a:pt x="1188" y="3355"/>
                    <a:pt x="1187" y="3360"/>
                  </a:cubicBezTo>
                  <a:lnTo>
                    <a:pt x="1187" y="3360"/>
                  </a:lnTo>
                  <a:cubicBezTo>
                    <a:pt x="1195" y="3358"/>
                    <a:pt x="1200" y="3355"/>
                    <a:pt x="1203" y="3352"/>
                  </a:cubicBezTo>
                  <a:lnTo>
                    <a:pt x="1203" y="3352"/>
                  </a:lnTo>
                  <a:cubicBezTo>
                    <a:pt x="1258" y="3354"/>
                    <a:pt x="1434" y="3444"/>
                    <a:pt x="1347" y="3444"/>
                  </a:cubicBezTo>
                  <a:cubicBezTo>
                    <a:pt x="1339" y="3444"/>
                    <a:pt x="1330" y="3444"/>
                    <a:pt x="1318" y="3442"/>
                  </a:cubicBezTo>
                  <a:lnTo>
                    <a:pt x="1265" y="3442"/>
                  </a:lnTo>
                  <a:cubicBezTo>
                    <a:pt x="1208" y="3397"/>
                    <a:pt x="1187" y="3372"/>
                    <a:pt x="1187" y="3360"/>
                  </a:cubicBezTo>
                  <a:lnTo>
                    <a:pt x="1187" y="3360"/>
                  </a:lnTo>
                  <a:cubicBezTo>
                    <a:pt x="1186" y="3361"/>
                    <a:pt x="1185" y="3361"/>
                    <a:pt x="1184" y="3361"/>
                  </a:cubicBezTo>
                  <a:cubicBezTo>
                    <a:pt x="1150" y="3339"/>
                    <a:pt x="1159" y="3330"/>
                    <a:pt x="1175" y="3330"/>
                  </a:cubicBezTo>
                  <a:close/>
                  <a:moveTo>
                    <a:pt x="1554" y="3434"/>
                  </a:moveTo>
                  <a:cubicBezTo>
                    <a:pt x="1555" y="3434"/>
                    <a:pt x="1550" y="3436"/>
                    <a:pt x="1533" y="3442"/>
                  </a:cubicBezTo>
                  <a:cubicBezTo>
                    <a:pt x="1511" y="3448"/>
                    <a:pt x="1501" y="3450"/>
                    <a:pt x="1500" y="3450"/>
                  </a:cubicBezTo>
                  <a:cubicBezTo>
                    <a:pt x="1495" y="3450"/>
                    <a:pt x="1549" y="3434"/>
                    <a:pt x="1554" y="3434"/>
                  </a:cubicBezTo>
                  <a:close/>
                  <a:moveTo>
                    <a:pt x="5781" y="3415"/>
                  </a:moveTo>
                  <a:cubicBezTo>
                    <a:pt x="5763" y="3442"/>
                    <a:pt x="5769" y="3451"/>
                    <a:pt x="5781" y="3451"/>
                  </a:cubicBezTo>
                  <a:cubicBezTo>
                    <a:pt x="5805" y="3451"/>
                    <a:pt x="5853" y="3415"/>
                    <a:pt x="5781" y="3415"/>
                  </a:cubicBezTo>
                  <a:close/>
                  <a:moveTo>
                    <a:pt x="4261" y="3362"/>
                  </a:moveTo>
                  <a:cubicBezTo>
                    <a:pt x="4274" y="3362"/>
                    <a:pt x="4283" y="3382"/>
                    <a:pt x="4276" y="3442"/>
                  </a:cubicBezTo>
                  <a:cubicBezTo>
                    <a:pt x="4255" y="3452"/>
                    <a:pt x="4241" y="3456"/>
                    <a:pt x="4230" y="3456"/>
                  </a:cubicBezTo>
                  <a:cubicBezTo>
                    <a:pt x="4181" y="3456"/>
                    <a:pt x="4231" y="3362"/>
                    <a:pt x="4261" y="3362"/>
                  </a:cubicBezTo>
                  <a:close/>
                  <a:moveTo>
                    <a:pt x="2267" y="3438"/>
                  </a:moveTo>
                  <a:cubicBezTo>
                    <a:pt x="2298" y="3438"/>
                    <a:pt x="2337" y="3453"/>
                    <a:pt x="2259" y="3469"/>
                  </a:cubicBezTo>
                  <a:cubicBezTo>
                    <a:pt x="2225" y="3446"/>
                    <a:pt x="2244" y="3438"/>
                    <a:pt x="2267" y="3438"/>
                  </a:cubicBezTo>
                  <a:close/>
                  <a:moveTo>
                    <a:pt x="4414" y="3408"/>
                  </a:moveTo>
                  <a:cubicBezTo>
                    <a:pt x="4437" y="3408"/>
                    <a:pt x="4451" y="3429"/>
                    <a:pt x="4383" y="3469"/>
                  </a:cubicBezTo>
                  <a:cubicBezTo>
                    <a:pt x="4356" y="3429"/>
                    <a:pt x="4390" y="3408"/>
                    <a:pt x="4414" y="3408"/>
                  </a:cubicBezTo>
                  <a:close/>
                  <a:moveTo>
                    <a:pt x="3212" y="3445"/>
                  </a:moveTo>
                  <a:cubicBezTo>
                    <a:pt x="3247" y="3445"/>
                    <a:pt x="3273" y="3459"/>
                    <a:pt x="3200" y="3496"/>
                  </a:cubicBezTo>
                  <a:cubicBezTo>
                    <a:pt x="3112" y="3466"/>
                    <a:pt x="3169" y="3445"/>
                    <a:pt x="3212" y="3445"/>
                  </a:cubicBezTo>
                  <a:close/>
                  <a:moveTo>
                    <a:pt x="3479" y="3465"/>
                  </a:moveTo>
                  <a:cubicBezTo>
                    <a:pt x="3485" y="3465"/>
                    <a:pt x="3484" y="3473"/>
                    <a:pt x="3469" y="3496"/>
                  </a:cubicBezTo>
                  <a:cubicBezTo>
                    <a:pt x="3460" y="3499"/>
                    <a:pt x="3453" y="3500"/>
                    <a:pt x="3449" y="3500"/>
                  </a:cubicBezTo>
                  <a:cubicBezTo>
                    <a:pt x="3427" y="3500"/>
                    <a:pt x="3466" y="3465"/>
                    <a:pt x="3479" y="3465"/>
                  </a:cubicBezTo>
                  <a:close/>
                  <a:moveTo>
                    <a:pt x="5435" y="3495"/>
                  </a:moveTo>
                  <a:cubicBezTo>
                    <a:pt x="5423" y="3495"/>
                    <a:pt x="5420" y="3500"/>
                    <a:pt x="5436" y="3511"/>
                  </a:cubicBezTo>
                  <a:lnTo>
                    <a:pt x="5436" y="3511"/>
                  </a:lnTo>
                  <a:cubicBezTo>
                    <a:pt x="5435" y="3505"/>
                    <a:pt x="5435" y="3500"/>
                    <a:pt x="5435" y="3495"/>
                  </a:cubicBezTo>
                  <a:lnTo>
                    <a:pt x="5435" y="3495"/>
                  </a:lnTo>
                  <a:cubicBezTo>
                    <a:pt x="5435" y="3495"/>
                    <a:pt x="5435" y="3495"/>
                    <a:pt x="5435" y="3495"/>
                  </a:cubicBezTo>
                  <a:close/>
                  <a:moveTo>
                    <a:pt x="4015" y="2273"/>
                  </a:moveTo>
                  <a:cubicBezTo>
                    <a:pt x="4057" y="2273"/>
                    <a:pt x="4077" y="2328"/>
                    <a:pt x="4034" y="2474"/>
                  </a:cubicBezTo>
                  <a:cubicBezTo>
                    <a:pt x="3792" y="2716"/>
                    <a:pt x="4330" y="2797"/>
                    <a:pt x="4114" y="2904"/>
                  </a:cubicBezTo>
                  <a:cubicBezTo>
                    <a:pt x="4330" y="3146"/>
                    <a:pt x="4007" y="3308"/>
                    <a:pt x="3899" y="3523"/>
                  </a:cubicBezTo>
                  <a:lnTo>
                    <a:pt x="3872" y="3496"/>
                  </a:lnTo>
                  <a:lnTo>
                    <a:pt x="3846" y="3442"/>
                  </a:lnTo>
                  <a:cubicBezTo>
                    <a:pt x="3872" y="3371"/>
                    <a:pt x="3905" y="3294"/>
                    <a:pt x="3930" y="3213"/>
                  </a:cubicBezTo>
                  <a:lnTo>
                    <a:pt x="3930" y="3213"/>
                  </a:lnTo>
                  <a:cubicBezTo>
                    <a:pt x="3935" y="3228"/>
                    <a:pt x="3940" y="3234"/>
                    <a:pt x="3944" y="3234"/>
                  </a:cubicBezTo>
                  <a:cubicBezTo>
                    <a:pt x="3957" y="3234"/>
                    <a:pt x="3964" y="3179"/>
                    <a:pt x="3948" y="3179"/>
                  </a:cubicBezTo>
                  <a:cubicBezTo>
                    <a:pt x="3946" y="3179"/>
                    <a:pt x="3942" y="3181"/>
                    <a:pt x="3938" y="3186"/>
                  </a:cubicBezTo>
                  <a:lnTo>
                    <a:pt x="3938" y="3186"/>
                  </a:lnTo>
                  <a:cubicBezTo>
                    <a:pt x="3981" y="3029"/>
                    <a:pt x="3991" y="2859"/>
                    <a:pt x="3872" y="2689"/>
                  </a:cubicBezTo>
                  <a:cubicBezTo>
                    <a:pt x="3744" y="2525"/>
                    <a:pt x="3928" y="2273"/>
                    <a:pt x="4015" y="2273"/>
                  </a:cubicBezTo>
                  <a:close/>
                  <a:moveTo>
                    <a:pt x="6122" y="3475"/>
                  </a:moveTo>
                  <a:cubicBezTo>
                    <a:pt x="6152" y="3475"/>
                    <a:pt x="6194" y="3523"/>
                    <a:pt x="6104" y="3523"/>
                  </a:cubicBezTo>
                  <a:cubicBezTo>
                    <a:pt x="6095" y="3487"/>
                    <a:pt x="6107" y="3475"/>
                    <a:pt x="6122" y="3475"/>
                  </a:cubicBezTo>
                  <a:close/>
                  <a:moveTo>
                    <a:pt x="1525" y="3495"/>
                  </a:moveTo>
                  <a:cubicBezTo>
                    <a:pt x="1542" y="3495"/>
                    <a:pt x="1547" y="3509"/>
                    <a:pt x="1507" y="3550"/>
                  </a:cubicBezTo>
                  <a:cubicBezTo>
                    <a:pt x="1440" y="3533"/>
                    <a:pt x="1498" y="3495"/>
                    <a:pt x="1525" y="3495"/>
                  </a:cubicBezTo>
                  <a:close/>
                  <a:moveTo>
                    <a:pt x="4122" y="3436"/>
                  </a:moveTo>
                  <a:cubicBezTo>
                    <a:pt x="4174" y="3436"/>
                    <a:pt x="4220" y="3551"/>
                    <a:pt x="4090" y="3551"/>
                  </a:cubicBezTo>
                  <a:cubicBezTo>
                    <a:pt x="4081" y="3551"/>
                    <a:pt x="4071" y="3551"/>
                    <a:pt x="4061" y="3550"/>
                  </a:cubicBezTo>
                  <a:cubicBezTo>
                    <a:pt x="4069" y="3464"/>
                    <a:pt x="4097" y="3436"/>
                    <a:pt x="4122" y="3436"/>
                  </a:cubicBezTo>
                  <a:close/>
                  <a:moveTo>
                    <a:pt x="936" y="3519"/>
                  </a:moveTo>
                  <a:cubicBezTo>
                    <a:pt x="941" y="3519"/>
                    <a:pt x="938" y="3527"/>
                    <a:pt x="915" y="3550"/>
                  </a:cubicBezTo>
                  <a:cubicBezTo>
                    <a:pt x="906" y="3553"/>
                    <a:pt x="900" y="3554"/>
                    <a:pt x="896" y="3554"/>
                  </a:cubicBezTo>
                  <a:cubicBezTo>
                    <a:pt x="877" y="3554"/>
                    <a:pt x="926" y="3519"/>
                    <a:pt x="936" y="3519"/>
                  </a:cubicBezTo>
                  <a:close/>
                  <a:moveTo>
                    <a:pt x="2269" y="3514"/>
                  </a:moveTo>
                  <a:cubicBezTo>
                    <a:pt x="2319" y="3514"/>
                    <a:pt x="2383" y="3545"/>
                    <a:pt x="2259" y="3577"/>
                  </a:cubicBezTo>
                  <a:cubicBezTo>
                    <a:pt x="2202" y="3531"/>
                    <a:pt x="2232" y="3514"/>
                    <a:pt x="2269" y="3514"/>
                  </a:cubicBezTo>
                  <a:close/>
                  <a:moveTo>
                    <a:pt x="5146" y="3527"/>
                  </a:moveTo>
                  <a:cubicBezTo>
                    <a:pt x="5137" y="3527"/>
                    <a:pt x="5124" y="3540"/>
                    <a:pt x="5109" y="3577"/>
                  </a:cubicBezTo>
                  <a:cubicBezTo>
                    <a:pt x="5120" y="3584"/>
                    <a:pt x="5129" y="3586"/>
                    <a:pt x="5136" y="3586"/>
                  </a:cubicBezTo>
                  <a:cubicBezTo>
                    <a:pt x="5168" y="3586"/>
                    <a:pt x="5165" y="3527"/>
                    <a:pt x="5146" y="3527"/>
                  </a:cubicBezTo>
                  <a:close/>
                  <a:moveTo>
                    <a:pt x="2554" y="3553"/>
                  </a:moveTo>
                  <a:cubicBezTo>
                    <a:pt x="2559" y="3553"/>
                    <a:pt x="2561" y="3559"/>
                    <a:pt x="2555" y="3577"/>
                  </a:cubicBezTo>
                  <a:cubicBezTo>
                    <a:pt x="2532" y="3594"/>
                    <a:pt x="2520" y="3600"/>
                    <a:pt x="2515" y="3600"/>
                  </a:cubicBezTo>
                  <a:cubicBezTo>
                    <a:pt x="2502" y="3600"/>
                    <a:pt x="2541" y="3553"/>
                    <a:pt x="2554" y="3553"/>
                  </a:cubicBezTo>
                  <a:close/>
                  <a:moveTo>
                    <a:pt x="3702" y="3459"/>
                  </a:moveTo>
                  <a:cubicBezTo>
                    <a:pt x="3772" y="3459"/>
                    <a:pt x="3819" y="3602"/>
                    <a:pt x="3706" y="3602"/>
                  </a:cubicBezTo>
                  <a:cubicBezTo>
                    <a:pt x="3681" y="3602"/>
                    <a:pt x="3647" y="3595"/>
                    <a:pt x="3604" y="3577"/>
                  </a:cubicBezTo>
                  <a:cubicBezTo>
                    <a:pt x="3633" y="3489"/>
                    <a:pt x="3670" y="3459"/>
                    <a:pt x="3702" y="3459"/>
                  </a:cubicBezTo>
                  <a:close/>
                  <a:moveTo>
                    <a:pt x="383" y="3580"/>
                  </a:moveTo>
                  <a:cubicBezTo>
                    <a:pt x="392" y="3580"/>
                    <a:pt x="395" y="3585"/>
                    <a:pt x="377" y="3603"/>
                  </a:cubicBezTo>
                  <a:cubicBezTo>
                    <a:pt x="324" y="3603"/>
                    <a:pt x="365" y="3580"/>
                    <a:pt x="383" y="3580"/>
                  </a:cubicBezTo>
                  <a:close/>
                  <a:moveTo>
                    <a:pt x="2020" y="3452"/>
                  </a:moveTo>
                  <a:cubicBezTo>
                    <a:pt x="2075" y="3452"/>
                    <a:pt x="2135" y="3499"/>
                    <a:pt x="2044" y="3603"/>
                  </a:cubicBezTo>
                  <a:cubicBezTo>
                    <a:pt x="1905" y="3506"/>
                    <a:pt x="1960" y="3452"/>
                    <a:pt x="2020" y="3452"/>
                  </a:cubicBezTo>
                  <a:close/>
                  <a:moveTo>
                    <a:pt x="3307" y="3532"/>
                  </a:moveTo>
                  <a:cubicBezTo>
                    <a:pt x="3347" y="3532"/>
                    <a:pt x="3383" y="3553"/>
                    <a:pt x="3308" y="3603"/>
                  </a:cubicBezTo>
                  <a:cubicBezTo>
                    <a:pt x="3207" y="3560"/>
                    <a:pt x="3260" y="3532"/>
                    <a:pt x="3307" y="3532"/>
                  </a:cubicBezTo>
                  <a:close/>
                  <a:moveTo>
                    <a:pt x="3466" y="3537"/>
                  </a:moveTo>
                  <a:cubicBezTo>
                    <a:pt x="3514" y="3537"/>
                    <a:pt x="3592" y="3606"/>
                    <a:pt x="3485" y="3606"/>
                  </a:cubicBezTo>
                  <a:cubicBezTo>
                    <a:pt x="3473" y="3606"/>
                    <a:pt x="3459" y="3605"/>
                    <a:pt x="3442" y="3603"/>
                  </a:cubicBezTo>
                  <a:cubicBezTo>
                    <a:pt x="3426" y="3554"/>
                    <a:pt x="3442" y="3537"/>
                    <a:pt x="3466" y="3537"/>
                  </a:cubicBezTo>
                  <a:close/>
                  <a:moveTo>
                    <a:pt x="1391" y="3561"/>
                  </a:moveTo>
                  <a:cubicBezTo>
                    <a:pt x="1401" y="3561"/>
                    <a:pt x="1393" y="3572"/>
                    <a:pt x="1345" y="3603"/>
                  </a:cubicBezTo>
                  <a:cubicBezTo>
                    <a:pt x="1332" y="3606"/>
                    <a:pt x="1324" y="3607"/>
                    <a:pt x="1318" y="3607"/>
                  </a:cubicBezTo>
                  <a:cubicBezTo>
                    <a:pt x="1281" y="3607"/>
                    <a:pt x="1373" y="3561"/>
                    <a:pt x="1391" y="3561"/>
                  </a:cubicBezTo>
                  <a:close/>
                  <a:moveTo>
                    <a:pt x="5276" y="3556"/>
                  </a:moveTo>
                  <a:cubicBezTo>
                    <a:pt x="5269" y="3556"/>
                    <a:pt x="5259" y="3561"/>
                    <a:pt x="5244" y="3577"/>
                  </a:cubicBezTo>
                  <a:cubicBezTo>
                    <a:pt x="5250" y="3602"/>
                    <a:pt x="5258" y="3611"/>
                    <a:pt x="5265" y="3611"/>
                  </a:cubicBezTo>
                  <a:cubicBezTo>
                    <a:pt x="5283" y="3611"/>
                    <a:pt x="5297" y="3556"/>
                    <a:pt x="5276" y="3556"/>
                  </a:cubicBezTo>
                  <a:close/>
                  <a:moveTo>
                    <a:pt x="1224" y="3535"/>
                  </a:moveTo>
                  <a:cubicBezTo>
                    <a:pt x="1249" y="3535"/>
                    <a:pt x="1289" y="3630"/>
                    <a:pt x="1274" y="3630"/>
                  </a:cubicBezTo>
                  <a:cubicBezTo>
                    <a:pt x="1267" y="3630"/>
                    <a:pt x="1248" y="3609"/>
                    <a:pt x="1211" y="3550"/>
                  </a:cubicBezTo>
                  <a:cubicBezTo>
                    <a:pt x="1214" y="3539"/>
                    <a:pt x="1219" y="3535"/>
                    <a:pt x="1224" y="3535"/>
                  </a:cubicBezTo>
                  <a:close/>
                  <a:moveTo>
                    <a:pt x="1527" y="3599"/>
                  </a:moveTo>
                  <a:cubicBezTo>
                    <a:pt x="1545" y="3599"/>
                    <a:pt x="1552" y="3608"/>
                    <a:pt x="1507" y="3630"/>
                  </a:cubicBezTo>
                  <a:cubicBezTo>
                    <a:pt x="1460" y="3615"/>
                    <a:pt x="1503" y="3599"/>
                    <a:pt x="1527" y="3599"/>
                  </a:cubicBezTo>
                  <a:close/>
                  <a:moveTo>
                    <a:pt x="3580" y="3610"/>
                  </a:moveTo>
                  <a:cubicBezTo>
                    <a:pt x="3604" y="3610"/>
                    <a:pt x="3617" y="3617"/>
                    <a:pt x="3550" y="3630"/>
                  </a:cubicBezTo>
                  <a:cubicBezTo>
                    <a:pt x="3523" y="3617"/>
                    <a:pt x="3557" y="3610"/>
                    <a:pt x="3580" y="3610"/>
                  </a:cubicBezTo>
                  <a:close/>
                  <a:moveTo>
                    <a:pt x="2896" y="3513"/>
                  </a:moveTo>
                  <a:cubicBezTo>
                    <a:pt x="2989" y="3513"/>
                    <a:pt x="3125" y="3641"/>
                    <a:pt x="3001" y="3641"/>
                  </a:cubicBezTo>
                  <a:cubicBezTo>
                    <a:pt x="2966" y="3641"/>
                    <a:pt x="2909" y="3630"/>
                    <a:pt x="2824" y="3603"/>
                  </a:cubicBezTo>
                  <a:cubicBezTo>
                    <a:pt x="2824" y="3536"/>
                    <a:pt x="2856" y="3513"/>
                    <a:pt x="2896" y="3513"/>
                  </a:cubicBezTo>
                  <a:close/>
                  <a:moveTo>
                    <a:pt x="5310" y="3573"/>
                  </a:moveTo>
                  <a:cubicBezTo>
                    <a:pt x="5303" y="3573"/>
                    <a:pt x="5297" y="3588"/>
                    <a:pt x="5297" y="3630"/>
                  </a:cubicBezTo>
                  <a:cubicBezTo>
                    <a:pt x="5310" y="3642"/>
                    <a:pt x="5318" y="3647"/>
                    <a:pt x="5324" y="3647"/>
                  </a:cubicBezTo>
                  <a:cubicBezTo>
                    <a:pt x="5346" y="3647"/>
                    <a:pt x="5325" y="3573"/>
                    <a:pt x="5310" y="3573"/>
                  </a:cubicBezTo>
                  <a:close/>
                  <a:moveTo>
                    <a:pt x="2652" y="3516"/>
                  </a:moveTo>
                  <a:cubicBezTo>
                    <a:pt x="2698" y="3516"/>
                    <a:pt x="2756" y="3650"/>
                    <a:pt x="2699" y="3650"/>
                  </a:cubicBezTo>
                  <a:cubicBezTo>
                    <a:pt x="2681" y="3650"/>
                    <a:pt x="2652" y="3637"/>
                    <a:pt x="2609" y="3603"/>
                  </a:cubicBezTo>
                  <a:cubicBezTo>
                    <a:pt x="2615" y="3539"/>
                    <a:pt x="2632" y="3516"/>
                    <a:pt x="2652" y="3516"/>
                  </a:cubicBezTo>
                  <a:close/>
                  <a:moveTo>
                    <a:pt x="6214" y="3615"/>
                  </a:moveTo>
                  <a:cubicBezTo>
                    <a:pt x="6246" y="3615"/>
                    <a:pt x="6293" y="3641"/>
                    <a:pt x="6212" y="3657"/>
                  </a:cubicBezTo>
                  <a:cubicBezTo>
                    <a:pt x="6180" y="3626"/>
                    <a:pt x="6194" y="3615"/>
                    <a:pt x="6214" y="3615"/>
                  </a:cubicBezTo>
                  <a:close/>
                  <a:moveTo>
                    <a:pt x="2135" y="3653"/>
                  </a:moveTo>
                  <a:cubicBezTo>
                    <a:pt x="2159" y="3653"/>
                    <a:pt x="2187" y="3669"/>
                    <a:pt x="2125" y="3684"/>
                  </a:cubicBezTo>
                  <a:cubicBezTo>
                    <a:pt x="2102" y="3661"/>
                    <a:pt x="2118" y="3653"/>
                    <a:pt x="2135" y="3653"/>
                  </a:cubicBezTo>
                  <a:close/>
                  <a:moveTo>
                    <a:pt x="2346" y="3636"/>
                  </a:moveTo>
                  <a:cubicBezTo>
                    <a:pt x="2355" y="3636"/>
                    <a:pt x="2358" y="3648"/>
                    <a:pt x="2340" y="3684"/>
                  </a:cubicBezTo>
                  <a:cubicBezTo>
                    <a:pt x="2286" y="3684"/>
                    <a:pt x="2328" y="3636"/>
                    <a:pt x="2346" y="3636"/>
                  </a:cubicBezTo>
                  <a:close/>
                  <a:moveTo>
                    <a:pt x="3731" y="3644"/>
                  </a:moveTo>
                  <a:cubicBezTo>
                    <a:pt x="3758" y="3644"/>
                    <a:pt x="3778" y="3657"/>
                    <a:pt x="3711" y="3684"/>
                  </a:cubicBezTo>
                  <a:cubicBezTo>
                    <a:pt x="3671" y="3657"/>
                    <a:pt x="3704" y="3644"/>
                    <a:pt x="3731" y="3644"/>
                  </a:cubicBezTo>
                  <a:close/>
                  <a:moveTo>
                    <a:pt x="1320" y="3660"/>
                  </a:moveTo>
                  <a:cubicBezTo>
                    <a:pt x="1353" y="3660"/>
                    <a:pt x="1392" y="3681"/>
                    <a:pt x="1318" y="3711"/>
                  </a:cubicBezTo>
                  <a:cubicBezTo>
                    <a:pt x="1270" y="3675"/>
                    <a:pt x="1292" y="3660"/>
                    <a:pt x="1320" y="3660"/>
                  </a:cubicBezTo>
                  <a:close/>
                  <a:moveTo>
                    <a:pt x="4247" y="3590"/>
                  </a:moveTo>
                  <a:cubicBezTo>
                    <a:pt x="4320" y="3590"/>
                    <a:pt x="4425" y="3677"/>
                    <a:pt x="4222" y="3711"/>
                  </a:cubicBezTo>
                  <a:cubicBezTo>
                    <a:pt x="4172" y="3621"/>
                    <a:pt x="4204" y="3590"/>
                    <a:pt x="4247" y="3590"/>
                  </a:cubicBezTo>
                  <a:close/>
                  <a:moveTo>
                    <a:pt x="1632" y="3669"/>
                  </a:moveTo>
                  <a:cubicBezTo>
                    <a:pt x="1663" y="3669"/>
                    <a:pt x="1712" y="3715"/>
                    <a:pt x="1651" y="3715"/>
                  </a:cubicBezTo>
                  <a:cubicBezTo>
                    <a:pt x="1641" y="3715"/>
                    <a:pt x="1629" y="3713"/>
                    <a:pt x="1614" y="3711"/>
                  </a:cubicBezTo>
                  <a:cubicBezTo>
                    <a:pt x="1606" y="3679"/>
                    <a:pt x="1617" y="3669"/>
                    <a:pt x="1632" y="3669"/>
                  </a:cubicBezTo>
                  <a:close/>
                  <a:moveTo>
                    <a:pt x="3101" y="3673"/>
                  </a:moveTo>
                  <a:cubicBezTo>
                    <a:pt x="3105" y="3673"/>
                    <a:pt x="3112" y="3676"/>
                    <a:pt x="3120" y="3684"/>
                  </a:cubicBezTo>
                  <a:cubicBezTo>
                    <a:pt x="3113" y="3712"/>
                    <a:pt x="3106" y="3722"/>
                    <a:pt x="3100" y="3722"/>
                  </a:cubicBezTo>
                  <a:cubicBezTo>
                    <a:pt x="3087" y="3722"/>
                    <a:pt x="3082" y="3673"/>
                    <a:pt x="3101" y="3673"/>
                  </a:cubicBezTo>
                  <a:close/>
                  <a:moveTo>
                    <a:pt x="5383" y="3612"/>
                  </a:moveTo>
                  <a:cubicBezTo>
                    <a:pt x="5362" y="3612"/>
                    <a:pt x="5339" y="3637"/>
                    <a:pt x="5324" y="3711"/>
                  </a:cubicBezTo>
                  <a:cubicBezTo>
                    <a:pt x="5353" y="3725"/>
                    <a:pt x="5374" y="3731"/>
                    <a:pt x="5391" y="3731"/>
                  </a:cubicBezTo>
                  <a:cubicBezTo>
                    <a:pt x="5465" y="3731"/>
                    <a:pt x="5428" y="3612"/>
                    <a:pt x="5383" y="3612"/>
                  </a:cubicBezTo>
                  <a:close/>
                  <a:moveTo>
                    <a:pt x="769" y="3690"/>
                  </a:moveTo>
                  <a:cubicBezTo>
                    <a:pt x="781" y="3690"/>
                    <a:pt x="790" y="3702"/>
                    <a:pt x="781" y="3738"/>
                  </a:cubicBezTo>
                  <a:lnTo>
                    <a:pt x="781" y="3738"/>
                  </a:lnTo>
                  <a:cubicBezTo>
                    <a:pt x="709" y="3738"/>
                    <a:pt x="745" y="3690"/>
                    <a:pt x="769" y="3690"/>
                  </a:cubicBezTo>
                  <a:close/>
                  <a:moveTo>
                    <a:pt x="3374" y="3702"/>
                  </a:moveTo>
                  <a:cubicBezTo>
                    <a:pt x="3386" y="3702"/>
                    <a:pt x="3389" y="3711"/>
                    <a:pt x="3362" y="3738"/>
                  </a:cubicBezTo>
                  <a:lnTo>
                    <a:pt x="3362" y="3738"/>
                  </a:lnTo>
                  <a:cubicBezTo>
                    <a:pt x="3290" y="3738"/>
                    <a:pt x="3350" y="3702"/>
                    <a:pt x="3374" y="3702"/>
                  </a:cubicBezTo>
                  <a:close/>
                  <a:moveTo>
                    <a:pt x="4381" y="3695"/>
                  </a:moveTo>
                  <a:cubicBezTo>
                    <a:pt x="4395" y="3695"/>
                    <a:pt x="4399" y="3706"/>
                    <a:pt x="4356" y="3738"/>
                  </a:cubicBezTo>
                  <a:cubicBezTo>
                    <a:pt x="4307" y="3722"/>
                    <a:pt x="4358" y="3695"/>
                    <a:pt x="4381" y="3695"/>
                  </a:cubicBezTo>
                  <a:close/>
                  <a:moveTo>
                    <a:pt x="2394" y="3577"/>
                  </a:moveTo>
                  <a:lnTo>
                    <a:pt x="2394" y="3577"/>
                  </a:lnTo>
                  <a:cubicBezTo>
                    <a:pt x="2623" y="3594"/>
                    <a:pt x="2575" y="3750"/>
                    <a:pt x="2500" y="3750"/>
                  </a:cubicBezTo>
                  <a:cubicBezTo>
                    <a:pt x="2460" y="3750"/>
                    <a:pt x="2412" y="3707"/>
                    <a:pt x="2394" y="3577"/>
                  </a:cubicBezTo>
                  <a:close/>
                  <a:moveTo>
                    <a:pt x="5031" y="3704"/>
                  </a:moveTo>
                  <a:cubicBezTo>
                    <a:pt x="5046" y="3704"/>
                    <a:pt x="5123" y="3759"/>
                    <a:pt x="5106" y="3759"/>
                  </a:cubicBezTo>
                  <a:cubicBezTo>
                    <a:pt x="5101" y="3759"/>
                    <a:pt x="5086" y="3753"/>
                    <a:pt x="5055" y="3738"/>
                  </a:cubicBezTo>
                  <a:cubicBezTo>
                    <a:pt x="5030" y="3713"/>
                    <a:pt x="5026" y="3704"/>
                    <a:pt x="5031" y="3704"/>
                  </a:cubicBezTo>
                  <a:close/>
                  <a:moveTo>
                    <a:pt x="3019" y="3725"/>
                  </a:moveTo>
                  <a:cubicBezTo>
                    <a:pt x="3031" y="3725"/>
                    <a:pt x="3135" y="3764"/>
                    <a:pt x="3126" y="3764"/>
                  </a:cubicBezTo>
                  <a:cubicBezTo>
                    <a:pt x="3122" y="3764"/>
                    <a:pt x="3098" y="3757"/>
                    <a:pt x="3039" y="3738"/>
                  </a:cubicBezTo>
                  <a:cubicBezTo>
                    <a:pt x="3020" y="3728"/>
                    <a:pt x="3015" y="3725"/>
                    <a:pt x="3019" y="3725"/>
                  </a:cubicBezTo>
                  <a:close/>
                  <a:moveTo>
                    <a:pt x="4782" y="3680"/>
                  </a:moveTo>
                  <a:cubicBezTo>
                    <a:pt x="4808" y="3680"/>
                    <a:pt x="4852" y="3732"/>
                    <a:pt x="4787" y="3765"/>
                  </a:cubicBezTo>
                  <a:cubicBezTo>
                    <a:pt x="4755" y="3701"/>
                    <a:pt x="4765" y="3680"/>
                    <a:pt x="4782" y="3680"/>
                  </a:cubicBezTo>
                  <a:close/>
                  <a:moveTo>
                    <a:pt x="1860" y="3727"/>
                  </a:moveTo>
                  <a:cubicBezTo>
                    <a:pt x="1855" y="3727"/>
                    <a:pt x="1845" y="3730"/>
                    <a:pt x="1829" y="3738"/>
                  </a:cubicBezTo>
                  <a:cubicBezTo>
                    <a:pt x="1808" y="3766"/>
                    <a:pt x="1805" y="3776"/>
                    <a:pt x="1811" y="3776"/>
                  </a:cubicBezTo>
                  <a:cubicBezTo>
                    <a:pt x="1823" y="3776"/>
                    <a:pt x="1878" y="3727"/>
                    <a:pt x="1860" y="3727"/>
                  </a:cubicBezTo>
                  <a:close/>
                  <a:moveTo>
                    <a:pt x="6291" y="3738"/>
                  </a:moveTo>
                  <a:cubicBezTo>
                    <a:pt x="6324" y="3738"/>
                    <a:pt x="6375" y="3778"/>
                    <a:pt x="6333" y="3778"/>
                  </a:cubicBezTo>
                  <a:cubicBezTo>
                    <a:pt x="6320" y="3778"/>
                    <a:pt x="6298" y="3774"/>
                    <a:pt x="6265" y="3765"/>
                  </a:cubicBezTo>
                  <a:cubicBezTo>
                    <a:pt x="6265" y="3745"/>
                    <a:pt x="6276" y="3738"/>
                    <a:pt x="6291" y="3738"/>
                  </a:cubicBezTo>
                  <a:close/>
                  <a:moveTo>
                    <a:pt x="839" y="3737"/>
                  </a:moveTo>
                  <a:cubicBezTo>
                    <a:pt x="864" y="3737"/>
                    <a:pt x="901" y="3775"/>
                    <a:pt x="834" y="3792"/>
                  </a:cubicBezTo>
                  <a:cubicBezTo>
                    <a:pt x="814" y="3751"/>
                    <a:pt x="824" y="3737"/>
                    <a:pt x="839" y="3737"/>
                  </a:cubicBezTo>
                  <a:close/>
                  <a:moveTo>
                    <a:pt x="2448" y="3756"/>
                  </a:moveTo>
                  <a:cubicBezTo>
                    <a:pt x="2459" y="3756"/>
                    <a:pt x="2465" y="3765"/>
                    <a:pt x="2448" y="3792"/>
                  </a:cubicBezTo>
                  <a:cubicBezTo>
                    <a:pt x="2376" y="3792"/>
                    <a:pt x="2424" y="3756"/>
                    <a:pt x="2448" y="3756"/>
                  </a:cubicBezTo>
                  <a:close/>
                  <a:moveTo>
                    <a:pt x="3147" y="3771"/>
                  </a:moveTo>
                  <a:cubicBezTo>
                    <a:pt x="3167" y="3771"/>
                    <a:pt x="3187" y="3778"/>
                    <a:pt x="3147" y="3792"/>
                  </a:cubicBezTo>
                  <a:cubicBezTo>
                    <a:pt x="3106" y="3778"/>
                    <a:pt x="3126" y="3771"/>
                    <a:pt x="3147" y="3771"/>
                  </a:cubicBezTo>
                  <a:close/>
                  <a:moveTo>
                    <a:pt x="1000" y="3666"/>
                  </a:moveTo>
                  <a:cubicBezTo>
                    <a:pt x="1067" y="3666"/>
                    <a:pt x="1175" y="3793"/>
                    <a:pt x="1005" y="3793"/>
                  </a:cubicBezTo>
                  <a:cubicBezTo>
                    <a:pt x="994" y="3793"/>
                    <a:pt x="982" y="3793"/>
                    <a:pt x="969" y="3792"/>
                  </a:cubicBezTo>
                  <a:cubicBezTo>
                    <a:pt x="943" y="3697"/>
                    <a:pt x="967" y="3666"/>
                    <a:pt x="1000" y="3666"/>
                  </a:cubicBezTo>
                  <a:close/>
                  <a:moveTo>
                    <a:pt x="3650" y="3704"/>
                  </a:moveTo>
                  <a:cubicBezTo>
                    <a:pt x="3702" y="3704"/>
                    <a:pt x="3738" y="3813"/>
                    <a:pt x="3656" y="3813"/>
                  </a:cubicBezTo>
                  <a:cubicBezTo>
                    <a:pt x="3637" y="3813"/>
                    <a:pt x="3611" y="3807"/>
                    <a:pt x="3577" y="3792"/>
                  </a:cubicBezTo>
                  <a:cubicBezTo>
                    <a:pt x="3598" y="3727"/>
                    <a:pt x="3626" y="3704"/>
                    <a:pt x="3650" y="3704"/>
                  </a:cubicBezTo>
                  <a:close/>
                  <a:moveTo>
                    <a:pt x="3967" y="3746"/>
                  </a:moveTo>
                  <a:cubicBezTo>
                    <a:pt x="3971" y="3746"/>
                    <a:pt x="3969" y="3764"/>
                    <a:pt x="3953" y="3819"/>
                  </a:cubicBezTo>
                  <a:cubicBezTo>
                    <a:pt x="3948" y="3824"/>
                    <a:pt x="3944" y="3826"/>
                    <a:pt x="3941" y="3826"/>
                  </a:cubicBezTo>
                  <a:cubicBezTo>
                    <a:pt x="3927" y="3826"/>
                    <a:pt x="3959" y="3746"/>
                    <a:pt x="3967" y="3746"/>
                  </a:cubicBezTo>
                  <a:close/>
                  <a:moveTo>
                    <a:pt x="2911" y="3727"/>
                  </a:moveTo>
                  <a:cubicBezTo>
                    <a:pt x="2927" y="3727"/>
                    <a:pt x="3017" y="3832"/>
                    <a:pt x="2989" y="3832"/>
                  </a:cubicBezTo>
                  <a:cubicBezTo>
                    <a:pt x="2984" y="3832"/>
                    <a:pt x="2974" y="3828"/>
                    <a:pt x="2958" y="3819"/>
                  </a:cubicBezTo>
                  <a:cubicBezTo>
                    <a:pt x="2913" y="3750"/>
                    <a:pt x="2904" y="3727"/>
                    <a:pt x="2911" y="3727"/>
                  </a:cubicBezTo>
                  <a:close/>
                  <a:moveTo>
                    <a:pt x="1511" y="3791"/>
                  </a:moveTo>
                  <a:cubicBezTo>
                    <a:pt x="1534" y="3791"/>
                    <a:pt x="1547" y="3805"/>
                    <a:pt x="1507" y="3845"/>
                  </a:cubicBezTo>
                  <a:cubicBezTo>
                    <a:pt x="1406" y="3829"/>
                    <a:pt x="1472" y="3791"/>
                    <a:pt x="1511" y="3791"/>
                  </a:cubicBezTo>
                  <a:close/>
                  <a:moveTo>
                    <a:pt x="2809" y="3810"/>
                  </a:moveTo>
                  <a:cubicBezTo>
                    <a:pt x="2821" y="3810"/>
                    <a:pt x="2824" y="3819"/>
                    <a:pt x="2797" y="3845"/>
                  </a:cubicBezTo>
                  <a:cubicBezTo>
                    <a:pt x="2725" y="3845"/>
                    <a:pt x="2785" y="3810"/>
                    <a:pt x="2809" y="3810"/>
                  </a:cubicBezTo>
                  <a:close/>
                  <a:moveTo>
                    <a:pt x="3415" y="3738"/>
                  </a:moveTo>
                  <a:cubicBezTo>
                    <a:pt x="3487" y="3738"/>
                    <a:pt x="3631" y="3845"/>
                    <a:pt x="3415" y="3845"/>
                  </a:cubicBezTo>
                  <a:cubicBezTo>
                    <a:pt x="3362" y="3765"/>
                    <a:pt x="3380" y="3738"/>
                    <a:pt x="3415" y="3738"/>
                  </a:cubicBezTo>
                  <a:close/>
                  <a:moveTo>
                    <a:pt x="4158" y="3785"/>
                  </a:moveTo>
                  <a:cubicBezTo>
                    <a:pt x="4188" y="3785"/>
                    <a:pt x="4222" y="3805"/>
                    <a:pt x="4168" y="3845"/>
                  </a:cubicBezTo>
                  <a:cubicBezTo>
                    <a:pt x="4101" y="3805"/>
                    <a:pt x="4128" y="3785"/>
                    <a:pt x="4158" y="3785"/>
                  </a:cubicBezTo>
                  <a:close/>
                  <a:moveTo>
                    <a:pt x="4347" y="3810"/>
                  </a:moveTo>
                  <a:cubicBezTo>
                    <a:pt x="4362" y="3810"/>
                    <a:pt x="4365" y="3819"/>
                    <a:pt x="4330" y="3845"/>
                  </a:cubicBezTo>
                  <a:cubicBezTo>
                    <a:pt x="4240" y="3845"/>
                    <a:pt x="4318" y="3810"/>
                    <a:pt x="4347" y="3810"/>
                  </a:cubicBezTo>
                  <a:close/>
                  <a:moveTo>
                    <a:pt x="4524" y="3798"/>
                  </a:moveTo>
                  <a:cubicBezTo>
                    <a:pt x="4539" y="3798"/>
                    <a:pt x="4545" y="3810"/>
                    <a:pt x="4518" y="3845"/>
                  </a:cubicBezTo>
                  <a:cubicBezTo>
                    <a:pt x="4428" y="3845"/>
                    <a:pt x="4494" y="3798"/>
                    <a:pt x="4524" y="3798"/>
                  </a:cubicBezTo>
                  <a:close/>
                  <a:moveTo>
                    <a:pt x="3095" y="3815"/>
                  </a:moveTo>
                  <a:cubicBezTo>
                    <a:pt x="3099" y="3815"/>
                    <a:pt x="3100" y="3823"/>
                    <a:pt x="3093" y="3845"/>
                  </a:cubicBezTo>
                  <a:cubicBezTo>
                    <a:pt x="3087" y="3849"/>
                    <a:pt x="3082" y="3850"/>
                    <a:pt x="3079" y="3850"/>
                  </a:cubicBezTo>
                  <a:cubicBezTo>
                    <a:pt x="3064" y="3850"/>
                    <a:pt x="3086" y="3815"/>
                    <a:pt x="3095" y="3815"/>
                  </a:cubicBezTo>
                  <a:close/>
                  <a:moveTo>
                    <a:pt x="3022" y="3852"/>
                  </a:moveTo>
                  <a:cubicBezTo>
                    <a:pt x="3037" y="3852"/>
                    <a:pt x="3050" y="3858"/>
                    <a:pt x="3022" y="3869"/>
                  </a:cubicBezTo>
                  <a:lnTo>
                    <a:pt x="3022" y="3869"/>
                  </a:lnTo>
                  <a:cubicBezTo>
                    <a:pt x="3019" y="3866"/>
                    <a:pt x="3015" y="3864"/>
                    <a:pt x="3012" y="3864"/>
                  </a:cubicBezTo>
                  <a:cubicBezTo>
                    <a:pt x="3009" y="3864"/>
                    <a:pt x="3006" y="3865"/>
                    <a:pt x="3004" y="3867"/>
                  </a:cubicBezTo>
                  <a:lnTo>
                    <a:pt x="3004" y="3867"/>
                  </a:lnTo>
                  <a:cubicBezTo>
                    <a:pt x="2991" y="3857"/>
                    <a:pt x="3008" y="3852"/>
                    <a:pt x="3022" y="3852"/>
                  </a:cubicBezTo>
                  <a:close/>
                  <a:moveTo>
                    <a:pt x="751" y="3860"/>
                  </a:moveTo>
                  <a:cubicBezTo>
                    <a:pt x="757" y="3860"/>
                    <a:pt x="754" y="3863"/>
                    <a:pt x="727" y="3872"/>
                  </a:cubicBezTo>
                  <a:cubicBezTo>
                    <a:pt x="691" y="3872"/>
                    <a:pt x="739" y="3860"/>
                    <a:pt x="751" y="3860"/>
                  </a:cubicBezTo>
                  <a:close/>
                  <a:moveTo>
                    <a:pt x="951" y="3830"/>
                  </a:moveTo>
                  <a:cubicBezTo>
                    <a:pt x="972" y="3830"/>
                    <a:pt x="984" y="3841"/>
                    <a:pt x="942" y="3872"/>
                  </a:cubicBezTo>
                  <a:cubicBezTo>
                    <a:pt x="860" y="3856"/>
                    <a:pt x="918" y="3830"/>
                    <a:pt x="951" y="3830"/>
                  </a:cubicBezTo>
                  <a:close/>
                  <a:moveTo>
                    <a:pt x="3884" y="3848"/>
                  </a:moveTo>
                  <a:cubicBezTo>
                    <a:pt x="3896" y="3848"/>
                    <a:pt x="3899" y="3854"/>
                    <a:pt x="3872" y="3872"/>
                  </a:cubicBezTo>
                  <a:cubicBezTo>
                    <a:pt x="3801" y="3872"/>
                    <a:pt x="3861" y="3848"/>
                    <a:pt x="3884" y="3848"/>
                  </a:cubicBezTo>
                  <a:close/>
                  <a:moveTo>
                    <a:pt x="5152" y="3799"/>
                  </a:moveTo>
                  <a:cubicBezTo>
                    <a:pt x="5198" y="3799"/>
                    <a:pt x="5313" y="3880"/>
                    <a:pt x="5227" y="3880"/>
                  </a:cubicBezTo>
                  <a:cubicBezTo>
                    <a:pt x="5212" y="3880"/>
                    <a:pt x="5191" y="3878"/>
                    <a:pt x="5163" y="3872"/>
                  </a:cubicBezTo>
                  <a:cubicBezTo>
                    <a:pt x="5124" y="3818"/>
                    <a:pt x="5130" y="3799"/>
                    <a:pt x="5152" y="3799"/>
                  </a:cubicBezTo>
                  <a:close/>
                  <a:moveTo>
                    <a:pt x="5040" y="2807"/>
                  </a:moveTo>
                  <a:cubicBezTo>
                    <a:pt x="5103" y="2807"/>
                    <a:pt x="5204" y="2878"/>
                    <a:pt x="5268" y="2962"/>
                  </a:cubicBezTo>
                  <a:lnTo>
                    <a:pt x="5268" y="2962"/>
                  </a:lnTo>
                  <a:cubicBezTo>
                    <a:pt x="5271" y="2962"/>
                    <a:pt x="5274" y="2961"/>
                    <a:pt x="5277" y="2961"/>
                  </a:cubicBezTo>
                  <a:cubicBezTo>
                    <a:pt x="5284" y="2961"/>
                    <a:pt x="5287" y="2965"/>
                    <a:pt x="5279" y="2976"/>
                  </a:cubicBezTo>
                  <a:lnTo>
                    <a:pt x="5279" y="2976"/>
                  </a:lnTo>
                  <a:cubicBezTo>
                    <a:pt x="5300" y="3006"/>
                    <a:pt x="5316" y="3036"/>
                    <a:pt x="5324" y="3066"/>
                  </a:cubicBezTo>
                  <a:cubicBezTo>
                    <a:pt x="5358" y="3040"/>
                    <a:pt x="5396" y="3029"/>
                    <a:pt x="5435" y="3029"/>
                  </a:cubicBezTo>
                  <a:cubicBezTo>
                    <a:pt x="5647" y="3029"/>
                    <a:pt x="5907" y="3358"/>
                    <a:pt x="5862" y="3630"/>
                  </a:cubicBezTo>
                  <a:cubicBezTo>
                    <a:pt x="5836" y="3515"/>
                    <a:pt x="5701" y="3442"/>
                    <a:pt x="5589" y="3427"/>
                  </a:cubicBezTo>
                  <a:lnTo>
                    <a:pt x="5589" y="3427"/>
                  </a:lnTo>
                  <a:cubicBezTo>
                    <a:pt x="5583" y="3431"/>
                    <a:pt x="5576" y="3436"/>
                    <a:pt x="5566" y="3442"/>
                  </a:cubicBezTo>
                  <a:cubicBezTo>
                    <a:pt x="5545" y="3437"/>
                    <a:pt x="5537" y="3430"/>
                    <a:pt x="5538" y="3424"/>
                  </a:cubicBezTo>
                  <a:lnTo>
                    <a:pt x="5538" y="3424"/>
                  </a:lnTo>
                  <a:cubicBezTo>
                    <a:pt x="5479" y="3426"/>
                    <a:pt x="5435" y="3449"/>
                    <a:pt x="5435" y="3495"/>
                  </a:cubicBezTo>
                  <a:lnTo>
                    <a:pt x="5435" y="3495"/>
                  </a:lnTo>
                  <a:cubicBezTo>
                    <a:pt x="5470" y="3495"/>
                    <a:pt x="5579" y="3533"/>
                    <a:pt x="5513" y="3550"/>
                  </a:cubicBezTo>
                  <a:cubicBezTo>
                    <a:pt x="5473" y="3532"/>
                    <a:pt x="5449" y="3519"/>
                    <a:pt x="5436" y="3511"/>
                  </a:cubicBezTo>
                  <a:lnTo>
                    <a:pt x="5436" y="3511"/>
                  </a:lnTo>
                  <a:cubicBezTo>
                    <a:pt x="5441" y="3536"/>
                    <a:pt x="5456" y="3567"/>
                    <a:pt x="5486" y="3603"/>
                  </a:cubicBezTo>
                  <a:cubicBezTo>
                    <a:pt x="5695" y="3783"/>
                    <a:pt x="5580" y="3896"/>
                    <a:pt x="5427" y="3896"/>
                  </a:cubicBezTo>
                  <a:cubicBezTo>
                    <a:pt x="5305" y="3896"/>
                    <a:pt x="5160" y="3824"/>
                    <a:pt x="5136" y="3657"/>
                  </a:cubicBezTo>
                  <a:cubicBezTo>
                    <a:pt x="5083" y="3496"/>
                    <a:pt x="4995" y="3438"/>
                    <a:pt x="4900" y="3438"/>
                  </a:cubicBezTo>
                  <a:cubicBezTo>
                    <a:pt x="4781" y="3438"/>
                    <a:pt x="4650" y="3531"/>
                    <a:pt x="4564" y="3627"/>
                  </a:cubicBezTo>
                  <a:lnTo>
                    <a:pt x="4564" y="3627"/>
                  </a:lnTo>
                  <a:cubicBezTo>
                    <a:pt x="4558" y="3628"/>
                    <a:pt x="4552" y="3629"/>
                    <a:pt x="4545" y="3630"/>
                  </a:cubicBezTo>
                  <a:cubicBezTo>
                    <a:pt x="4537" y="3645"/>
                    <a:pt x="4535" y="3655"/>
                    <a:pt x="4535" y="3662"/>
                  </a:cubicBezTo>
                  <a:lnTo>
                    <a:pt x="4535" y="3662"/>
                  </a:lnTo>
                  <a:cubicBezTo>
                    <a:pt x="4529" y="3669"/>
                    <a:pt x="4523" y="3677"/>
                    <a:pt x="4518" y="3684"/>
                  </a:cubicBezTo>
                  <a:cubicBezTo>
                    <a:pt x="4222" y="3173"/>
                    <a:pt x="5539" y="3523"/>
                    <a:pt x="5002" y="2985"/>
                  </a:cubicBezTo>
                  <a:cubicBezTo>
                    <a:pt x="4962" y="2856"/>
                    <a:pt x="4988" y="2807"/>
                    <a:pt x="5040" y="2807"/>
                  </a:cubicBezTo>
                  <a:close/>
                  <a:moveTo>
                    <a:pt x="1282" y="3777"/>
                  </a:moveTo>
                  <a:cubicBezTo>
                    <a:pt x="1325" y="3777"/>
                    <a:pt x="1389" y="3835"/>
                    <a:pt x="1337" y="3861"/>
                  </a:cubicBezTo>
                  <a:lnTo>
                    <a:pt x="1337" y="3861"/>
                  </a:lnTo>
                  <a:cubicBezTo>
                    <a:pt x="1336" y="3860"/>
                    <a:pt x="1335" y="3859"/>
                    <a:pt x="1333" y="3859"/>
                  </a:cubicBezTo>
                  <a:cubicBezTo>
                    <a:pt x="1331" y="3859"/>
                    <a:pt x="1329" y="3861"/>
                    <a:pt x="1328" y="3864"/>
                  </a:cubicBezTo>
                  <a:lnTo>
                    <a:pt x="1328" y="3864"/>
                  </a:lnTo>
                  <a:cubicBezTo>
                    <a:pt x="1331" y="3863"/>
                    <a:pt x="1334" y="3862"/>
                    <a:pt x="1337" y="3861"/>
                  </a:cubicBezTo>
                  <a:lnTo>
                    <a:pt x="1337" y="3861"/>
                  </a:lnTo>
                  <a:cubicBezTo>
                    <a:pt x="1339" y="3863"/>
                    <a:pt x="1342" y="3866"/>
                    <a:pt x="1345" y="3872"/>
                  </a:cubicBezTo>
                  <a:cubicBezTo>
                    <a:pt x="1339" y="3892"/>
                    <a:pt x="1334" y="3899"/>
                    <a:pt x="1330" y="3899"/>
                  </a:cubicBezTo>
                  <a:cubicBezTo>
                    <a:pt x="1324" y="3899"/>
                    <a:pt x="1323" y="3875"/>
                    <a:pt x="1328" y="3864"/>
                  </a:cubicBezTo>
                  <a:lnTo>
                    <a:pt x="1328" y="3864"/>
                  </a:lnTo>
                  <a:cubicBezTo>
                    <a:pt x="1314" y="3869"/>
                    <a:pt x="1293" y="3872"/>
                    <a:pt x="1265" y="3872"/>
                  </a:cubicBezTo>
                  <a:cubicBezTo>
                    <a:pt x="1238" y="3801"/>
                    <a:pt x="1256" y="3777"/>
                    <a:pt x="1282" y="3777"/>
                  </a:cubicBezTo>
                  <a:close/>
                  <a:moveTo>
                    <a:pt x="4342" y="3868"/>
                  </a:moveTo>
                  <a:cubicBezTo>
                    <a:pt x="4363" y="3868"/>
                    <a:pt x="4375" y="3876"/>
                    <a:pt x="4330" y="3899"/>
                  </a:cubicBezTo>
                  <a:cubicBezTo>
                    <a:pt x="4267" y="3884"/>
                    <a:pt x="4313" y="3868"/>
                    <a:pt x="4342" y="3868"/>
                  </a:cubicBezTo>
                  <a:close/>
                  <a:moveTo>
                    <a:pt x="2338" y="3809"/>
                  </a:moveTo>
                  <a:cubicBezTo>
                    <a:pt x="2388" y="3809"/>
                    <a:pt x="2466" y="3901"/>
                    <a:pt x="2348" y="3901"/>
                  </a:cubicBezTo>
                  <a:cubicBezTo>
                    <a:pt x="2338" y="3901"/>
                    <a:pt x="2326" y="3901"/>
                    <a:pt x="2313" y="3899"/>
                  </a:cubicBezTo>
                  <a:cubicBezTo>
                    <a:pt x="2296" y="3832"/>
                    <a:pt x="2314" y="3809"/>
                    <a:pt x="2338" y="3809"/>
                  </a:cubicBezTo>
                  <a:close/>
                  <a:moveTo>
                    <a:pt x="2400" y="3906"/>
                  </a:moveTo>
                  <a:cubicBezTo>
                    <a:pt x="2434" y="3906"/>
                    <a:pt x="2474" y="3913"/>
                    <a:pt x="2421" y="3926"/>
                  </a:cubicBezTo>
                  <a:cubicBezTo>
                    <a:pt x="2340" y="3913"/>
                    <a:pt x="2367" y="3906"/>
                    <a:pt x="2400" y="3906"/>
                  </a:cubicBezTo>
                  <a:close/>
                  <a:moveTo>
                    <a:pt x="2811" y="3900"/>
                  </a:moveTo>
                  <a:cubicBezTo>
                    <a:pt x="2806" y="3902"/>
                    <a:pt x="2807" y="3910"/>
                    <a:pt x="2824" y="3926"/>
                  </a:cubicBezTo>
                  <a:cubicBezTo>
                    <a:pt x="2827" y="3927"/>
                    <a:pt x="2831" y="3928"/>
                    <a:pt x="2834" y="3929"/>
                  </a:cubicBezTo>
                  <a:lnTo>
                    <a:pt x="2834" y="3929"/>
                  </a:lnTo>
                  <a:cubicBezTo>
                    <a:pt x="2833" y="3917"/>
                    <a:pt x="2825" y="3907"/>
                    <a:pt x="2811" y="3900"/>
                  </a:cubicBezTo>
                  <a:close/>
                  <a:moveTo>
                    <a:pt x="1837" y="3448"/>
                  </a:moveTo>
                  <a:cubicBezTo>
                    <a:pt x="1986" y="3448"/>
                    <a:pt x="1947" y="3942"/>
                    <a:pt x="1737" y="3942"/>
                  </a:cubicBezTo>
                  <a:cubicBezTo>
                    <a:pt x="1694" y="3942"/>
                    <a:pt x="1644" y="3921"/>
                    <a:pt x="1587" y="3872"/>
                  </a:cubicBezTo>
                  <a:cubicBezTo>
                    <a:pt x="1775" y="3872"/>
                    <a:pt x="1748" y="3657"/>
                    <a:pt x="1695" y="3550"/>
                  </a:cubicBezTo>
                  <a:cubicBezTo>
                    <a:pt x="1753" y="3477"/>
                    <a:pt x="1801" y="3448"/>
                    <a:pt x="1837" y="3448"/>
                  </a:cubicBezTo>
                  <a:close/>
                  <a:moveTo>
                    <a:pt x="2561" y="3917"/>
                  </a:moveTo>
                  <a:cubicBezTo>
                    <a:pt x="2570" y="3917"/>
                    <a:pt x="2573" y="3926"/>
                    <a:pt x="2555" y="3953"/>
                  </a:cubicBezTo>
                  <a:cubicBezTo>
                    <a:pt x="2501" y="3953"/>
                    <a:pt x="2543" y="3917"/>
                    <a:pt x="2561" y="3917"/>
                  </a:cubicBezTo>
                  <a:close/>
                  <a:moveTo>
                    <a:pt x="415" y="3661"/>
                  </a:moveTo>
                  <a:cubicBezTo>
                    <a:pt x="461" y="3661"/>
                    <a:pt x="572" y="3965"/>
                    <a:pt x="413" y="3965"/>
                  </a:cubicBezTo>
                  <a:cubicBezTo>
                    <a:pt x="396" y="3965"/>
                    <a:pt x="375" y="3961"/>
                    <a:pt x="350" y="3953"/>
                  </a:cubicBezTo>
                  <a:cubicBezTo>
                    <a:pt x="270" y="3872"/>
                    <a:pt x="377" y="3819"/>
                    <a:pt x="404" y="3792"/>
                  </a:cubicBezTo>
                  <a:cubicBezTo>
                    <a:pt x="392" y="3697"/>
                    <a:pt x="400" y="3661"/>
                    <a:pt x="415" y="3661"/>
                  </a:cubicBezTo>
                  <a:close/>
                  <a:moveTo>
                    <a:pt x="867" y="3932"/>
                  </a:moveTo>
                  <a:cubicBezTo>
                    <a:pt x="876" y="3932"/>
                    <a:pt x="879" y="3944"/>
                    <a:pt x="861" y="3980"/>
                  </a:cubicBezTo>
                  <a:cubicBezTo>
                    <a:pt x="807" y="3980"/>
                    <a:pt x="849" y="3932"/>
                    <a:pt x="867" y="3932"/>
                  </a:cubicBezTo>
                  <a:close/>
                  <a:moveTo>
                    <a:pt x="4559" y="3949"/>
                  </a:moveTo>
                  <a:cubicBezTo>
                    <a:pt x="4588" y="3949"/>
                    <a:pt x="4634" y="3964"/>
                    <a:pt x="4572" y="3980"/>
                  </a:cubicBezTo>
                  <a:cubicBezTo>
                    <a:pt x="4526" y="3957"/>
                    <a:pt x="4538" y="3949"/>
                    <a:pt x="4559" y="3949"/>
                  </a:cubicBezTo>
                  <a:close/>
                  <a:moveTo>
                    <a:pt x="3574" y="3890"/>
                  </a:moveTo>
                  <a:cubicBezTo>
                    <a:pt x="3662" y="3890"/>
                    <a:pt x="3795" y="3982"/>
                    <a:pt x="3585" y="3982"/>
                  </a:cubicBezTo>
                  <a:cubicBezTo>
                    <a:pt x="3567" y="3982"/>
                    <a:pt x="3546" y="3981"/>
                    <a:pt x="3523" y="3980"/>
                  </a:cubicBezTo>
                  <a:cubicBezTo>
                    <a:pt x="3498" y="3912"/>
                    <a:pt x="3530" y="3890"/>
                    <a:pt x="3574" y="3890"/>
                  </a:cubicBezTo>
                  <a:close/>
                  <a:moveTo>
                    <a:pt x="6397" y="3935"/>
                  </a:moveTo>
                  <a:cubicBezTo>
                    <a:pt x="6457" y="3935"/>
                    <a:pt x="6552" y="4007"/>
                    <a:pt x="6373" y="4007"/>
                  </a:cubicBezTo>
                  <a:cubicBezTo>
                    <a:pt x="6346" y="3953"/>
                    <a:pt x="6367" y="3935"/>
                    <a:pt x="6397" y="3935"/>
                  </a:cubicBezTo>
                  <a:close/>
                  <a:moveTo>
                    <a:pt x="2075" y="3964"/>
                  </a:moveTo>
                  <a:cubicBezTo>
                    <a:pt x="2084" y="3964"/>
                    <a:pt x="2087" y="3975"/>
                    <a:pt x="2071" y="4007"/>
                  </a:cubicBezTo>
                  <a:cubicBezTo>
                    <a:pt x="2061" y="4009"/>
                    <a:pt x="2053" y="4010"/>
                    <a:pt x="2047" y="4010"/>
                  </a:cubicBezTo>
                  <a:cubicBezTo>
                    <a:pt x="2010" y="4010"/>
                    <a:pt x="2056" y="3964"/>
                    <a:pt x="2075" y="3964"/>
                  </a:cubicBezTo>
                  <a:close/>
                  <a:moveTo>
                    <a:pt x="1126" y="3881"/>
                  </a:moveTo>
                  <a:cubicBezTo>
                    <a:pt x="1228" y="3881"/>
                    <a:pt x="1189" y="4021"/>
                    <a:pt x="1131" y="4021"/>
                  </a:cubicBezTo>
                  <a:cubicBezTo>
                    <a:pt x="1104" y="4021"/>
                    <a:pt x="1072" y="3990"/>
                    <a:pt x="1049" y="3899"/>
                  </a:cubicBezTo>
                  <a:cubicBezTo>
                    <a:pt x="1081" y="3887"/>
                    <a:pt x="1106" y="3881"/>
                    <a:pt x="1126" y="3881"/>
                  </a:cubicBezTo>
                  <a:close/>
                  <a:moveTo>
                    <a:pt x="4425" y="3904"/>
                  </a:moveTo>
                  <a:cubicBezTo>
                    <a:pt x="4463" y="3904"/>
                    <a:pt x="4481" y="4029"/>
                    <a:pt x="4448" y="4029"/>
                  </a:cubicBezTo>
                  <a:cubicBezTo>
                    <a:pt x="4435" y="4029"/>
                    <a:pt x="4414" y="4009"/>
                    <a:pt x="4383" y="3953"/>
                  </a:cubicBezTo>
                  <a:cubicBezTo>
                    <a:pt x="4399" y="3917"/>
                    <a:pt x="4413" y="3904"/>
                    <a:pt x="4425" y="3904"/>
                  </a:cubicBezTo>
                  <a:close/>
                  <a:moveTo>
                    <a:pt x="1784" y="3986"/>
                  </a:moveTo>
                  <a:cubicBezTo>
                    <a:pt x="1799" y="3986"/>
                    <a:pt x="1811" y="3998"/>
                    <a:pt x="1802" y="4034"/>
                  </a:cubicBezTo>
                  <a:cubicBezTo>
                    <a:pt x="1713" y="4034"/>
                    <a:pt x="1754" y="3986"/>
                    <a:pt x="1784" y="3986"/>
                  </a:cubicBezTo>
                  <a:close/>
                  <a:moveTo>
                    <a:pt x="2540" y="3998"/>
                  </a:moveTo>
                  <a:cubicBezTo>
                    <a:pt x="2552" y="3998"/>
                    <a:pt x="2555" y="4007"/>
                    <a:pt x="2528" y="4034"/>
                  </a:cubicBezTo>
                  <a:cubicBezTo>
                    <a:pt x="2456" y="4034"/>
                    <a:pt x="2516" y="3998"/>
                    <a:pt x="2540" y="3998"/>
                  </a:cubicBezTo>
                  <a:close/>
                  <a:moveTo>
                    <a:pt x="2720" y="3882"/>
                  </a:moveTo>
                  <a:cubicBezTo>
                    <a:pt x="2755" y="3882"/>
                    <a:pt x="2790" y="3888"/>
                    <a:pt x="2811" y="3900"/>
                  </a:cubicBezTo>
                  <a:lnTo>
                    <a:pt x="2811" y="3900"/>
                  </a:lnTo>
                  <a:cubicBezTo>
                    <a:pt x="2812" y="3900"/>
                    <a:pt x="2814" y="3900"/>
                    <a:pt x="2815" y="3900"/>
                  </a:cubicBezTo>
                  <a:cubicBezTo>
                    <a:pt x="2840" y="3900"/>
                    <a:pt x="2916" y="3939"/>
                    <a:pt x="2885" y="3939"/>
                  </a:cubicBezTo>
                  <a:cubicBezTo>
                    <a:pt x="2877" y="3939"/>
                    <a:pt x="2861" y="3936"/>
                    <a:pt x="2834" y="3929"/>
                  </a:cubicBezTo>
                  <a:lnTo>
                    <a:pt x="2834" y="3929"/>
                  </a:lnTo>
                  <a:cubicBezTo>
                    <a:pt x="2834" y="3954"/>
                    <a:pt x="2797" y="3989"/>
                    <a:pt x="2689" y="4034"/>
                  </a:cubicBezTo>
                  <a:cubicBezTo>
                    <a:pt x="2521" y="3930"/>
                    <a:pt x="2622" y="3882"/>
                    <a:pt x="2720" y="3882"/>
                  </a:cubicBezTo>
                  <a:close/>
                  <a:moveTo>
                    <a:pt x="5202" y="3991"/>
                  </a:moveTo>
                  <a:cubicBezTo>
                    <a:pt x="5216" y="3991"/>
                    <a:pt x="5222" y="4002"/>
                    <a:pt x="5190" y="4034"/>
                  </a:cubicBezTo>
                  <a:cubicBezTo>
                    <a:pt x="5141" y="4017"/>
                    <a:pt x="5181" y="3991"/>
                    <a:pt x="5202" y="3991"/>
                  </a:cubicBezTo>
                  <a:close/>
                  <a:moveTo>
                    <a:pt x="2332" y="3946"/>
                  </a:moveTo>
                  <a:lnTo>
                    <a:pt x="2332" y="3946"/>
                  </a:lnTo>
                  <a:cubicBezTo>
                    <a:pt x="2344" y="3946"/>
                    <a:pt x="2429" y="4041"/>
                    <a:pt x="2415" y="4041"/>
                  </a:cubicBezTo>
                  <a:cubicBezTo>
                    <a:pt x="2410" y="4041"/>
                    <a:pt x="2396" y="4031"/>
                    <a:pt x="2367" y="4007"/>
                  </a:cubicBezTo>
                  <a:cubicBezTo>
                    <a:pt x="2335" y="3962"/>
                    <a:pt x="2327" y="3946"/>
                    <a:pt x="2332" y="3946"/>
                  </a:cubicBezTo>
                  <a:close/>
                  <a:moveTo>
                    <a:pt x="1937" y="4025"/>
                  </a:moveTo>
                  <a:cubicBezTo>
                    <a:pt x="1949" y="4025"/>
                    <a:pt x="1955" y="4034"/>
                    <a:pt x="1937" y="4060"/>
                  </a:cubicBezTo>
                  <a:cubicBezTo>
                    <a:pt x="1865" y="4060"/>
                    <a:pt x="1913" y="4025"/>
                    <a:pt x="1937" y="4025"/>
                  </a:cubicBezTo>
                  <a:close/>
                  <a:moveTo>
                    <a:pt x="2067" y="3814"/>
                  </a:moveTo>
                  <a:cubicBezTo>
                    <a:pt x="2135" y="3814"/>
                    <a:pt x="2339" y="4042"/>
                    <a:pt x="2152" y="4060"/>
                  </a:cubicBezTo>
                  <a:cubicBezTo>
                    <a:pt x="2125" y="4034"/>
                    <a:pt x="2098" y="4007"/>
                    <a:pt x="2098" y="3980"/>
                  </a:cubicBezTo>
                  <a:cubicBezTo>
                    <a:pt x="2033" y="3857"/>
                    <a:pt x="2037" y="3814"/>
                    <a:pt x="2067" y="3814"/>
                  </a:cubicBezTo>
                  <a:close/>
                  <a:moveTo>
                    <a:pt x="3787" y="4018"/>
                  </a:moveTo>
                  <a:cubicBezTo>
                    <a:pt x="3813" y="4018"/>
                    <a:pt x="3857" y="4044"/>
                    <a:pt x="3792" y="4060"/>
                  </a:cubicBezTo>
                  <a:cubicBezTo>
                    <a:pt x="3760" y="4029"/>
                    <a:pt x="3770" y="4018"/>
                    <a:pt x="3787" y="4018"/>
                  </a:cubicBezTo>
                  <a:close/>
                  <a:moveTo>
                    <a:pt x="4638" y="3851"/>
                  </a:moveTo>
                  <a:cubicBezTo>
                    <a:pt x="4697" y="3851"/>
                    <a:pt x="4844" y="4006"/>
                    <a:pt x="4679" y="4060"/>
                  </a:cubicBezTo>
                  <a:cubicBezTo>
                    <a:pt x="4625" y="4060"/>
                    <a:pt x="4652" y="3980"/>
                    <a:pt x="4652" y="3980"/>
                  </a:cubicBezTo>
                  <a:cubicBezTo>
                    <a:pt x="4601" y="3885"/>
                    <a:pt x="4609" y="3851"/>
                    <a:pt x="4638" y="3851"/>
                  </a:cubicBezTo>
                  <a:close/>
                  <a:moveTo>
                    <a:pt x="1639" y="4006"/>
                  </a:moveTo>
                  <a:lnTo>
                    <a:pt x="1639" y="4006"/>
                  </a:lnTo>
                  <a:cubicBezTo>
                    <a:pt x="1643" y="4006"/>
                    <a:pt x="1638" y="4020"/>
                    <a:pt x="1614" y="4060"/>
                  </a:cubicBezTo>
                  <a:cubicBezTo>
                    <a:pt x="1610" y="4063"/>
                    <a:pt x="1607" y="4064"/>
                    <a:pt x="1605" y="4064"/>
                  </a:cubicBezTo>
                  <a:cubicBezTo>
                    <a:pt x="1588" y="4064"/>
                    <a:pt x="1632" y="4006"/>
                    <a:pt x="1639" y="4006"/>
                  </a:cubicBezTo>
                  <a:close/>
                  <a:moveTo>
                    <a:pt x="1705" y="4042"/>
                  </a:moveTo>
                  <a:cubicBezTo>
                    <a:pt x="1710" y="4042"/>
                    <a:pt x="1709" y="4046"/>
                    <a:pt x="1695" y="4060"/>
                  </a:cubicBezTo>
                  <a:cubicBezTo>
                    <a:pt x="1683" y="4065"/>
                    <a:pt x="1675" y="4066"/>
                    <a:pt x="1672" y="4066"/>
                  </a:cubicBezTo>
                  <a:cubicBezTo>
                    <a:pt x="1657" y="4066"/>
                    <a:pt x="1695" y="4042"/>
                    <a:pt x="1705" y="4042"/>
                  </a:cubicBezTo>
                  <a:close/>
                  <a:moveTo>
                    <a:pt x="4141" y="3899"/>
                  </a:moveTo>
                  <a:cubicBezTo>
                    <a:pt x="4406" y="3899"/>
                    <a:pt x="4269" y="4069"/>
                    <a:pt x="4129" y="4069"/>
                  </a:cubicBezTo>
                  <a:cubicBezTo>
                    <a:pt x="4084" y="4069"/>
                    <a:pt x="4039" y="4052"/>
                    <a:pt x="4007" y="4007"/>
                  </a:cubicBezTo>
                  <a:cubicBezTo>
                    <a:pt x="3980" y="3926"/>
                    <a:pt x="4088" y="3899"/>
                    <a:pt x="4141" y="3899"/>
                  </a:cubicBezTo>
                  <a:close/>
                  <a:moveTo>
                    <a:pt x="6146" y="4030"/>
                  </a:moveTo>
                  <a:lnTo>
                    <a:pt x="6146" y="4030"/>
                  </a:lnTo>
                  <a:cubicBezTo>
                    <a:pt x="6172" y="4038"/>
                    <a:pt x="6202" y="4065"/>
                    <a:pt x="6180" y="4079"/>
                  </a:cubicBezTo>
                  <a:lnTo>
                    <a:pt x="6180" y="4079"/>
                  </a:lnTo>
                  <a:cubicBezTo>
                    <a:pt x="6170" y="4062"/>
                    <a:pt x="6158" y="4046"/>
                    <a:pt x="6146" y="4030"/>
                  </a:cubicBezTo>
                  <a:close/>
                  <a:moveTo>
                    <a:pt x="5306" y="4016"/>
                  </a:moveTo>
                  <a:cubicBezTo>
                    <a:pt x="5354" y="4016"/>
                    <a:pt x="5414" y="4087"/>
                    <a:pt x="5271" y="4087"/>
                  </a:cubicBezTo>
                  <a:cubicBezTo>
                    <a:pt x="5262" y="4034"/>
                    <a:pt x="5282" y="4016"/>
                    <a:pt x="5306" y="4016"/>
                  </a:cubicBezTo>
                  <a:close/>
                  <a:moveTo>
                    <a:pt x="3237" y="4040"/>
                  </a:moveTo>
                  <a:lnTo>
                    <a:pt x="3237" y="4040"/>
                  </a:lnTo>
                  <a:cubicBezTo>
                    <a:pt x="3235" y="4040"/>
                    <a:pt x="3232" y="4045"/>
                    <a:pt x="3227" y="4060"/>
                  </a:cubicBezTo>
                  <a:cubicBezTo>
                    <a:pt x="3227" y="4086"/>
                    <a:pt x="3229" y="4095"/>
                    <a:pt x="3231" y="4095"/>
                  </a:cubicBezTo>
                  <a:cubicBezTo>
                    <a:pt x="3235" y="4095"/>
                    <a:pt x="3243" y="4040"/>
                    <a:pt x="3237" y="4040"/>
                  </a:cubicBezTo>
                  <a:close/>
                  <a:moveTo>
                    <a:pt x="1969" y="4053"/>
                  </a:moveTo>
                  <a:cubicBezTo>
                    <a:pt x="1986" y="4053"/>
                    <a:pt x="2019" y="4072"/>
                    <a:pt x="2037" y="4087"/>
                  </a:cubicBezTo>
                  <a:lnTo>
                    <a:pt x="2037" y="4087"/>
                  </a:lnTo>
                  <a:cubicBezTo>
                    <a:pt x="2043" y="4084"/>
                    <a:pt x="2048" y="4081"/>
                    <a:pt x="2050" y="4081"/>
                  </a:cubicBezTo>
                  <a:cubicBezTo>
                    <a:pt x="2053" y="4081"/>
                    <a:pt x="2052" y="4085"/>
                    <a:pt x="2043" y="4094"/>
                  </a:cubicBezTo>
                  <a:lnTo>
                    <a:pt x="2043" y="4094"/>
                  </a:lnTo>
                  <a:cubicBezTo>
                    <a:pt x="2042" y="4092"/>
                    <a:pt x="2039" y="4089"/>
                    <a:pt x="2037" y="4087"/>
                  </a:cubicBezTo>
                  <a:lnTo>
                    <a:pt x="2037" y="4087"/>
                  </a:lnTo>
                  <a:cubicBezTo>
                    <a:pt x="2030" y="4091"/>
                    <a:pt x="2021" y="4097"/>
                    <a:pt x="2012" y="4103"/>
                  </a:cubicBezTo>
                  <a:lnTo>
                    <a:pt x="2012" y="4103"/>
                  </a:lnTo>
                  <a:cubicBezTo>
                    <a:pt x="2000" y="4100"/>
                    <a:pt x="1984" y="4095"/>
                    <a:pt x="1964" y="4087"/>
                  </a:cubicBezTo>
                  <a:cubicBezTo>
                    <a:pt x="1951" y="4062"/>
                    <a:pt x="1956" y="4053"/>
                    <a:pt x="1969" y="4053"/>
                  </a:cubicBezTo>
                  <a:close/>
                  <a:moveTo>
                    <a:pt x="1154" y="4090"/>
                  </a:moveTo>
                  <a:cubicBezTo>
                    <a:pt x="1166" y="4090"/>
                    <a:pt x="1166" y="4096"/>
                    <a:pt x="1130" y="4114"/>
                  </a:cubicBezTo>
                  <a:lnTo>
                    <a:pt x="1130" y="4114"/>
                  </a:lnTo>
                  <a:cubicBezTo>
                    <a:pt x="1058" y="4114"/>
                    <a:pt x="1130" y="4090"/>
                    <a:pt x="1154" y="4090"/>
                  </a:cubicBezTo>
                  <a:close/>
                  <a:moveTo>
                    <a:pt x="2838" y="4036"/>
                  </a:moveTo>
                  <a:cubicBezTo>
                    <a:pt x="2855" y="4036"/>
                    <a:pt x="2848" y="4056"/>
                    <a:pt x="2770" y="4114"/>
                  </a:cubicBezTo>
                  <a:lnTo>
                    <a:pt x="2770" y="4114"/>
                  </a:lnTo>
                  <a:cubicBezTo>
                    <a:pt x="2702" y="4097"/>
                    <a:pt x="2808" y="4036"/>
                    <a:pt x="2838" y="4036"/>
                  </a:cubicBezTo>
                  <a:close/>
                  <a:moveTo>
                    <a:pt x="392" y="4078"/>
                  </a:moveTo>
                  <a:cubicBezTo>
                    <a:pt x="404" y="4078"/>
                    <a:pt x="413" y="4087"/>
                    <a:pt x="404" y="4114"/>
                  </a:cubicBezTo>
                  <a:cubicBezTo>
                    <a:pt x="332" y="4114"/>
                    <a:pt x="368" y="4078"/>
                    <a:pt x="392" y="4078"/>
                  </a:cubicBezTo>
                  <a:close/>
                  <a:moveTo>
                    <a:pt x="2689" y="4090"/>
                  </a:moveTo>
                  <a:cubicBezTo>
                    <a:pt x="2701" y="4090"/>
                    <a:pt x="2707" y="4096"/>
                    <a:pt x="2689" y="4114"/>
                  </a:cubicBezTo>
                  <a:cubicBezTo>
                    <a:pt x="2618" y="4114"/>
                    <a:pt x="2666" y="4090"/>
                    <a:pt x="2689" y="4090"/>
                  </a:cubicBezTo>
                  <a:close/>
                  <a:moveTo>
                    <a:pt x="4679" y="4078"/>
                  </a:moveTo>
                  <a:cubicBezTo>
                    <a:pt x="4691" y="4078"/>
                    <a:pt x="4697" y="4087"/>
                    <a:pt x="4679" y="4114"/>
                  </a:cubicBezTo>
                  <a:cubicBezTo>
                    <a:pt x="4607" y="4114"/>
                    <a:pt x="4655" y="4078"/>
                    <a:pt x="4679" y="4078"/>
                  </a:cubicBezTo>
                  <a:close/>
                  <a:moveTo>
                    <a:pt x="892" y="4050"/>
                  </a:moveTo>
                  <a:lnTo>
                    <a:pt x="892" y="4050"/>
                  </a:lnTo>
                  <a:cubicBezTo>
                    <a:pt x="895" y="4050"/>
                    <a:pt x="895" y="4067"/>
                    <a:pt x="888" y="4114"/>
                  </a:cubicBezTo>
                  <a:cubicBezTo>
                    <a:pt x="879" y="4132"/>
                    <a:pt x="874" y="4139"/>
                    <a:pt x="872" y="4139"/>
                  </a:cubicBezTo>
                  <a:cubicBezTo>
                    <a:pt x="862" y="4139"/>
                    <a:pt x="885" y="4050"/>
                    <a:pt x="892" y="4050"/>
                  </a:cubicBezTo>
                  <a:close/>
                  <a:moveTo>
                    <a:pt x="1375" y="3990"/>
                  </a:moveTo>
                  <a:cubicBezTo>
                    <a:pt x="1465" y="3990"/>
                    <a:pt x="1540" y="4037"/>
                    <a:pt x="1345" y="4141"/>
                  </a:cubicBezTo>
                  <a:cubicBezTo>
                    <a:pt x="1165" y="4044"/>
                    <a:pt x="1278" y="3990"/>
                    <a:pt x="1375" y="3990"/>
                  </a:cubicBezTo>
                  <a:close/>
                  <a:moveTo>
                    <a:pt x="2043" y="4094"/>
                  </a:moveTo>
                  <a:cubicBezTo>
                    <a:pt x="2050" y="4102"/>
                    <a:pt x="2051" y="4108"/>
                    <a:pt x="2039" y="4108"/>
                  </a:cubicBezTo>
                  <a:cubicBezTo>
                    <a:pt x="2036" y="4108"/>
                    <a:pt x="2033" y="4108"/>
                    <a:pt x="2029" y="4107"/>
                  </a:cubicBezTo>
                  <a:lnTo>
                    <a:pt x="2029" y="4107"/>
                  </a:lnTo>
                  <a:cubicBezTo>
                    <a:pt x="2020" y="4116"/>
                    <a:pt x="2007" y="4127"/>
                    <a:pt x="1990" y="4141"/>
                  </a:cubicBezTo>
                  <a:cubicBezTo>
                    <a:pt x="1969" y="4141"/>
                    <a:pt x="1990" y="4121"/>
                    <a:pt x="2012" y="4103"/>
                  </a:cubicBezTo>
                  <a:lnTo>
                    <a:pt x="2012" y="4103"/>
                  </a:lnTo>
                  <a:cubicBezTo>
                    <a:pt x="2019" y="4105"/>
                    <a:pt x="2025" y="4107"/>
                    <a:pt x="2029" y="4107"/>
                  </a:cubicBezTo>
                  <a:lnTo>
                    <a:pt x="2029" y="4107"/>
                  </a:lnTo>
                  <a:cubicBezTo>
                    <a:pt x="2035" y="4102"/>
                    <a:pt x="2040" y="4097"/>
                    <a:pt x="2043" y="4094"/>
                  </a:cubicBezTo>
                  <a:close/>
                  <a:moveTo>
                    <a:pt x="2125" y="4105"/>
                  </a:moveTo>
                  <a:cubicBezTo>
                    <a:pt x="2137" y="4105"/>
                    <a:pt x="2143" y="4114"/>
                    <a:pt x="2125" y="4141"/>
                  </a:cubicBezTo>
                  <a:cubicBezTo>
                    <a:pt x="2053" y="4141"/>
                    <a:pt x="2101" y="4105"/>
                    <a:pt x="2125" y="4105"/>
                  </a:cubicBezTo>
                  <a:close/>
                  <a:moveTo>
                    <a:pt x="3982" y="4054"/>
                  </a:moveTo>
                  <a:cubicBezTo>
                    <a:pt x="4009" y="4054"/>
                    <a:pt x="4077" y="4148"/>
                    <a:pt x="4044" y="4148"/>
                  </a:cubicBezTo>
                  <a:cubicBezTo>
                    <a:pt x="4034" y="4148"/>
                    <a:pt x="4014" y="4139"/>
                    <a:pt x="3980" y="4114"/>
                  </a:cubicBezTo>
                  <a:cubicBezTo>
                    <a:pt x="3967" y="4069"/>
                    <a:pt x="3971" y="4054"/>
                    <a:pt x="3982" y="4054"/>
                  </a:cubicBezTo>
                  <a:close/>
                  <a:moveTo>
                    <a:pt x="1713" y="4114"/>
                  </a:moveTo>
                  <a:cubicBezTo>
                    <a:pt x="1730" y="4114"/>
                    <a:pt x="1735" y="4127"/>
                    <a:pt x="1695" y="4168"/>
                  </a:cubicBezTo>
                  <a:cubicBezTo>
                    <a:pt x="1628" y="4151"/>
                    <a:pt x="1686" y="4114"/>
                    <a:pt x="1713" y="4114"/>
                  </a:cubicBezTo>
                  <a:close/>
                  <a:moveTo>
                    <a:pt x="1432" y="4137"/>
                  </a:moveTo>
                  <a:cubicBezTo>
                    <a:pt x="1437" y="4137"/>
                    <a:pt x="1443" y="4138"/>
                    <a:pt x="1453" y="4141"/>
                  </a:cubicBezTo>
                  <a:cubicBezTo>
                    <a:pt x="1460" y="4164"/>
                    <a:pt x="1457" y="4172"/>
                    <a:pt x="1451" y="4172"/>
                  </a:cubicBezTo>
                  <a:cubicBezTo>
                    <a:pt x="1437" y="4172"/>
                    <a:pt x="1407" y="4137"/>
                    <a:pt x="1432" y="4137"/>
                  </a:cubicBezTo>
                  <a:close/>
                  <a:moveTo>
                    <a:pt x="2309" y="4124"/>
                  </a:moveTo>
                  <a:cubicBezTo>
                    <a:pt x="2338" y="4124"/>
                    <a:pt x="2363" y="4145"/>
                    <a:pt x="2313" y="4195"/>
                  </a:cubicBezTo>
                  <a:cubicBezTo>
                    <a:pt x="2241" y="4152"/>
                    <a:pt x="2277" y="4124"/>
                    <a:pt x="2309" y="4124"/>
                  </a:cubicBezTo>
                  <a:close/>
                  <a:moveTo>
                    <a:pt x="2940" y="4183"/>
                  </a:moveTo>
                  <a:cubicBezTo>
                    <a:pt x="2946" y="4183"/>
                    <a:pt x="2940" y="4186"/>
                    <a:pt x="2905" y="4195"/>
                  </a:cubicBezTo>
                  <a:cubicBezTo>
                    <a:pt x="2869" y="4195"/>
                    <a:pt x="2928" y="4183"/>
                    <a:pt x="2940" y="4183"/>
                  </a:cubicBezTo>
                  <a:close/>
                  <a:moveTo>
                    <a:pt x="1624" y="4164"/>
                  </a:moveTo>
                  <a:cubicBezTo>
                    <a:pt x="1629" y="4164"/>
                    <a:pt x="1629" y="4172"/>
                    <a:pt x="1614" y="4195"/>
                  </a:cubicBezTo>
                  <a:cubicBezTo>
                    <a:pt x="1605" y="4198"/>
                    <a:pt x="1598" y="4199"/>
                    <a:pt x="1594" y="4199"/>
                  </a:cubicBezTo>
                  <a:cubicBezTo>
                    <a:pt x="1572" y="4199"/>
                    <a:pt x="1611" y="4164"/>
                    <a:pt x="1624" y="4164"/>
                  </a:cubicBezTo>
                  <a:close/>
                  <a:moveTo>
                    <a:pt x="2856" y="4164"/>
                  </a:moveTo>
                  <a:cubicBezTo>
                    <a:pt x="2864" y="4164"/>
                    <a:pt x="2866" y="4172"/>
                    <a:pt x="2851" y="4195"/>
                  </a:cubicBezTo>
                  <a:cubicBezTo>
                    <a:pt x="2838" y="4198"/>
                    <a:pt x="2829" y="4199"/>
                    <a:pt x="2823" y="4199"/>
                  </a:cubicBezTo>
                  <a:cubicBezTo>
                    <a:pt x="2792" y="4199"/>
                    <a:pt x="2838" y="4164"/>
                    <a:pt x="2856" y="4164"/>
                  </a:cubicBezTo>
                  <a:close/>
                  <a:moveTo>
                    <a:pt x="1159" y="4179"/>
                  </a:moveTo>
                  <a:cubicBezTo>
                    <a:pt x="1162" y="4179"/>
                    <a:pt x="1163" y="4184"/>
                    <a:pt x="1157" y="4195"/>
                  </a:cubicBezTo>
                  <a:cubicBezTo>
                    <a:pt x="1140" y="4206"/>
                    <a:pt x="1131" y="4210"/>
                    <a:pt x="1128" y="4210"/>
                  </a:cubicBezTo>
                  <a:cubicBezTo>
                    <a:pt x="1119" y="4210"/>
                    <a:pt x="1150" y="4179"/>
                    <a:pt x="1159" y="4179"/>
                  </a:cubicBezTo>
                  <a:close/>
                  <a:moveTo>
                    <a:pt x="6508" y="4111"/>
                  </a:moveTo>
                  <a:cubicBezTo>
                    <a:pt x="6552" y="4111"/>
                    <a:pt x="6581" y="4212"/>
                    <a:pt x="6533" y="4212"/>
                  </a:cubicBezTo>
                  <a:cubicBezTo>
                    <a:pt x="6517" y="4212"/>
                    <a:pt x="6491" y="4200"/>
                    <a:pt x="6454" y="4168"/>
                  </a:cubicBezTo>
                  <a:cubicBezTo>
                    <a:pt x="6472" y="4126"/>
                    <a:pt x="6491" y="4111"/>
                    <a:pt x="6508" y="4111"/>
                  </a:cubicBezTo>
                  <a:close/>
                  <a:moveTo>
                    <a:pt x="3961" y="4156"/>
                  </a:moveTo>
                  <a:cubicBezTo>
                    <a:pt x="3976" y="4156"/>
                    <a:pt x="3983" y="4172"/>
                    <a:pt x="3953" y="4222"/>
                  </a:cubicBezTo>
                  <a:cubicBezTo>
                    <a:pt x="3885" y="4205"/>
                    <a:pt x="3935" y="4156"/>
                    <a:pt x="3961" y="4156"/>
                  </a:cubicBezTo>
                  <a:close/>
                  <a:moveTo>
                    <a:pt x="1750" y="4179"/>
                  </a:moveTo>
                  <a:cubicBezTo>
                    <a:pt x="1774" y="4179"/>
                    <a:pt x="1826" y="4225"/>
                    <a:pt x="1778" y="4225"/>
                  </a:cubicBezTo>
                  <a:cubicBezTo>
                    <a:pt x="1771" y="4225"/>
                    <a:pt x="1761" y="4224"/>
                    <a:pt x="1748" y="4222"/>
                  </a:cubicBezTo>
                  <a:cubicBezTo>
                    <a:pt x="1733" y="4190"/>
                    <a:pt x="1738" y="4179"/>
                    <a:pt x="1750" y="4179"/>
                  </a:cubicBezTo>
                  <a:close/>
                  <a:moveTo>
                    <a:pt x="982" y="4007"/>
                  </a:moveTo>
                  <a:cubicBezTo>
                    <a:pt x="1036" y="4007"/>
                    <a:pt x="1103" y="4087"/>
                    <a:pt x="1023" y="4249"/>
                  </a:cubicBezTo>
                  <a:cubicBezTo>
                    <a:pt x="888" y="4087"/>
                    <a:pt x="928" y="4007"/>
                    <a:pt x="982" y="4007"/>
                  </a:cubicBezTo>
                  <a:close/>
                  <a:moveTo>
                    <a:pt x="1325" y="4229"/>
                  </a:moveTo>
                  <a:cubicBezTo>
                    <a:pt x="1352" y="4229"/>
                    <a:pt x="1386" y="4235"/>
                    <a:pt x="1345" y="4249"/>
                  </a:cubicBezTo>
                  <a:cubicBezTo>
                    <a:pt x="1278" y="4235"/>
                    <a:pt x="1298" y="4229"/>
                    <a:pt x="1325" y="4229"/>
                  </a:cubicBezTo>
                  <a:close/>
                  <a:moveTo>
                    <a:pt x="1874" y="4167"/>
                  </a:moveTo>
                  <a:cubicBezTo>
                    <a:pt x="1893" y="4167"/>
                    <a:pt x="1903" y="4190"/>
                    <a:pt x="1856" y="4249"/>
                  </a:cubicBezTo>
                  <a:cubicBezTo>
                    <a:pt x="1811" y="4204"/>
                    <a:pt x="1850" y="4167"/>
                    <a:pt x="1874" y="4167"/>
                  </a:cubicBezTo>
                  <a:close/>
                  <a:moveTo>
                    <a:pt x="4208" y="4206"/>
                  </a:moveTo>
                  <a:cubicBezTo>
                    <a:pt x="4229" y="4206"/>
                    <a:pt x="4232" y="4217"/>
                    <a:pt x="4168" y="4249"/>
                  </a:cubicBezTo>
                  <a:cubicBezTo>
                    <a:pt x="4103" y="4232"/>
                    <a:pt x="4176" y="4206"/>
                    <a:pt x="4208" y="4206"/>
                  </a:cubicBezTo>
                  <a:close/>
                  <a:moveTo>
                    <a:pt x="2962" y="4255"/>
                  </a:moveTo>
                  <a:cubicBezTo>
                    <a:pt x="2992" y="4255"/>
                    <a:pt x="3012" y="4262"/>
                    <a:pt x="2931" y="4276"/>
                  </a:cubicBezTo>
                  <a:cubicBezTo>
                    <a:pt x="2891" y="4262"/>
                    <a:pt x="2931" y="4255"/>
                    <a:pt x="2962" y="4255"/>
                  </a:cubicBezTo>
                  <a:close/>
                  <a:moveTo>
                    <a:pt x="6534" y="4215"/>
                  </a:moveTo>
                  <a:cubicBezTo>
                    <a:pt x="6561" y="4215"/>
                    <a:pt x="6588" y="4235"/>
                    <a:pt x="6534" y="4276"/>
                  </a:cubicBezTo>
                  <a:cubicBezTo>
                    <a:pt x="6480" y="4235"/>
                    <a:pt x="6507" y="4215"/>
                    <a:pt x="6534" y="4215"/>
                  </a:cubicBezTo>
                  <a:close/>
                  <a:moveTo>
                    <a:pt x="3824" y="4074"/>
                  </a:moveTo>
                  <a:cubicBezTo>
                    <a:pt x="3892" y="4074"/>
                    <a:pt x="3838" y="4277"/>
                    <a:pt x="3679" y="4277"/>
                  </a:cubicBezTo>
                  <a:cubicBezTo>
                    <a:pt x="3672" y="4277"/>
                    <a:pt x="3665" y="4276"/>
                    <a:pt x="3657" y="4276"/>
                  </a:cubicBezTo>
                  <a:lnTo>
                    <a:pt x="3657" y="4222"/>
                  </a:lnTo>
                  <a:lnTo>
                    <a:pt x="3684" y="4195"/>
                  </a:lnTo>
                  <a:cubicBezTo>
                    <a:pt x="3688" y="4190"/>
                    <a:pt x="3692" y="4185"/>
                    <a:pt x="3696" y="4180"/>
                  </a:cubicBezTo>
                  <a:lnTo>
                    <a:pt x="3696" y="4180"/>
                  </a:lnTo>
                  <a:cubicBezTo>
                    <a:pt x="3703" y="4181"/>
                    <a:pt x="3709" y="4181"/>
                    <a:pt x="3713" y="4181"/>
                  </a:cubicBezTo>
                  <a:cubicBezTo>
                    <a:pt x="3736" y="4181"/>
                    <a:pt x="3728" y="4172"/>
                    <a:pt x="3710" y="4162"/>
                  </a:cubicBezTo>
                  <a:lnTo>
                    <a:pt x="3710" y="4162"/>
                  </a:lnTo>
                  <a:cubicBezTo>
                    <a:pt x="3705" y="4168"/>
                    <a:pt x="3701" y="4174"/>
                    <a:pt x="3696" y="4180"/>
                  </a:cubicBezTo>
                  <a:lnTo>
                    <a:pt x="3696" y="4180"/>
                  </a:lnTo>
                  <a:cubicBezTo>
                    <a:pt x="3681" y="4178"/>
                    <a:pt x="3659" y="4174"/>
                    <a:pt x="3631" y="4168"/>
                  </a:cubicBezTo>
                  <a:cubicBezTo>
                    <a:pt x="3617" y="4148"/>
                    <a:pt x="3625" y="4142"/>
                    <a:pt x="3640" y="4142"/>
                  </a:cubicBezTo>
                  <a:cubicBezTo>
                    <a:pt x="3660" y="4142"/>
                    <a:pt x="3691" y="4152"/>
                    <a:pt x="3710" y="4162"/>
                  </a:cubicBezTo>
                  <a:lnTo>
                    <a:pt x="3710" y="4162"/>
                  </a:lnTo>
                  <a:cubicBezTo>
                    <a:pt x="3763" y="4098"/>
                    <a:pt x="3801" y="4074"/>
                    <a:pt x="3824" y="4074"/>
                  </a:cubicBezTo>
                  <a:close/>
                  <a:moveTo>
                    <a:pt x="2107" y="4217"/>
                  </a:moveTo>
                  <a:cubicBezTo>
                    <a:pt x="2174" y="4217"/>
                    <a:pt x="2288" y="4270"/>
                    <a:pt x="2125" y="4302"/>
                  </a:cubicBezTo>
                  <a:cubicBezTo>
                    <a:pt x="2040" y="4239"/>
                    <a:pt x="2064" y="4217"/>
                    <a:pt x="2107" y="4217"/>
                  </a:cubicBezTo>
                  <a:close/>
                  <a:moveTo>
                    <a:pt x="2265" y="4279"/>
                  </a:moveTo>
                  <a:cubicBezTo>
                    <a:pt x="2274" y="4279"/>
                    <a:pt x="2277" y="4285"/>
                    <a:pt x="2259" y="4302"/>
                  </a:cubicBezTo>
                  <a:cubicBezTo>
                    <a:pt x="2206" y="4302"/>
                    <a:pt x="2247" y="4279"/>
                    <a:pt x="2265" y="4279"/>
                  </a:cubicBezTo>
                  <a:close/>
                  <a:moveTo>
                    <a:pt x="4611" y="4271"/>
                  </a:moveTo>
                  <a:cubicBezTo>
                    <a:pt x="4582" y="4271"/>
                    <a:pt x="4536" y="4287"/>
                    <a:pt x="4598" y="4302"/>
                  </a:cubicBezTo>
                  <a:cubicBezTo>
                    <a:pt x="4644" y="4280"/>
                    <a:pt x="4632" y="4271"/>
                    <a:pt x="4611" y="4271"/>
                  </a:cubicBezTo>
                  <a:close/>
                  <a:moveTo>
                    <a:pt x="5355" y="4163"/>
                  </a:moveTo>
                  <a:cubicBezTo>
                    <a:pt x="5469" y="4163"/>
                    <a:pt x="5648" y="4253"/>
                    <a:pt x="5351" y="4302"/>
                  </a:cubicBezTo>
                  <a:cubicBezTo>
                    <a:pt x="5237" y="4199"/>
                    <a:pt x="5283" y="4163"/>
                    <a:pt x="5355" y="4163"/>
                  </a:cubicBezTo>
                  <a:close/>
                  <a:moveTo>
                    <a:pt x="6579" y="4260"/>
                  </a:moveTo>
                  <a:cubicBezTo>
                    <a:pt x="6612" y="4260"/>
                    <a:pt x="6670" y="4286"/>
                    <a:pt x="6588" y="4302"/>
                  </a:cubicBezTo>
                  <a:cubicBezTo>
                    <a:pt x="6546" y="4271"/>
                    <a:pt x="6557" y="4260"/>
                    <a:pt x="6579" y="4260"/>
                  </a:cubicBezTo>
                  <a:close/>
                  <a:moveTo>
                    <a:pt x="619" y="4284"/>
                  </a:moveTo>
                  <a:cubicBezTo>
                    <a:pt x="606" y="4284"/>
                    <a:pt x="576" y="4308"/>
                    <a:pt x="595" y="4308"/>
                  </a:cubicBezTo>
                  <a:cubicBezTo>
                    <a:pt x="599" y="4308"/>
                    <a:pt x="607" y="4306"/>
                    <a:pt x="619" y="4302"/>
                  </a:cubicBezTo>
                  <a:cubicBezTo>
                    <a:pt x="626" y="4288"/>
                    <a:pt x="624" y="4284"/>
                    <a:pt x="619" y="4284"/>
                  </a:cubicBezTo>
                  <a:close/>
                  <a:moveTo>
                    <a:pt x="5860" y="3844"/>
                  </a:moveTo>
                  <a:cubicBezTo>
                    <a:pt x="5954" y="3844"/>
                    <a:pt x="6068" y="3931"/>
                    <a:pt x="6146" y="4030"/>
                  </a:cubicBezTo>
                  <a:lnTo>
                    <a:pt x="6146" y="4030"/>
                  </a:lnTo>
                  <a:cubicBezTo>
                    <a:pt x="6140" y="4029"/>
                    <a:pt x="6135" y="4028"/>
                    <a:pt x="6131" y="4028"/>
                  </a:cubicBezTo>
                  <a:cubicBezTo>
                    <a:pt x="6113" y="4028"/>
                    <a:pt x="6104" y="4043"/>
                    <a:pt x="6131" y="4087"/>
                  </a:cubicBezTo>
                  <a:cubicBezTo>
                    <a:pt x="6157" y="4087"/>
                    <a:pt x="6172" y="4084"/>
                    <a:pt x="6180" y="4079"/>
                  </a:cubicBezTo>
                  <a:lnTo>
                    <a:pt x="6180" y="4079"/>
                  </a:lnTo>
                  <a:cubicBezTo>
                    <a:pt x="6256" y="4197"/>
                    <a:pt x="6271" y="4315"/>
                    <a:pt x="6138" y="4315"/>
                  </a:cubicBezTo>
                  <a:cubicBezTo>
                    <a:pt x="6114" y="4315"/>
                    <a:pt x="6085" y="4311"/>
                    <a:pt x="6050" y="4302"/>
                  </a:cubicBezTo>
                  <a:cubicBezTo>
                    <a:pt x="6047" y="4255"/>
                    <a:pt x="6037" y="4218"/>
                    <a:pt x="6023" y="4191"/>
                  </a:cubicBezTo>
                  <a:lnTo>
                    <a:pt x="6023" y="4191"/>
                  </a:lnTo>
                  <a:cubicBezTo>
                    <a:pt x="6039" y="4178"/>
                    <a:pt x="6051" y="4164"/>
                    <a:pt x="6039" y="4164"/>
                  </a:cubicBezTo>
                  <a:cubicBezTo>
                    <a:pt x="6036" y="4164"/>
                    <a:pt x="6031" y="4165"/>
                    <a:pt x="6023" y="4168"/>
                  </a:cubicBezTo>
                  <a:cubicBezTo>
                    <a:pt x="6020" y="4171"/>
                    <a:pt x="6018" y="4174"/>
                    <a:pt x="6015" y="4177"/>
                  </a:cubicBezTo>
                  <a:lnTo>
                    <a:pt x="6015" y="4177"/>
                  </a:lnTo>
                  <a:cubicBezTo>
                    <a:pt x="5980" y="4123"/>
                    <a:pt x="5923" y="4108"/>
                    <a:pt x="5856" y="4108"/>
                  </a:cubicBezTo>
                  <a:cubicBezTo>
                    <a:pt x="5783" y="4108"/>
                    <a:pt x="5700" y="4125"/>
                    <a:pt x="5621" y="4125"/>
                  </a:cubicBezTo>
                  <a:cubicBezTo>
                    <a:pt x="5550" y="4125"/>
                    <a:pt x="5483" y="4112"/>
                    <a:pt x="5432" y="4060"/>
                  </a:cubicBezTo>
                  <a:cubicBezTo>
                    <a:pt x="5440" y="4019"/>
                    <a:pt x="5462" y="4006"/>
                    <a:pt x="5489" y="4006"/>
                  </a:cubicBezTo>
                  <a:cubicBezTo>
                    <a:pt x="5537" y="4006"/>
                    <a:pt x="5605" y="4045"/>
                    <a:pt x="5659" y="4045"/>
                  </a:cubicBezTo>
                  <a:cubicBezTo>
                    <a:pt x="5674" y="4045"/>
                    <a:pt x="5688" y="4042"/>
                    <a:pt x="5701" y="4034"/>
                  </a:cubicBezTo>
                  <a:cubicBezTo>
                    <a:pt x="5726" y="3896"/>
                    <a:pt x="5787" y="3844"/>
                    <a:pt x="5860" y="3844"/>
                  </a:cubicBezTo>
                  <a:close/>
                  <a:moveTo>
                    <a:pt x="4994" y="4295"/>
                  </a:moveTo>
                  <a:cubicBezTo>
                    <a:pt x="4990" y="4302"/>
                    <a:pt x="4987" y="4310"/>
                    <a:pt x="4984" y="4319"/>
                  </a:cubicBezTo>
                  <a:lnTo>
                    <a:pt x="4984" y="4319"/>
                  </a:lnTo>
                  <a:cubicBezTo>
                    <a:pt x="4988" y="4311"/>
                    <a:pt x="4991" y="4303"/>
                    <a:pt x="4994" y="4295"/>
                  </a:cubicBezTo>
                  <a:close/>
                  <a:moveTo>
                    <a:pt x="1214" y="4278"/>
                  </a:moveTo>
                  <a:cubicBezTo>
                    <a:pt x="1242" y="4278"/>
                    <a:pt x="1257" y="4293"/>
                    <a:pt x="1184" y="4329"/>
                  </a:cubicBezTo>
                  <a:cubicBezTo>
                    <a:pt x="1125" y="4300"/>
                    <a:pt x="1179" y="4278"/>
                    <a:pt x="1214" y="4278"/>
                  </a:cubicBezTo>
                  <a:close/>
                  <a:moveTo>
                    <a:pt x="1958" y="4331"/>
                  </a:moveTo>
                  <a:cubicBezTo>
                    <a:pt x="1954" y="4339"/>
                    <a:pt x="1954" y="4345"/>
                    <a:pt x="1960" y="4345"/>
                  </a:cubicBezTo>
                  <a:cubicBezTo>
                    <a:pt x="1963" y="4345"/>
                    <a:pt x="1966" y="4344"/>
                    <a:pt x="1971" y="4341"/>
                  </a:cubicBezTo>
                  <a:lnTo>
                    <a:pt x="1971" y="4341"/>
                  </a:lnTo>
                  <a:cubicBezTo>
                    <a:pt x="1967" y="4337"/>
                    <a:pt x="1962" y="4334"/>
                    <a:pt x="1958" y="4331"/>
                  </a:cubicBezTo>
                  <a:close/>
                  <a:moveTo>
                    <a:pt x="4092" y="4325"/>
                  </a:moveTo>
                  <a:cubicBezTo>
                    <a:pt x="4076" y="4327"/>
                    <a:pt x="4056" y="4336"/>
                    <a:pt x="4068" y="4346"/>
                  </a:cubicBezTo>
                  <a:lnTo>
                    <a:pt x="4068" y="4346"/>
                  </a:lnTo>
                  <a:cubicBezTo>
                    <a:pt x="4079" y="4341"/>
                    <a:pt x="4087" y="4333"/>
                    <a:pt x="4092" y="4325"/>
                  </a:cubicBezTo>
                  <a:close/>
                  <a:moveTo>
                    <a:pt x="5944" y="4276"/>
                  </a:moveTo>
                  <a:lnTo>
                    <a:pt x="5944" y="4276"/>
                  </a:lnTo>
                  <a:cubicBezTo>
                    <a:pt x="5947" y="4276"/>
                    <a:pt x="5947" y="4284"/>
                    <a:pt x="5943" y="4302"/>
                  </a:cubicBezTo>
                  <a:cubicBezTo>
                    <a:pt x="5917" y="4342"/>
                    <a:pt x="5905" y="4355"/>
                    <a:pt x="5901" y="4355"/>
                  </a:cubicBezTo>
                  <a:cubicBezTo>
                    <a:pt x="5893" y="4355"/>
                    <a:pt x="5934" y="4276"/>
                    <a:pt x="5944" y="4276"/>
                  </a:cubicBezTo>
                  <a:close/>
                  <a:moveTo>
                    <a:pt x="916" y="4225"/>
                  </a:moveTo>
                  <a:cubicBezTo>
                    <a:pt x="971" y="4225"/>
                    <a:pt x="1040" y="4272"/>
                    <a:pt x="942" y="4356"/>
                  </a:cubicBezTo>
                  <a:cubicBezTo>
                    <a:pt x="826" y="4266"/>
                    <a:pt x="865" y="4225"/>
                    <a:pt x="916" y="4225"/>
                  </a:cubicBezTo>
                  <a:close/>
                  <a:moveTo>
                    <a:pt x="4013" y="4212"/>
                  </a:moveTo>
                  <a:cubicBezTo>
                    <a:pt x="4066" y="4212"/>
                    <a:pt x="4120" y="4281"/>
                    <a:pt x="4092" y="4325"/>
                  </a:cubicBezTo>
                  <a:lnTo>
                    <a:pt x="4092" y="4325"/>
                  </a:lnTo>
                  <a:cubicBezTo>
                    <a:pt x="4094" y="4325"/>
                    <a:pt x="4095" y="4325"/>
                    <a:pt x="4097" y="4325"/>
                  </a:cubicBezTo>
                  <a:cubicBezTo>
                    <a:pt x="4113" y="4325"/>
                    <a:pt x="4122" y="4333"/>
                    <a:pt x="4088" y="4356"/>
                  </a:cubicBezTo>
                  <a:cubicBezTo>
                    <a:pt x="4078" y="4353"/>
                    <a:pt x="4071" y="4350"/>
                    <a:pt x="4068" y="4346"/>
                  </a:cubicBezTo>
                  <a:lnTo>
                    <a:pt x="4068" y="4346"/>
                  </a:lnTo>
                  <a:cubicBezTo>
                    <a:pt x="4051" y="4356"/>
                    <a:pt x="4025" y="4361"/>
                    <a:pt x="3990" y="4361"/>
                  </a:cubicBezTo>
                  <a:cubicBezTo>
                    <a:pt x="3972" y="4361"/>
                    <a:pt x="3950" y="4360"/>
                    <a:pt x="3926" y="4356"/>
                  </a:cubicBezTo>
                  <a:cubicBezTo>
                    <a:pt x="3935" y="4248"/>
                    <a:pt x="3974" y="4212"/>
                    <a:pt x="4013" y="4212"/>
                  </a:cubicBezTo>
                  <a:close/>
                  <a:moveTo>
                    <a:pt x="855" y="4347"/>
                  </a:moveTo>
                  <a:cubicBezTo>
                    <a:pt x="864" y="4347"/>
                    <a:pt x="870" y="4356"/>
                    <a:pt x="861" y="4383"/>
                  </a:cubicBezTo>
                  <a:cubicBezTo>
                    <a:pt x="807" y="4383"/>
                    <a:pt x="837" y="4347"/>
                    <a:pt x="855" y="4347"/>
                  </a:cubicBezTo>
                  <a:close/>
                  <a:moveTo>
                    <a:pt x="2377" y="4363"/>
                  </a:moveTo>
                  <a:cubicBezTo>
                    <a:pt x="2380" y="4363"/>
                    <a:pt x="2407" y="4370"/>
                    <a:pt x="2448" y="4383"/>
                  </a:cubicBezTo>
                  <a:cubicBezTo>
                    <a:pt x="2394" y="4370"/>
                    <a:pt x="2374" y="4363"/>
                    <a:pt x="2377" y="4363"/>
                  </a:cubicBezTo>
                  <a:close/>
                  <a:moveTo>
                    <a:pt x="5800" y="4310"/>
                  </a:moveTo>
                  <a:cubicBezTo>
                    <a:pt x="5817" y="4310"/>
                    <a:pt x="5830" y="4329"/>
                    <a:pt x="5808" y="4383"/>
                  </a:cubicBezTo>
                  <a:cubicBezTo>
                    <a:pt x="5744" y="4351"/>
                    <a:pt x="5776" y="4310"/>
                    <a:pt x="5800" y="4310"/>
                  </a:cubicBezTo>
                  <a:close/>
                  <a:moveTo>
                    <a:pt x="6713" y="4386"/>
                  </a:moveTo>
                  <a:cubicBezTo>
                    <a:pt x="6713" y="4386"/>
                    <a:pt x="6712" y="4386"/>
                    <a:pt x="6711" y="4386"/>
                  </a:cubicBezTo>
                  <a:lnTo>
                    <a:pt x="6711" y="4386"/>
                  </a:lnTo>
                  <a:cubicBezTo>
                    <a:pt x="6711" y="4388"/>
                    <a:pt x="6712" y="4390"/>
                    <a:pt x="6713" y="4392"/>
                  </a:cubicBezTo>
                  <a:lnTo>
                    <a:pt x="6713" y="4392"/>
                  </a:lnTo>
                  <a:cubicBezTo>
                    <a:pt x="6725" y="4388"/>
                    <a:pt x="6723" y="4386"/>
                    <a:pt x="6713" y="4386"/>
                  </a:cubicBezTo>
                  <a:close/>
                  <a:moveTo>
                    <a:pt x="6583" y="4345"/>
                  </a:moveTo>
                  <a:cubicBezTo>
                    <a:pt x="6591" y="4345"/>
                    <a:pt x="6595" y="4355"/>
                    <a:pt x="6588" y="4383"/>
                  </a:cubicBezTo>
                  <a:cubicBezTo>
                    <a:pt x="6572" y="4391"/>
                    <a:pt x="6561" y="4394"/>
                    <a:pt x="6554" y="4394"/>
                  </a:cubicBezTo>
                  <a:cubicBezTo>
                    <a:pt x="6529" y="4394"/>
                    <a:pt x="6566" y="4345"/>
                    <a:pt x="6583" y="4345"/>
                  </a:cubicBezTo>
                  <a:close/>
                  <a:moveTo>
                    <a:pt x="741" y="4404"/>
                  </a:moveTo>
                  <a:cubicBezTo>
                    <a:pt x="744" y="4407"/>
                    <a:pt x="746" y="4409"/>
                    <a:pt x="748" y="4409"/>
                  </a:cubicBezTo>
                  <a:cubicBezTo>
                    <a:pt x="750" y="4409"/>
                    <a:pt x="751" y="4408"/>
                    <a:pt x="752" y="4407"/>
                  </a:cubicBezTo>
                  <a:lnTo>
                    <a:pt x="752" y="4407"/>
                  </a:lnTo>
                  <a:cubicBezTo>
                    <a:pt x="748" y="4406"/>
                    <a:pt x="744" y="4405"/>
                    <a:pt x="741" y="4404"/>
                  </a:cubicBezTo>
                  <a:close/>
                  <a:moveTo>
                    <a:pt x="1297" y="4301"/>
                  </a:moveTo>
                  <a:cubicBezTo>
                    <a:pt x="1353" y="4301"/>
                    <a:pt x="1442" y="4377"/>
                    <a:pt x="1291" y="4410"/>
                  </a:cubicBezTo>
                  <a:cubicBezTo>
                    <a:pt x="1241" y="4329"/>
                    <a:pt x="1263" y="4301"/>
                    <a:pt x="1297" y="4301"/>
                  </a:cubicBezTo>
                  <a:close/>
                  <a:moveTo>
                    <a:pt x="2764" y="4374"/>
                  </a:moveTo>
                  <a:cubicBezTo>
                    <a:pt x="2746" y="4374"/>
                    <a:pt x="2716" y="4410"/>
                    <a:pt x="2770" y="4410"/>
                  </a:cubicBezTo>
                  <a:cubicBezTo>
                    <a:pt x="2779" y="4383"/>
                    <a:pt x="2773" y="4374"/>
                    <a:pt x="2764" y="4374"/>
                  </a:cubicBezTo>
                  <a:close/>
                  <a:moveTo>
                    <a:pt x="1592" y="4349"/>
                  </a:moveTo>
                  <a:cubicBezTo>
                    <a:pt x="1589" y="4349"/>
                    <a:pt x="1587" y="4364"/>
                    <a:pt x="1587" y="4410"/>
                  </a:cubicBezTo>
                  <a:cubicBezTo>
                    <a:pt x="1590" y="4416"/>
                    <a:pt x="1593" y="4419"/>
                    <a:pt x="1594" y="4419"/>
                  </a:cubicBezTo>
                  <a:cubicBezTo>
                    <a:pt x="1604" y="4419"/>
                    <a:pt x="1597" y="4349"/>
                    <a:pt x="1592" y="4349"/>
                  </a:cubicBezTo>
                  <a:close/>
                  <a:moveTo>
                    <a:pt x="1725" y="4341"/>
                  </a:moveTo>
                  <a:cubicBezTo>
                    <a:pt x="1712" y="4341"/>
                    <a:pt x="1694" y="4345"/>
                    <a:pt x="1668" y="4356"/>
                  </a:cubicBezTo>
                  <a:cubicBezTo>
                    <a:pt x="1668" y="4407"/>
                    <a:pt x="1682" y="4425"/>
                    <a:pt x="1698" y="4425"/>
                  </a:cubicBezTo>
                  <a:cubicBezTo>
                    <a:pt x="1734" y="4425"/>
                    <a:pt x="1782" y="4341"/>
                    <a:pt x="1725" y="4341"/>
                  </a:cubicBezTo>
                  <a:close/>
                  <a:moveTo>
                    <a:pt x="4757" y="4422"/>
                  </a:moveTo>
                  <a:cubicBezTo>
                    <a:pt x="4754" y="4424"/>
                    <a:pt x="4752" y="4426"/>
                    <a:pt x="4753" y="4426"/>
                  </a:cubicBezTo>
                  <a:cubicBezTo>
                    <a:pt x="4753" y="4426"/>
                    <a:pt x="4755" y="4425"/>
                    <a:pt x="4757" y="4424"/>
                  </a:cubicBezTo>
                  <a:lnTo>
                    <a:pt x="4757" y="4424"/>
                  </a:lnTo>
                  <a:cubicBezTo>
                    <a:pt x="4757" y="4423"/>
                    <a:pt x="4757" y="4422"/>
                    <a:pt x="4757" y="4422"/>
                  </a:cubicBezTo>
                  <a:close/>
                  <a:moveTo>
                    <a:pt x="4114" y="4387"/>
                  </a:moveTo>
                  <a:cubicBezTo>
                    <a:pt x="4121" y="4387"/>
                    <a:pt x="4130" y="4393"/>
                    <a:pt x="4141" y="4410"/>
                  </a:cubicBezTo>
                  <a:cubicBezTo>
                    <a:pt x="4130" y="4427"/>
                    <a:pt x="4121" y="4433"/>
                    <a:pt x="4114" y="4433"/>
                  </a:cubicBezTo>
                  <a:cubicBezTo>
                    <a:pt x="4097" y="4433"/>
                    <a:pt x="4097" y="4387"/>
                    <a:pt x="4114" y="4387"/>
                  </a:cubicBezTo>
                  <a:close/>
                  <a:moveTo>
                    <a:pt x="784" y="4421"/>
                  </a:moveTo>
                  <a:cubicBezTo>
                    <a:pt x="778" y="4427"/>
                    <a:pt x="781" y="4432"/>
                    <a:pt x="800" y="4435"/>
                  </a:cubicBezTo>
                  <a:lnTo>
                    <a:pt x="800" y="4435"/>
                  </a:lnTo>
                  <a:cubicBezTo>
                    <a:pt x="796" y="4430"/>
                    <a:pt x="791" y="4426"/>
                    <a:pt x="784" y="4421"/>
                  </a:cubicBezTo>
                  <a:close/>
                  <a:moveTo>
                    <a:pt x="2607" y="4322"/>
                  </a:moveTo>
                  <a:cubicBezTo>
                    <a:pt x="2603" y="4322"/>
                    <a:pt x="2595" y="4331"/>
                    <a:pt x="2582" y="4356"/>
                  </a:cubicBezTo>
                  <a:cubicBezTo>
                    <a:pt x="2585" y="4364"/>
                    <a:pt x="2587" y="4369"/>
                    <a:pt x="2590" y="4372"/>
                  </a:cubicBezTo>
                  <a:lnTo>
                    <a:pt x="2590" y="4372"/>
                  </a:lnTo>
                  <a:cubicBezTo>
                    <a:pt x="2587" y="4381"/>
                    <a:pt x="2585" y="4393"/>
                    <a:pt x="2582" y="4410"/>
                  </a:cubicBezTo>
                  <a:cubicBezTo>
                    <a:pt x="2587" y="4429"/>
                    <a:pt x="2591" y="4436"/>
                    <a:pt x="2594" y="4436"/>
                  </a:cubicBezTo>
                  <a:cubicBezTo>
                    <a:pt x="2601" y="4436"/>
                    <a:pt x="2603" y="4398"/>
                    <a:pt x="2602" y="4374"/>
                  </a:cubicBezTo>
                  <a:lnTo>
                    <a:pt x="2602" y="4374"/>
                  </a:lnTo>
                  <a:cubicBezTo>
                    <a:pt x="2612" y="4364"/>
                    <a:pt x="2618" y="4322"/>
                    <a:pt x="2607" y="4322"/>
                  </a:cubicBezTo>
                  <a:close/>
                  <a:moveTo>
                    <a:pt x="5492" y="4366"/>
                  </a:moveTo>
                  <a:cubicBezTo>
                    <a:pt x="5563" y="4366"/>
                    <a:pt x="5644" y="4394"/>
                    <a:pt x="5486" y="4437"/>
                  </a:cubicBezTo>
                  <a:cubicBezTo>
                    <a:pt x="5373" y="4387"/>
                    <a:pt x="5429" y="4366"/>
                    <a:pt x="5492" y="4366"/>
                  </a:cubicBezTo>
                  <a:close/>
                  <a:moveTo>
                    <a:pt x="5722" y="4375"/>
                  </a:moveTo>
                  <a:cubicBezTo>
                    <a:pt x="5759" y="4375"/>
                    <a:pt x="5780" y="4391"/>
                    <a:pt x="5701" y="4437"/>
                  </a:cubicBezTo>
                  <a:cubicBezTo>
                    <a:pt x="5592" y="4406"/>
                    <a:pt x="5672" y="4375"/>
                    <a:pt x="5722" y="4375"/>
                  </a:cubicBezTo>
                  <a:close/>
                  <a:moveTo>
                    <a:pt x="5981" y="4383"/>
                  </a:moveTo>
                  <a:cubicBezTo>
                    <a:pt x="6001" y="4383"/>
                    <a:pt x="6010" y="4396"/>
                    <a:pt x="5970" y="4437"/>
                  </a:cubicBezTo>
                  <a:cubicBezTo>
                    <a:pt x="5886" y="4420"/>
                    <a:pt x="5948" y="4383"/>
                    <a:pt x="5981" y="4383"/>
                  </a:cubicBezTo>
                  <a:close/>
                  <a:moveTo>
                    <a:pt x="1641" y="4410"/>
                  </a:moveTo>
                  <a:cubicBezTo>
                    <a:pt x="1607" y="4433"/>
                    <a:pt x="1611" y="4441"/>
                    <a:pt x="1623" y="4441"/>
                  </a:cubicBezTo>
                  <a:cubicBezTo>
                    <a:pt x="1640" y="4441"/>
                    <a:pt x="1672" y="4426"/>
                    <a:pt x="1641" y="4410"/>
                  </a:cubicBezTo>
                  <a:close/>
                  <a:moveTo>
                    <a:pt x="3657" y="4357"/>
                  </a:moveTo>
                  <a:cubicBezTo>
                    <a:pt x="3684" y="4357"/>
                    <a:pt x="3778" y="4451"/>
                    <a:pt x="3733" y="4451"/>
                  </a:cubicBezTo>
                  <a:cubicBezTo>
                    <a:pt x="3724" y="4451"/>
                    <a:pt x="3708" y="4447"/>
                    <a:pt x="3684" y="4437"/>
                  </a:cubicBezTo>
                  <a:cubicBezTo>
                    <a:pt x="3647" y="4377"/>
                    <a:pt x="3645" y="4357"/>
                    <a:pt x="3657" y="4357"/>
                  </a:cubicBezTo>
                  <a:close/>
                  <a:moveTo>
                    <a:pt x="1722" y="4437"/>
                  </a:moveTo>
                  <a:cubicBezTo>
                    <a:pt x="1681" y="4450"/>
                    <a:pt x="1701" y="4457"/>
                    <a:pt x="1722" y="4457"/>
                  </a:cubicBezTo>
                  <a:cubicBezTo>
                    <a:pt x="1742" y="4457"/>
                    <a:pt x="1762" y="4450"/>
                    <a:pt x="1722" y="4437"/>
                  </a:cubicBezTo>
                  <a:close/>
                  <a:moveTo>
                    <a:pt x="1856" y="4437"/>
                  </a:moveTo>
                  <a:lnTo>
                    <a:pt x="1856" y="4437"/>
                  </a:lnTo>
                  <a:cubicBezTo>
                    <a:pt x="1822" y="4460"/>
                    <a:pt x="1826" y="4468"/>
                    <a:pt x="1839" y="4468"/>
                  </a:cubicBezTo>
                  <a:cubicBezTo>
                    <a:pt x="1855" y="4468"/>
                    <a:pt x="1887" y="4452"/>
                    <a:pt x="1856" y="4437"/>
                  </a:cubicBezTo>
                  <a:close/>
                  <a:moveTo>
                    <a:pt x="1772" y="4407"/>
                  </a:moveTo>
                  <a:cubicBezTo>
                    <a:pt x="1764" y="4407"/>
                    <a:pt x="1756" y="4422"/>
                    <a:pt x="1748" y="4464"/>
                  </a:cubicBezTo>
                  <a:cubicBezTo>
                    <a:pt x="1761" y="4476"/>
                    <a:pt x="1770" y="4481"/>
                    <a:pt x="1776" y="4481"/>
                  </a:cubicBezTo>
                  <a:cubicBezTo>
                    <a:pt x="1802" y="4481"/>
                    <a:pt x="1790" y="4407"/>
                    <a:pt x="1772" y="4407"/>
                  </a:cubicBezTo>
                  <a:close/>
                  <a:moveTo>
                    <a:pt x="2607" y="4458"/>
                  </a:moveTo>
                  <a:cubicBezTo>
                    <a:pt x="2602" y="4458"/>
                    <a:pt x="2594" y="4460"/>
                    <a:pt x="2582" y="4464"/>
                  </a:cubicBezTo>
                  <a:cubicBezTo>
                    <a:pt x="2575" y="4478"/>
                    <a:pt x="2577" y="4483"/>
                    <a:pt x="2583" y="4483"/>
                  </a:cubicBezTo>
                  <a:cubicBezTo>
                    <a:pt x="2595" y="4483"/>
                    <a:pt x="2625" y="4458"/>
                    <a:pt x="2607" y="4458"/>
                  </a:cubicBezTo>
                  <a:close/>
                  <a:moveTo>
                    <a:pt x="565" y="3899"/>
                  </a:moveTo>
                  <a:cubicBezTo>
                    <a:pt x="861" y="3899"/>
                    <a:pt x="673" y="4356"/>
                    <a:pt x="565" y="4491"/>
                  </a:cubicBezTo>
                  <a:cubicBezTo>
                    <a:pt x="539" y="4410"/>
                    <a:pt x="539" y="4356"/>
                    <a:pt x="512" y="4276"/>
                  </a:cubicBezTo>
                  <a:cubicBezTo>
                    <a:pt x="243" y="4034"/>
                    <a:pt x="781" y="4168"/>
                    <a:pt x="565" y="3899"/>
                  </a:cubicBezTo>
                  <a:close/>
                  <a:moveTo>
                    <a:pt x="718" y="4290"/>
                  </a:moveTo>
                  <a:cubicBezTo>
                    <a:pt x="738" y="4290"/>
                    <a:pt x="762" y="4392"/>
                    <a:pt x="752" y="4407"/>
                  </a:cubicBezTo>
                  <a:lnTo>
                    <a:pt x="752" y="4407"/>
                  </a:lnTo>
                  <a:cubicBezTo>
                    <a:pt x="763" y="4411"/>
                    <a:pt x="775" y="4416"/>
                    <a:pt x="784" y="4421"/>
                  </a:cubicBezTo>
                  <a:lnTo>
                    <a:pt x="784" y="4421"/>
                  </a:lnTo>
                  <a:cubicBezTo>
                    <a:pt x="793" y="4412"/>
                    <a:pt x="827" y="4401"/>
                    <a:pt x="846" y="4401"/>
                  </a:cubicBezTo>
                  <a:cubicBezTo>
                    <a:pt x="864" y="4401"/>
                    <a:pt x="870" y="4410"/>
                    <a:pt x="834" y="4437"/>
                  </a:cubicBezTo>
                  <a:cubicBezTo>
                    <a:pt x="819" y="4437"/>
                    <a:pt x="808" y="4436"/>
                    <a:pt x="800" y="4435"/>
                  </a:cubicBezTo>
                  <a:lnTo>
                    <a:pt x="800" y="4435"/>
                  </a:lnTo>
                  <a:cubicBezTo>
                    <a:pt x="817" y="4456"/>
                    <a:pt x="801" y="4481"/>
                    <a:pt x="700" y="4491"/>
                  </a:cubicBezTo>
                  <a:cubicBezTo>
                    <a:pt x="652" y="4423"/>
                    <a:pt x="676" y="4401"/>
                    <a:pt x="713" y="4401"/>
                  </a:cubicBezTo>
                  <a:cubicBezTo>
                    <a:pt x="722" y="4401"/>
                    <a:pt x="732" y="4402"/>
                    <a:pt x="741" y="4404"/>
                  </a:cubicBezTo>
                  <a:lnTo>
                    <a:pt x="741" y="4404"/>
                  </a:lnTo>
                  <a:cubicBezTo>
                    <a:pt x="732" y="4395"/>
                    <a:pt x="719" y="4372"/>
                    <a:pt x="700" y="4329"/>
                  </a:cubicBezTo>
                  <a:cubicBezTo>
                    <a:pt x="705" y="4301"/>
                    <a:pt x="711" y="4290"/>
                    <a:pt x="718" y="4290"/>
                  </a:cubicBezTo>
                  <a:close/>
                  <a:moveTo>
                    <a:pt x="1235" y="4460"/>
                  </a:moveTo>
                  <a:cubicBezTo>
                    <a:pt x="1249" y="4460"/>
                    <a:pt x="1260" y="4468"/>
                    <a:pt x="1238" y="4491"/>
                  </a:cubicBezTo>
                  <a:cubicBezTo>
                    <a:pt x="1191" y="4475"/>
                    <a:pt x="1216" y="4460"/>
                    <a:pt x="1235" y="4460"/>
                  </a:cubicBezTo>
                  <a:close/>
                  <a:moveTo>
                    <a:pt x="6304" y="4440"/>
                  </a:moveTo>
                  <a:cubicBezTo>
                    <a:pt x="6335" y="4440"/>
                    <a:pt x="6366" y="4461"/>
                    <a:pt x="6292" y="4491"/>
                  </a:cubicBezTo>
                  <a:cubicBezTo>
                    <a:pt x="6256" y="4454"/>
                    <a:pt x="6280" y="4440"/>
                    <a:pt x="6304" y="4440"/>
                  </a:cubicBezTo>
                  <a:close/>
                  <a:moveTo>
                    <a:pt x="2701" y="4353"/>
                  </a:moveTo>
                  <a:cubicBezTo>
                    <a:pt x="2689" y="4353"/>
                    <a:pt x="2675" y="4375"/>
                    <a:pt x="2663" y="4437"/>
                  </a:cubicBezTo>
                  <a:cubicBezTo>
                    <a:pt x="2688" y="4478"/>
                    <a:pt x="2706" y="4494"/>
                    <a:pt x="2718" y="4494"/>
                  </a:cubicBezTo>
                  <a:cubicBezTo>
                    <a:pt x="2753" y="4494"/>
                    <a:pt x="2732" y="4353"/>
                    <a:pt x="2701" y="4353"/>
                  </a:cubicBezTo>
                  <a:close/>
                  <a:moveTo>
                    <a:pt x="1624" y="4452"/>
                  </a:moveTo>
                  <a:cubicBezTo>
                    <a:pt x="1615" y="4452"/>
                    <a:pt x="1603" y="4456"/>
                    <a:pt x="1587" y="4464"/>
                  </a:cubicBezTo>
                  <a:cubicBezTo>
                    <a:pt x="1594" y="4492"/>
                    <a:pt x="1605" y="4502"/>
                    <a:pt x="1615" y="4502"/>
                  </a:cubicBezTo>
                  <a:cubicBezTo>
                    <a:pt x="1638" y="4502"/>
                    <a:pt x="1657" y="4452"/>
                    <a:pt x="1624" y="4452"/>
                  </a:cubicBezTo>
                  <a:close/>
                  <a:moveTo>
                    <a:pt x="1722" y="4491"/>
                  </a:moveTo>
                  <a:cubicBezTo>
                    <a:pt x="1704" y="4509"/>
                    <a:pt x="1707" y="4515"/>
                    <a:pt x="1716" y="4515"/>
                  </a:cubicBezTo>
                  <a:cubicBezTo>
                    <a:pt x="1734" y="4515"/>
                    <a:pt x="1775" y="4491"/>
                    <a:pt x="1722" y="4491"/>
                  </a:cubicBezTo>
                  <a:close/>
                  <a:moveTo>
                    <a:pt x="4525" y="4102"/>
                  </a:moveTo>
                  <a:cubicBezTo>
                    <a:pt x="4642" y="4102"/>
                    <a:pt x="4772" y="4172"/>
                    <a:pt x="4760" y="4329"/>
                  </a:cubicBezTo>
                  <a:cubicBezTo>
                    <a:pt x="4760" y="4366"/>
                    <a:pt x="4759" y="4397"/>
                    <a:pt x="4757" y="4422"/>
                  </a:cubicBezTo>
                  <a:lnTo>
                    <a:pt x="4757" y="4422"/>
                  </a:lnTo>
                  <a:cubicBezTo>
                    <a:pt x="4770" y="4413"/>
                    <a:pt x="4804" y="4394"/>
                    <a:pt x="4807" y="4394"/>
                  </a:cubicBezTo>
                  <a:lnTo>
                    <a:pt x="4807" y="4394"/>
                  </a:lnTo>
                  <a:cubicBezTo>
                    <a:pt x="4809" y="4394"/>
                    <a:pt x="4804" y="4399"/>
                    <a:pt x="4787" y="4410"/>
                  </a:cubicBezTo>
                  <a:cubicBezTo>
                    <a:pt x="4771" y="4418"/>
                    <a:pt x="4762" y="4422"/>
                    <a:pt x="4757" y="4424"/>
                  </a:cubicBezTo>
                  <a:lnTo>
                    <a:pt x="4757" y="4424"/>
                  </a:lnTo>
                  <a:cubicBezTo>
                    <a:pt x="4752" y="4491"/>
                    <a:pt x="4741" y="4516"/>
                    <a:pt x="4726" y="4516"/>
                  </a:cubicBezTo>
                  <a:cubicBezTo>
                    <a:pt x="4681" y="4516"/>
                    <a:pt x="4597" y="4294"/>
                    <a:pt x="4515" y="4294"/>
                  </a:cubicBezTo>
                  <a:cubicBezTo>
                    <a:pt x="4489" y="4294"/>
                    <a:pt x="4462" y="4319"/>
                    <a:pt x="4437" y="4383"/>
                  </a:cubicBezTo>
                  <a:cubicBezTo>
                    <a:pt x="4319" y="4265"/>
                    <a:pt x="4334" y="4180"/>
                    <a:pt x="4399" y="4136"/>
                  </a:cubicBezTo>
                  <a:lnTo>
                    <a:pt x="4399" y="4136"/>
                  </a:lnTo>
                  <a:cubicBezTo>
                    <a:pt x="4400" y="4147"/>
                    <a:pt x="4403" y="4166"/>
                    <a:pt x="4410" y="4195"/>
                  </a:cubicBezTo>
                  <a:cubicBezTo>
                    <a:pt x="4429" y="4218"/>
                    <a:pt x="4439" y="4227"/>
                    <a:pt x="4444" y="4227"/>
                  </a:cubicBezTo>
                  <a:cubicBezTo>
                    <a:pt x="4459" y="4227"/>
                    <a:pt x="4428" y="4151"/>
                    <a:pt x="4410" y="4129"/>
                  </a:cubicBezTo>
                  <a:lnTo>
                    <a:pt x="4410" y="4129"/>
                  </a:lnTo>
                  <a:cubicBezTo>
                    <a:pt x="4442" y="4111"/>
                    <a:pt x="4483" y="4102"/>
                    <a:pt x="4525" y="4102"/>
                  </a:cubicBezTo>
                  <a:close/>
                  <a:moveTo>
                    <a:pt x="2403" y="4486"/>
                  </a:moveTo>
                  <a:cubicBezTo>
                    <a:pt x="2419" y="4486"/>
                    <a:pt x="2428" y="4495"/>
                    <a:pt x="2394" y="4518"/>
                  </a:cubicBezTo>
                  <a:cubicBezTo>
                    <a:pt x="2347" y="4502"/>
                    <a:pt x="2381" y="4486"/>
                    <a:pt x="2403" y="4486"/>
                  </a:cubicBezTo>
                  <a:close/>
                  <a:moveTo>
                    <a:pt x="1907" y="4460"/>
                  </a:moveTo>
                  <a:lnTo>
                    <a:pt x="1907" y="4460"/>
                  </a:lnTo>
                  <a:cubicBezTo>
                    <a:pt x="1902" y="4460"/>
                    <a:pt x="1894" y="4468"/>
                    <a:pt x="1883" y="4491"/>
                  </a:cubicBezTo>
                  <a:cubicBezTo>
                    <a:pt x="1889" y="4513"/>
                    <a:pt x="1894" y="4522"/>
                    <a:pt x="1899" y="4522"/>
                  </a:cubicBezTo>
                  <a:cubicBezTo>
                    <a:pt x="1913" y="4522"/>
                    <a:pt x="1920" y="4460"/>
                    <a:pt x="1907" y="4460"/>
                  </a:cubicBezTo>
                  <a:close/>
                  <a:moveTo>
                    <a:pt x="2544" y="4089"/>
                  </a:moveTo>
                  <a:cubicBezTo>
                    <a:pt x="2711" y="4089"/>
                    <a:pt x="2949" y="4541"/>
                    <a:pt x="2682" y="4541"/>
                  </a:cubicBezTo>
                  <a:cubicBezTo>
                    <a:pt x="2648" y="4541"/>
                    <a:pt x="2606" y="4534"/>
                    <a:pt x="2555" y="4518"/>
                  </a:cubicBezTo>
                  <a:cubicBezTo>
                    <a:pt x="2555" y="4437"/>
                    <a:pt x="2448" y="4356"/>
                    <a:pt x="2421" y="4276"/>
                  </a:cubicBezTo>
                  <a:cubicBezTo>
                    <a:pt x="2439" y="4140"/>
                    <a:pt x="2487" y="4089"/>
                    <a:pt x="2544" y="4089"/>
                  </a:cubicBezTo>
                  <a:close/>
                  <a:moveTo>
                    <a:pt x="5334" y="4451"/>
                  </a:moveTo>
                  <a:cubicBezTo>
                    <a:pt x="5369" y="4451"/>
                    <a:pt x="5393" y="4476"/>
                    <a:pt x="5324" y="4544"/>
                  </a:cubicBezTo>
                  <a:cubicBezTo>
                    <a:pt x="5216" y="4498"/>
                    <a:pt x="5286" y="4451"/>
                    <a:pt x="5334" y="4451"/>
                  </a:cubicBezTo>
                  <a:close/>
                  <a:moveTo>
                    <a:pt x="6052" y="4436"/>
                  </a:moveTo>
                  <a:cubicBezTo>
                    <a:pt x="6106" y="4436"/>
                    <a:pt x="6174" y="4511"/>
                    <a:pt x="6023" y="4544"/>
                  </a:cubicBezTo>
                  <a:cubicBezTo>
                    <a:pt x="5993" y="4463"/>
                    <a:pt x="6020" y="4436"/>
                    <a:pt x="6052" y="4436"/>
                  </a:cubicBezTo>
                  <a:close/>
                  <a:moveTo>
                    <a:pt x="3354" y="4502"/>
                  </a:moveTo>
                  <a:cubicBezTo>
                    <a:pt x="3376" y="4502"/>
                    <a:pt x="3402" y="4548"/>
                    <a:pt x="3360" y="4548"/>
                  </a:cubicBezTo>
                  <a:cubicBezTo>
                    <a:pt x="3353" y="4548"/>
                    <a:pt x="3345" y="4547"/>
                    <a:pt x="3335" y="4544"/>
                  </a:cubicBezTo>
                  <a:cubicBezTo>
                    <a:pt x="3335" y="4513"/>
                    <a:pt x="3344" y="4502"/>
                    <a:pt x="3354" y="4502"/>
                  </a:cubicBezTo>
                  <a:close/>
                  <a:moveTo>
                    <a:pt x="2038" y="4468"/>
                  </a:moveTo>
                  <a:cubicBezTo>
                    <a:pt x="2031" y="4468"/>
                    <a:pt x="2023" y="4481"/>
                    <a:pt x="2017" y="4518"/>
                  </a:cubicBezTo>
                  <a:cubicBezTo>
                    <a:pt x="2033" y="4544"/>
                    <a:pt x="2044" y="4554"/>
                    <a:pt x="2050" y="4554"/>
                  </a:cubicBezTo>
                  <a:cubicBezTo>
                    <a:pt x="2070" y="4554"/>
                    <a:pt x="2056" y="4468"/>
                    <a:pt x="2038" y="4468"/>
                  </a:cubicBezTo>
                  <a:close/>
                  <a:moveTo>
                    <a:pt x="1809" y="4506"/>
                  </a:moveTo>
                  <a:cubicBezTo>
                    <a:pt x="1802" y="4506"/>
                    <a:pt x="1792" y="4509"/>
                    <a:pt x="1775" y="4518"/>
                  </a:cubicBezTo>
                  <a:cubicBezTo>
                    <a:pt x="1768" y="4546"/>
                    <a:pt x="1772" y="4555"/>
                    <a:pt x="1780" y="4555"/>
                  </a:cubicBezTo>
                  <a:cubicBezTo>
                    <a:pt x="1798" y="4555"/>
                    <a:pt x="1835" y="4506"/>
                    <a:pt x="1809" y="4506"/>
                  </a:cubicBezTo>
                  <a:close/>
                  <a:moveTo>
                    <a:pt x="6202" y="4442"/>
                  </a:moveTo>
                  <a:cubicBezTo>
                    <a:pt x="6253" y="4442"/>
                    <a:pt x="6319" y="4567"/>
                    <a:pt x="6261" y="4567"/>
                  </a:cubicBezTo>
                  <a:cubicBezTo>
                    <a:pt x="6241" y="4567"/>
                    <a:pt x="6209" y="4553"/>
                    <a:pt x="6158" y="4518"/>
                  </a:cubicBezTo>
                  <a:cubicBezTo>
                    <a:pt x="6164" y="4462"/>
                    <a:pt x="6182" y="4442"/>
                    <a:pt x="6202" y="4442"/>
                  </a:cubicBezTo>
                  <a:close/>
                  <a:moveTo>
                    <a:pt x="1511" y="4521"/>
                  </a:moveTo>
                  <a:cubicBezTo>
                    <a:pt x="1507" y="4521"/>
                    <a:pt x="1497" y="4527"/>
                    <a:pt x="1480" y="4544"/>
                  </a:cubicBezTo>
                  <a:cubicBezTo>
                    <a:pt x="1480" y="4561"/>
                    <a:pt x="1483" y="4568"/>
                    <a:pt x="1488" y="4568"/>
                  </a:cubicBezTo>
                  <a:cubicBezTo>
                    <a:pt x="1502" y="4568"/>
                    <a:pt x="1525" y="4521"/>
                    <a:pt x="1511" y="4521"/>
                  </a:cubicBezTo>
                  <a:close/>
                  <a:moveTo>
                    <a:pt x="1668" y="4521"/>
                  </a:moveTo>
                  <a:cubicBezTo>
                    <a:pt x="1661" y="4521"/>
                    <a:pt x="1652" y="4527"/>
                    <a:pt x="1641" y="4544"/>
                  </a:cubicBezTo>
                  <a:cubicBezTo>
                    <a:pt x="1652" y="4561"/>
                    <a:pt x="1661" y="4568"/>
                    <a:pt x="1668" y="4568"/>
                  </a:cubicBezTo>
                  <a:cubicBezTo>
                    <a:pt x="1686" y="4568"/>
                    <a:pt x="1686" y="4521"/>
                    <a:pt x="1668" y="4521"/>
                  </a:cubicBezTo>
                  <a:close/>
                  <a:moveTo>
                    <a:pt x="1398" y="4505"/>
                  </a:moveTo>
                  <a:cubicBezTo>
                    <a:pt x="1380" y="4505"/>
                    <a:pt x="1369" y="4522"/>
                    <a:pt x="1399" y="4571"/>
                  </a:cubicBezTo>
                  <a:cubicBezTo>
                    <a:pt x="1484" y="4554"/>
                    <a:pt x="1429" y="4505"/>
                    <a:pt x="1398" y="4505"/>
                  </a:cubicBezTo>
                  <a:close/>
                  <a:moveTo>
                    <a:pt x="4888" y="4556"/>
                  </a:moveTo>
                  <a:cubicBezTo>
                    <a:pt x="4892" y="4556"/>
                    <a:pt x="4894" y="4560"/>
                    <a:pt x="4894" y="4571"/>
                  </a:cubicBezTo>
                  <a:cubicBezTo>
                    <a:pt x="4883" y="4583"/>
                    <a:pt x="4876" y="4587"/>
                    <a:pt x="4873" y="4587"/>
                  </a:cubicBezTo>
                  <a:cubicBezTo>
                    <a:pt x="4864" y="4587"/>
                    <a:pt x="4880" y="4556"/>
                    <a:pt x="4888" y="4556"/>
                  </a:cubicBezTo>
                  <a:close/>
                  <a:moveTo>
                    <a:pt x="1332" y="4508"/>
                  </a:moveTo>
                  <a:cubicBezTo>
                    <a:pt x="1321" y="4508"/>
                    <a:pt x="1324" y="4531"/>
                    <a:pt x="1372" y="4598"/>
                  </a:cubicBezTo>
                  <a:cubicBezTo>
                    <a:pt x="1424" y="4581"/>
                    <a:pt x="1354" y="4508"/>
                    <a:pt x="1332" y="4508"/>
                  </a:cubicBezTo>
                  <a:close/>
                  <a:moveTo>
                    <a:pt x="2011" y="4538"/>
                  </a:moveTo>
                  <a:cubicBezTo>
                    <a:pt x="1999" y="4538"/>
                    <a:pt x="1928" y="4598"/>
                    <a:pt x="1964" y="4598"/>
                  </a:cubicBezTo>
                  <a:cubicBezTo>
                    <a:pt x="2008" y="4553"/>
                    <a:pt x="2017" y="4538"/>
                    <a:pt x="2011" y="4538"/>
                  </a:cubicBezTo>
                  <a:close/>
                  <a:moveTo>
                    <a:pt x="5022" y="4597"/>
                  </a:moveTo>
                  <a:cubicBezTo>
                    <a:pt x="5023" y="4598"/>
                    <a:pt x="5025" y="4599"/>
                    <a:pt x="5026" y="4599"/>
                  </a:cubicBezTo>
                  <a:cubicBezTo>
                    <a:pt x="5027" y="4599"/>
                    <a:pt x="5028" y="4599"/>
                    <a:pt x="5029" y="4598"/>
                  </a:cubicBezTo>
                  <a:cubicBezTo>
                    <a:pt x="5026" y="4598"/>
                    <a:pt x="5024" y="4597"/>
                    <a:pt x="5022" y="4597"/>
                  </a:cubicBezTo>
                  <a:close/>
                  <a:moveTo>
                    <a:pt x="5121" y="4551"/>
                  </a:moveTo>
                  <a:cubicBezTo>
                    <a:pt x="5118" y="4551"/>
                    <a:pt x="5114" y="4556"/>
                    <a:pt x="5109" y="4571"/>
                  </a:cubicBezTo>
                  <a:cubicBezTo>
                    <a:pt x="5116" y="4596"/>
                    <a:pt x="5120" y="4605"/>
                    <a:pt x="5124" y="4605"/>
                  </a:cubicBezTo>
                  <a:cubicBezTo>
                    <a:pt x="5132" y="4605"/>
                    <a:pt x="5131" y="4551"/>
                    <a:pt x="5121" y="4551"/>
                  </a:cubicBezTo>
                  <a:close/>
                  <a:moveTo>
                    <a:pt x="5845" y="4442"/>
                  </a:moveTo>
                  <a:cubicBezTo>
                    <a:pt x="5868" y="4442"/>
                    <a:pt x="5960" y="4607"/>
                    <a:pt x="5933" y="4607"/>
                  </a:cubicBezTo>
                  <a:cubicBezTo>
                    <a:pt x="5924" y="4607"/>
                    <a:pt x="5902" y="4590"/>
                    <a:pt x="5862" y="4544"/>
                  </a:cubicBezTo>
                  <a:cubicBezTo>
                    <a:pt x="5837" y="4469"/>
                    <a:pt x="5835" y="4442"/>
                    <a:pt x="5845" y="4442"/>
                  </a:cubicBezTo>
                  <a:close/>
                  <a:moveTo>
                    <a:pt x="5469" y="4476"/>
                  </a:moveTo>
                  <a:cubicBezTo>
                    <a:pt x="5560" y="4476"/>
                    <a:pt x="5665" y="4616"/>
                    <a:pt x="5504" y="4616"/>
                  </a:cubicBezTo>
                  <a:cubicBezTo>
                    <a:pt x="5472" y="4616"/>
                    <a:pt x="5431" y="4611"/>
                    <a:pt x="5378" y="4598"/>
                  </a:cubicBezTo>
                  <a:cubicBezTo>
                    <a:pt x="5386" y="4507"/>
                    <a:pt x="5426" y="4476"/>
                    <a:pt x="5469" y="4476"/>
                  </a:cubicBezTo>
                  <a:close/>
                  <a:moveTo>
                    <a:pt x="4211" y="4406"/>
                  </a:moveTo>
                  <a:cubicBezTo>
                    <a:pt x="4252" y="4406"/>
                    <a:pt x="4313" y="4462"/>
                    <a:pt x="4410" y="4518"/>
                  </a:cubicBezTo>
                  <a:cubicBezTo>
                    <a:pt x="4514" y="4600"/>
                    <a:pt x="4518" y="4623"/>
                    <a:pt x="4475" y="4623"/>
                  </a:cubicBezTo>
                  <a:cubicBezTo>
                    <a:pt x="4423" y="4623"/>
                    <a:pt x="4300" y="4588"/>
                    <a:pt x="4209" y="4588"/>
                  </a:cubicBezTo>
                  <a:cubicBezTo>
                    <a:pt x="4183" y="4588"/>
                    <a:pt x="4160" y="4591"/>
                    <a:pt x="4141" y="4598"/>
                  </a:cubicBezTo>
                  <a:cubicBezTo>
                    <a:pt x="4154" y="4455"/>
                    <a:pt x="4174" y="4406"/>
                    <a:pt x="4211" y="4406"/>
                  </a:cubicBezTo>
                  <a:close/>
                  <a:moveTo>
                    <a:pt x="1736" y="4545"/>
                  </a:moveTo>
                  <a:cubicBezTo>
                    <a:pt x="1728" y="4545"/>
                    <a:pt x="1722" y="4559"/>
                    <a:pt x="1722" y="4598"/>
                  </a:cubicBezTo>
                  <a:cubicBezTo>
                    <a:pt x="1741" y="4617"/>
                    <a:pt x="1753" y="4624"/>
                    <a:pt x="1760" y="4624"/>
                  </a:cubicBezTo>
                  <a:cubicBezTo>
                    <a:pt x="1784" y="4624"/>
                    <a:pt x="1755" y="4545"/>
                    <a:pt x="1736" y="4545"/>
                  </a:cubicBezTo>
                  <a:close/>
                  <a:moveTo>
                    <a:pt x="2612" y="4577"/>
                  </a:moveTo>
                  <a:cubicBezTo>
                    <a:pt x="2627" y="4577"/>
                    <a:pt x="2627" y="4589"/>
                    <a:pt x="2582" y="4625"/>
                  </a:cubicBezTo>
                  <a:cubicBezTo>
                    <a:pt x="2492" y="4625"/>
                    <a:pt x="2582" y="4577"/>
                    <a:pt x="2612" y="4577"/>
                  </a:cubicBezTo>
                  <a:close/>
                  <a:moveTo>
                    <a:pt x="3450" y="4574"/>
                  </a:moveTo>
                  <a:cubicBezTo>
                    <a:pt x="3474" y="4574"/>
                    <a:pt x="3491" y="4589"/>
                    <a:pt x="3442" y="4625"/>
                  </a:cubicBezTo>
                  <a:cubicBezTo>
                    <a:pt x="3383" y="4596"/>
                    <a:pt x="3421" y="4574"/>
                    <a:pt x="3450" y="4574"/>
                  </a:cubicBezTo>
                  <a:close/>
                  <a:moveTo>
                    <a:pt x="6636" y="4613"/>
                  </a:moveTo>
                  <a:cubicBezTo>
                    <a:pt x="6654" y="4613"/>
                    <a:pt x="6696" y="4625"/>
                    <a:pt x="6642" y="4625"/>
                  </a:cubicBezTo>
                  <a:cubicBezTo>
                    <a:pt x="6624" y="4616"/>
                    <a:pt x="6627" y="4613"/>
                    <a:pt x="6636" y="4613"/>
                  </a:cubicBezTo>
                  <a:close/>
                  <a:moveTo>
                    <a:pt x="5667" y="4595"/>
                  </a:moveTo>
                  <a:cubicBezTo>
                    <a:pt x="5676" y="4595"/>
                    <a:pt x="5681" y="4602"/>
                    <a:pt x="5674" y="4625"/>
                  </a:cubicBezTo>
                  <a:cubicBezTo>
                    <a:pt x="5661" y="4628"/>
                    <a:pt x="5652" y="4630"/>
                    <a:pt x="5646" y="4630"/>
                  </a:cubicBezTo>
                  <a:cubicBezTo>
                    <a:pt x="5611" y="4630"/>
                    <a:pt x="5648" y="4595"/>
                    <a:pt x="5667" y="4595"/>
                  </a:cubicBezTo>
                  <a:close/>
                  <a:moveTo>
                    <a:pt x="3218" y="3764"/>
                  </a:moveTo>
                  <a:cubicBezTo>
                    <a:pt x="3267" y="3764"/>
                    <a:pt x="3300" y="4003"/>
                    <a:pt x="3415" y="4060"/>
                  </a:cubicBezTo>
                  <a:cubicBezTo>
                    <a:pt x="3365" y="4086"/>
                    <a:pt x="3362" y="4275"/>
                    <a:pt x="3493" y="4343"/>
                  </a:cubicBezTo>
                  <a:lnTo>
                    <a:pt x="3493" y="4343"/>
                  </a:lnTo>
                  <a:cubicBezTo>
                    <a:pt x="3400" y="4347"/>
                    <a:pt x="3153" y="4555"/>
                    <a:pt x="2966" y="4631"/>
                  </a:cubicBezTo>
                  <a:lnTo>
                    <a:pt x="2966" y="4631"/>
                  </a:lnTo>
                  <a:cubicBezTo>
                    <a:pt x="3022" y="4581"/>
                    <a:pt x="2996" y="4453"/>
                    <a:pt x="3039" y="4410"/>
                  </a:cubicBezTo>
                  <a:cubicBezTo>
                    <a:pt x="3116" y="4391"/>
                    <a:pt x="3124" y="4375"/>
                    <a:pt x="3109" y="4354"/>
                  </a:cubicBezTo>
                  <a:lnTo>
                    <a:pt x="3109" y="4354"/>
                  </a:lnTo>
                  <a:cubicBezTo>
                    <a:pt x="3112" y="4355"/>
                    <a:pt x="3116" y="4356"/>
                    <a:pt x="3120" y="4356"/>
                  </a:cubicBezTo>
                  <a:cubicBezTo>
                    <a:pt x="3151" y="4325"/>
                    <a:pt x="3133" y="4314"/>
                    <a:pt x="3109" y="4314"/>
                  </a:cubicBezTo>
                  <a:cubicBezTo>
                    <a:pt x="3098" y="4314"/>
                    <a:pt x="3086" y="4316"/>
                    <a:pt x="3077" y="4320"/>
                  </a:cubicBezTo>
                  <a:lnTo>
                    <a:pt x="3077" y="4320"/>
                  </a:lnTo>
                  <a:cubicBezTo>
                    <a:pt x="3090" y="4333"/>
                    <a:pt x="3102" y="4344"/>
                    <a:pt x="3109" y="4354"/>
                  </a:cubicBezTo>
                  <a:lnTo>
                    <a:pt x="3109" y="4354"/>
                  </a:lnTo>
                  <a:cubicBezTo>
                    <a:pt x="3052" y="4343"/>
                    <a:pt x="3057" y="4328"/>
                    <a:pt x="3077" y="4320"/>
                  </a:cubicBezTo>
                  <a:lnTo>
                    <a:pt x="3077" y="4320"/>
                  </a:lnTo>
                  <a:cubicBezTo>
                    <a:pt x="3041" y="4283"/>
                    <a:pt x="3002" y="4230"/>
                    <a:pt x="3066" y="4141"/>
                  </a:cubicBezTo>
                  <a:cubicBezTo>
                    <a:pt x="2918" y="4104"/>
                    <a:pt x="2910" y="4017"/>
                    <a:pt x="2989" y="3957"/>
                  </a:cubicBezTo>
                  <a:lnTo>
                    <a:pt x="2989" y="3957"/>
                  </a:lnTo>
                  <a:lnTo>
                    <a:pt x="3012" y="3980"/>
                  </a:lnTo>
                  <a:cubicBezTo>
                    <a:pt x="3032" y="3966"/>
                    <a:pt x="3041" y="3946"/>
                    <a:pt x="3042" y="3926"/>
                  </a:cubicBezTo>
                  <a:lnTo>
                    <a:pt x="3042" y="3926"/>
                  </a:lnTo>
                  <a:cubicBezTo>
                    <a:pt x="3072" y="3914"/>
                    <a:pt x="3107" y="3904"/>
                    <a:pt x="3147" y="3899"/>
                  </a:cubicBezTo>
                  <a:cubicBezTo>
                    <a:pt x="3177" y="3801"/>
                    <a:pt x="3199" y="3764"/>
                    <a:pt x="3218" y="3764"/>
                  </a:cubicBezTo>
                  <a:close/>
                  <a:moveTo>
                    <a:pt x="6080" y="4559"/>
                  </a:moveTo>
                  <a:cubicBezTo>
                    <a:pt x="6102" y="4559"/>
                    <a:pt x="6110" y="4637"/>
                    <a:pt x="6088" y="4637"/>
                  </a:cubicBezTo>
                  <a:cubicBezTo>
                    <a:pt x="6080" y="4637"/>
                    <a:pt x="6067" y="4627"/>
                    <a:pt x="6050" y="4598"/>
                  </a:cubicBezTo>
                  <a:cubicBezTo>
                    <a:pt x="6062" y="4570"/>
                    <a:pt x="6072" y="4559"/>
                    <a:pt x="6080" y="4559"/>
                  </a:cubicBezTo>
                  <a:close/>
                  <a:moveTo>
                    <a:pt x="1856" y="4580"/>
                  </a:moveTo>
                  <a:cubicBezTo>
                    <a:pt x="1851" y="4580"/>
                    <a:pt x="1843" y="4591"/>
                    <a:pt x="1829" y="4625"/>
                  </a:cubicBezTo>
                  <a:cubicBezTo>
                    <a:pt x="1834" y="4639"/>
                    <a:pt x="1838" y="4644"/>
                    <a:pt x="1842" y="4644"/>
                  </a:cubicBezTo>
                  <a:cubicBezTo>
                    <a:pt x="1857" y="4644"/>
                    <a:pt x="1866" y="4580"/>
                    <a:pt x="1856" y="4580"/>
                  </a:cubicBezTo>
                  <a:close/>
                  <a:moveTo>
                    <a:pt x="3559" y="4518"/>
                  </a:moveTo>
                  <a:cubicBezTo>
                    <a:pt x="3625" y="4518"/>
                    <a:pt x="3603" y="4651"/>
                    <a:pt x="3560" y="4651"/>
                  </a:cubicBezTo>
                  <a:cubicBezTo>
                    <a:pt x="3541" y="4651"/>
                    <a:pt x="3518" y="4623"/>
                    <a:pt x="3496" y="4544"/>
                  </a:cubicBezTo>
                  <a:cubicBezTo>
                    <a:pt x="3523" y="4525"/>
                    <a:pt x="3544" y="4518"/>
                    <a:pt x="3559" y="4518"/>
                  </a:cubicBezTo>
                  <a:close/>
                  <a:moveTo>
                    <a:pt x="1720" y="4612"/>
                  </a:moveTo>
                  <a:cubicBezTo>
                    <a:pt x="1716" y="4612"/>
                    <a:pt x="1709" y="4616"/>
                    <a:pt x="1695" y="4625"/>
                  </a:cubicBezTo>
                  <a:cubicBezTo>
                    <a:pt x="1682" y="4645"/>
                    <a:pt x="1680" y="4652"/>
                    <a:pt x="1683" y="4652"/>
                  </a:cubicBezTo>
                  <a:cubicBezTo>
                    <a:pt x="1691" y="4652"/>
                    <a:pt x="1730" y="4612"/>
                    <a:pt x="1720" y="4612"/>
                  </a:cubicBezTo>
                  <a:close/>
                  <a:moveTo>
                    <a:pt x="918" y="4550"/>
                  </a:moveTo>
                  <a:cubicBezTo>
                    <a:pt x="944" y="4550"/>
                    <a:pt x="974" y="4593"/>
                    <a:pt x="915" y="4652"/>
                  </a:cubicBezTo>
                  <a:cubicBezTo>
                    <a:pt x="879" y="4579"/>
                    <a:pt x="897" y="4550"/>
                    <a:pt x="918" y="4550"/>
                  </a:cubicBezTo>
                  <a:close/>
                  <a:moveTo>
                    <a:pt x="2694" y="4621"/>
                  </a:moveTo>
                  <a:cubicBezTo>
                    <a:pt x="2732" y="4621"/>
                    <a:pt x="2783" y="4636"/>
                    <a:pt x="2689" y="4652"/>
                  </a:cubicBezTo>
                  <a:cubicBezTo>
                    <a:pt x="2644" y="4629"/>
                    <a:pt x="2666" y="4621"/>
                    <a:pt x="2694" y="4621"/>
                  </a:cubicBezTo>
                  <a:close/>
                  <a:moveTo>
                    <a:pt x="2814" y="4632"/>
                  </a:moveTo>
                  <a:cubicBezTo>
                    <a:pt x="2837" y="4632"/>
                    <a:pt x="2864" y="4639"/>
                    <a:pt x="2824" y="4652"/>
                  </a:cubicBezTo>
                  <a:cubicBezTo>
                    <a:pt x="2770" y="4639"/>
                    <a:pt x="2790" y="4632"/>
                    <a:pt x="2814" y="4632"/>
                  </a:cubicBezTo>
                  <a:close/>
                  <a:moveTo>
                    <a:pt x="6343" y="4628"/>
                  </a:moveTo>
                  <a:cubicBezTo>
                    <a:pt x="6355" y="4628"/>
                    <a:pt x="6355" y="4634"/>
                    <a:pt x="6319" y="4652"/>
                  </a:cubicBezTo>
                  <a:cubicBezTo>
                    <a:pt x="6247" y="4652"/>
                    <a:pt x="6319" y="4628"/>
                    <a:pt x="6343" y="4628"/>
                  </a:cubicBezTo>
                  <a:close/>
                  <a:moveTo>
                    <a:pt x="1507" y="4625"/>
                  </a:moveTo>
                  <a:lnTo>
                    <a:pt x="1507" y="4625"/>
                  </a:lnTo>
                  <a:cubicBezTo>
                    <a:pt x="1444" y="4641"/>
                    <a:pt x="1472" y="4656"/>
                    <a:pt x="1496" y="4656"/>
                  </a:cubicBezTo>
                  <a:cubicBezTo>
                    <a:pt x="1514" y="4656"/>
                    <a:pt x="1529" y="4648"/>
                    <a:pt x="1507" y="4625"/>
                  </a:cubicBezTo>
                  <a:close/>
                  <a:moveTo>
                    <a:pt x="1346" y="4614"/>
                  </a:moveTo>
                  <a:cubicBezTo>
                    <a:pt x="1340" y="4614"/>
                    <a:pt x="1330" y="4617"/>
                    <a:pt x="1318" y="4625"/>
                  </a:cubicBezTo>
                  <a:cubicBezTo>
                    <a:pt x="1325" y="4653"/>
                    <a:pt x="1334" y="4663"/>
                    <a:pt x="1342" y="4663"/>
                  </a:cubicBezTo>
                  <a:cubicBezTo>
                    <a:pt x="1360" y="4663"/>
                    <a:pt x="1372" y="4614"/>
                    <a:pt x="1346" y="4614"/>
                  </a:cubicBezTo>
                  <a:close/>
                  <a:moveTo>
                    <a:pt x="3485" y="4625"/>
                  </a:moveTo>
                  <a:cubicBezTo>
                    <a:pt x="3491" y="4625"/>
                    <a:pt x="3496" y="4632"/>
                    <a:pt x="3496" y="4652"/>
                  </a:cubicBezTo>
                  <a:cubicBezTo>
                    <a:pt x="3482" y="4661"/>
                    <a:pt x="3473" y="4665"/>
                    <a:pt x="3467" y="4665"/>
                  </a:cubicBezTo>
                  <a:cubicBezTo>
                    <a:pt x="3449" y="4665"/>
                    <a:pt x="3471" y="4625"/>
                    <a:pt x="3485" y="4625"/>
                  </a:cubicBezTo>
                  <a:close/>
                  <a:moveTo>
                    <a:pt x="1316" y="4646"/>
                  </a:moveTo>
                  <a:cubicBezTo>
                    <a:pt x="1311" y="4646"/>
                    <a:pt x="1304" y="4648"/>
                    <a:pt x="1291" y="4652"/>
                  </a:cubicBezTo>
                  <a:cubicBezTo>
                    <a:pt x="1284" y="4666"/>
                    <a:pt x="1287" y="4671"/>
                    <a:pt x="1292" y="4671"/>
                  </a:cubicBezTo>
                  <a:cubicBezTo>
                    <a:pt x="1305" y="4671"/>
                    <a:pt x="1335" y="4646"/>
                    <a:pt x="1316" y="4646"/>
                  </a:cubicBezTo>
                  <a:close/>
                  <a:moveTo>
                    <a:pt x="1561" y="4589"/>
                  </a:moveTo>
                  <a:cubicBezTo>
                    <a:pt x="1543" y="4589"/>
                    <a:pt x="1539" y="4611"/>
                    <a:pt x="1587" y="4679"/>
                  </a:cubicBezTo>
                  <a:cubicBezTo>
                    <a:pt x="1673" y="4662"/>
                    <a:pt x="1594" y="4589"/>
                    <a:pt x="1561" y="4589"/>
                  </a:cubicBezTo>
                  <a:close/>
                  <a:moveTo>
                    <a:pt x="3208" y="4628"/>
                  </a:moveTo>
                  <a:cubicBezTo>
                    <a:pt x="3232" y="4628"/>
                    <a:pt x="3249" y="4642"/>
                    <a:pt x="3200" y="4679"/>
                  </a:cubicBezTo>
                  <a:cubicBezTo>
                    <a:pt x="3141" y="4649"/>
                    <a:pt x="3179" y="4628"/>
                    <a:pt x="3208" y="4628"/>
                  </a:cubicBezTo>
                  <a:close/>
                  <a:moveTo>
                    <a:pt x="5825" y="4639"/>
                  </a:moveTo>
                  <a:cubicBezTo>
                    <a:pt x="5849" y="4639"/>
                    <a:pt x="5875" y="4652"/>
                    <a:pt x="5835" y="4679"/>
                  </a:cubicBezTo>
                  <a:cubicBezTo>
                    <a:pt x="5781" y="4652"/>
                    <a:pt x="5802" y="4639"/>
                    <a:pt x="5825" y="4639"/>
                  </a:cubicBezTo>
                  <a:close/>
                  <a:moveTo>
                    <a:pt x="1818" y="4631"/>
                  </a:moveTo>
                  <a:lnTo>
                    <a:pt x="1818" y="4631"/>
                  </a:lnTo>
                  <a:cubicBezTo>
                    <a:pt x="1817" y="4631"/>
                    <a:pt x="1812" y="4637"/>
                    <a:pt x="1802" y="4652"/>
                  </a:cubicBezTo>
                  <a:cubicBezTo>
                    <a:pt x="1790" y="4677"/>
                    <a:pt x="1786" y="4686"/>
                    <a:pt x="1787" y="4686"/>
                  </a:cubicBezTo>
                  <a:cubicBezTo>
                    <a:pt x="1789" y="4686"/>
                    <a:pt x="1820" y="4631"/>
                    <a:pt x="1818" y="4631"/>
                  </a:cubicBezTo>
                  <a:close/>
                  <a:moveTo>
                    <a:pt x="1869" y="4645"/>
                  </a:moveTo>
                  <a:cubicBezTo>
                    <a:pt x="1861" y="4645"/>
                    <a:pt x="1848" y="4654"/>
                    <a:pt x="1829" y="4679"/>
                  </a:cubicBezTo>
                  <a:cubicBezTo>
                    <a:pt x="1839" y="4694"/>
                    <a:pt x="1848" y="4700"/>
                    <a:pt x="1856" y="4700"/>
                  </a:cubicBezTo>
                  <a:cubicBezTo>
                    <a:pt x="1880" y="4700"/>
                    <a:pt x="1889" y="4645"/>
                    <a:pt x="1869" y="4645"/>
                  </a:cubicBezTo>
                  <a:close/>
                  <a:moveTo>
                    <a:pt x="1035" y="4675"/>
                  </a:moveTo>
                  <a:cubicBezTo>
                    <a:pt x="1056" y="4675"/>
                    <a:pt x="1068" y="4683"/>
                    <a:pt x="1023" y="4706"/>
                  </a:cubicBezTo>
                  <a:cubicBezTo>
                    <a:pt x="960" y="4690"/>
                    <a:pt x="1006" y="4675"/>
                    <a:pt x="1035" y="4675"/>
                  </a:cubicBezTo>
                  <a:close/>
                  <a:moveTo>
                    <a:pt x="3109" y="4663"/>
                  </a:moveTo>
                  <a:cubicBezTo>
                    <a:pt x="3128" y="4663"/>
                    <a:pt x="3135" y="4674"/>
                    <a:pt x="3093" y="4706"/>
                  </a:cubicBezTo>
                  <a:cubicBezTo>
                    <a:pt x="3027" y="4689"/>
                    <a:pt x="3081" y="4663"/>
                    <a:pt x="3109" y="4663"/>
                  </a:cubicBezTo>
                  <a:close/>
                  <a:moveTo>
                    <a:pt x="3517" y="4682"/>
                  </a:moveTo>
                  <a:cubicBezTo>
                    <a:pt x="3547" y="4682"/>
                    <a:pt x="3613" y="4706"/>
                    <a:pt x="3523" y="4706"/>
                  </a:cubicBezTo>
                  <a:cubicBezTo>
                    <a:pt x="3496" y="4688"/>
                    <a:pt x="3502" y="4682"/>
                    <a:pt x="3517" y="4682"/>
                  </a:cubicBezTo>
                  <a:close/>
                  <a:moveTo>
                    <a:pt x="4151" y="4686"/>
                  </a:moveTo>
                  <a:cubicBezTo>
                    <a:pt x="4168" y="4686"/>
                    <a:pt x="4182" y="4692"/>
                    <a:pt x="4141" y="4706"/>
                  </a:cubicBezTo>
                  <a:cubicBezTo>
                    <a:pt x="4114" y="4692"/>
                    <a:pt x="4135" y="4686"/>
                    <a:pt x="4151" y="4686"/>
                  </a:cubicBezTo>
                  <a:close/>
                  <a:moveTo>
                    <a:pt x="4048" y="4701"/>
                  </a:moveTo>
                  <a:cubicBezTo>
                    <a:pt x="4044" y="4704"/>
                    <a:pt x="4042" y="4707"/>
                    <a:pt x="4042" y="4710"/>
                  </a:cubicBezTo>
                  <a:lnTo>
                    <a:pt x="4042" y="4710"/>
                  </a:lnTo>
                  <a:cubicBezTo>
                    <a:pt x="4044" y="4707"/>
                    <a:pt x="4046" y="4704"/>
                    <a:pt x="4048" y="4701"/>
                  </a:cubicBezTo>
                  <a:close/>
                  <a:moveTo>
                    <a:pt x="1397" y="4656"/>
                  </a:moveTo>
                  <a:cubicBezTo>
                    <a:pt x="1389" y="4656"/>
                    <a:pt x="1379" y="4669"/>
                    <a:pt x="1372" y="4706"/>
                  </a:cubicBezTo>
                  <a:cubicBezTo>
                    <a:pt x="1383" y="4713"/>
                    <a:pt x="1391" y="4716"/>
                    <a:pt x="1397" y="4716"/>
                  </a:cubicBezTo>
                  <a:cubicBezTo>
                    <a:pt x="1426" y="4716"/>
                    <a:pt x="1414" y="4656"/>
                    <a:pt x="1397" y="4656"/>
                  </a:cubicBezTo>
                  <a:close/>
                  <a:moveTo>
                    <a:pt x="4784" y="4656"/>
                  </a:moveTo>
                  <a:cubicBezTo>
                    <a:pt x="4792" y="4656"/>
                    <a:pt x="4789" y="4669"/>
                    <a:pt x="4760" y="4706"/>
                  </a:cubicBezTo>
                  <a:cubicBezTo>
                    <a:pt x="4742" y="4713"/>
                    <a:pt x="4731" y="4716"/>
                    <a:pt x="4725" y="4716"/>
                  </a:cubicBezTo>
                  <a:cubicBezTo>
                    <a:pt x="4696" y="4716"/>
                    <a:pt x="4767" y="4656"/>
                    <a:pt x="4784" y="4656"/>
                  </a:cubicBezTo>
                  <a:close/>
                  <a:moveTo>
                    <a:pt x="3587" y="4650"/>
                  </a:moveTo>
                  <a:cubicBezTo>
                    <a:pt x="3608" y="4650"/>
                    <a:pt x="3719" y="4721"/>
                    <a:pt x="3700" y="4721"/>
                  </a:cubicBezTo>
                  <a:cubicBezTo>
                    <a:pt x="3693" y="4721"/>
                    <a:pt x="3665" y="4710"/>
                    <a:pt x="3604" y="4679"/>
                  </a:cubicBezTo>
                  <a:cubicBezTo>
                    <a:pt x="3583" y="4658"/>
                    <a:pt x="3580" y="4650"/>
                    <a:pt x="3587" y="4650"/>
                  </a:cubicBezTo>
                  <a:close/>
                  <a:moveTo>
                    <a:pt x="1078" y="4476"/>
                  </a:moveTo>
                  <a:cubicBezTo>
                    <a:pt x="1145" y="4476"/>
                    <a:pt x="1266" y="4631"/>
                    <a:pt x="1130" y="4733"/>
                  </a:cubicBezTo>
                  <a:lnTo>
                    <a:pt x="1076" y="4706"/>
                  </a:lnTo>
                  <a:lnTo>
                    <a:pt x="1076" y="4679"/>
                  </a:lnTo>
                  <a:cubicBezTo>
                    <a:pt x="1017" y="4530"/>
                    <a:pt x="1038" y="4476"/>
                    <a:pt x="1078" y="4476"/>
                  </a:cubicBezTo>
                  <a:close/>
                  <a:moveTo>
                    <a:pt x="3547" y="4709"/>
                  </a:moveTo>
                  <a:cubicBezTo>
                    <a:pt x="3565" y="4709"/>
                    <a:pt x="3631" y="4733"/>
                    <a:pt x="3577" y="4733"/>
                  </a:cubicBezTo>
                  <a:cubicBezTo>
                    <a:pt x="3541" y="4715"/>
                    <a:pt x="3538" y="4709"/>
                    <a:pt x="3547" y="4709"/>
                  </a:cubicBezTo>
                  <a:close/>
                  <a:moveTo>
                    <a:pt x="5581" y="4625"/>
                  </a:moveTo>
                  <a:cubicBezTo>
                    <a:pt x="5617" y="4625"/>
                    <a:pt x="5695" y="4733"/>
                    <a:pt x="5659" y="4733"/>
                  </a:cubicBezTo>
                  <a:cubicBezTo>
                    <a:pt x="5646" y="4733"/>
                    <a:pt x="5617" y="4719"/>
                    <a:pt x="5566" y="4679"/>
                  </a:cubicBezTo>
                  <a:cubicBezTo>
                    <a:pt x="5561" y="4639"/>
                    <a:pt x="5568" y="4625"/>
                    <a:pt x="5581" y="4625"/>
                  </a:cubicBezTo>
                  <a:close/>
                  <a:moveTo>
                    <a:pt x="6729" y="4678"/>
                  </a:moveTo>
                  <a:cubicBezTo>
                    <a:pt x="6740" y="4678"/>
                    <a:pt x="6736" y="4692"/>
                    <a:pt x="6696" y="4733"/>
                  </a:cubicBezTo>
                  <a:cubicBezTo>
                    <a:pt x="6685" y="4735"/>
                    <a:pt x="6677" y="4736"/>
                    <a:pt x="6671" y="4736"/>
                  </a:cubicBezTo>
                  <a:cubicBezTo>
                    <a:pt x="6624" y="4736"/>
                    <a:pt x="6707" y="4678"/>
                    <a:pt x="6729" y="4678"/>
                  </a:cubicBezTo>
                  <a:close/>
                  <a:moveTo>
                    <a:pt x="778" y="4695"/>
                  </a:moveTo>
                  <a:cubicBezTo>
                    <a:pt x="808" y="4695"/>
                    <a:pt x="850" y="4744"/>
                    <a:pt x="806" y="4744"/>
                  </a:cubicBezTo>
                  <a:cubicBezTo>
                    <a:pt x="795" y="4744"/>
                    <a:pt x="778" y="4741"/>
                    <a:pt x="754" y="4733"/>
                  </a:cubicBezTo>
                  <a:cubicBezTo>
                    <a:pt x="754" y="4704"/>
                    <a:pt x="765" y="4695"/>
                    <a:pt x="778" y="4695"/>
                  </a:cubicBezTo>
                  <a:close/>
                  <a:moveTo>
                    <a:pt x="1810" y="4709"/>
                  </a:moveTo>
                  <a:cubicBezTo>
                    <a:pt x="1803" y="4709"/>
                    <a:pt x="1792" y="4716"/>
                    <a:pt x="1775" y="4733"/>
                  </a:cubicBezTo>
                  <a:cubicBezTo>
                    <a:pt x="1781" y="4750"/>
                    <a:pt x="1788" y="4756"/>
                    <a:pt x="1794" y="4756"/>
                  </a:cubicBezTo>
                  <a:cubicBezTo>
                    <a:pt x="1812" y="4756"/>
                    <a:pt x="1828" y="4709"/>
                    <a:pt x="1810" y="4709"/>
                  </a:cubicBezTo>
                  <a:close/>
                  <a:moveTo>
                    <a:pt x="3866" y="4635"/>
                  </a:moveTo>
                  <a:cubicBezTo>
                    <a:pt x="3940" y="4635"/>
                    <a:pt x="4032" y="4697"/>
                    <a:pt x="3846" y="4760"/>
                  </a:cubicBezTo>
                  <a:cubicBezTo>
                    <a:pt x="3766" y="4669"/>
                    <a:pt x="3811" y="4635"/>
                    <a:pt x="3866" y="4635"/>
                  </a:cubicBezTo>
                  <a:close/>
                  <a:moveTo>
                    <a:pt x="3860" y="4430"/>
                  </a:moveTo>
                  <a:cubicBezTo>
                    <a:pt x="3909" y="4430"/>
                    <a:pt x="4100" y="4601"/>
                    <a:pt x="4048" y="4701"/>
                  </a:cubicBezTo>
                  <a:lnTo>
                    <a:pt x="4048" y="4701"/>
                  </a:lnTo>
                  <a:cubicBezTo>
                    <a:pt x="4056" y="4695"/>
                    <a:pt x="4072" y="4690"/>
                    <a:pt x="4085" y="4690"/>
                  </a:cubicBezTo>
                  <a:cubicBezTo>
                    <a:pt x="4105" y="4690"/>
                    <a:pt x="4119" y="4701"/>
                    <a:pt x="4088" y="4733"/>
                  </a:cubicBezTo>
                  <a:cubicBezTo>
                    <a:pt x="4054" y="4726"/>
                    <a:pt x="4042" y="4718"/>
                    <a:pt x="4042" y="4710"/>
                  </a:cubicBezTo>
                  <a:lnTo>
                    <a:pt x="4042" y="4710"/>
                  </a:lnTo>
                  <a:cubicBezTo>
                    <a:pt x="4027" y="4732"/>
                    <a:pt x="3999" y="4749"/>
                    <a:pt x="3953" y="4760"/>
                  </a:cubicBezTo>
                  <a:cubicBezTo>
                    <a:pt x="3980" y="4706"/>
                    <a:pt x="3953" y="4625"/>
                    <a:pt x="3926" y="4571"/>
                  </a:cubicBezTo>
                  <a:cubicBezTo>
                    <a:pt x="3845" y="4468"/>
                    <a:pt x="3837" y="4430"/>
                    <a:pt x="3860" y="4430"/>
                  </a:cubicBezTo>
                  <a:close/>
                  <a:moveTo>
                    <a:pt x="5814" y="4688"/>
                  </a:moveTo>
                  <a:cubicBezTo>
                    <a:pt x="5829" y="4688"/>
                    <a:pt x="5835" y="4706"/>
                    <a:pt x="5808" y="4760"/>
                  </a:cubicBezTo>
                  <a:cubicBezTo>
                    <a:pt x="5719" y="4760"/>
                    <a:pt x="5784" y="4688"/>
                    <a:pt x="5814" y="4688"/>
                  </a:cubicBezTo>
                  <a:close/>
                  <a:moveTo>
                    <a:pt x="1507" y="4706"/>
                  </a:moveTo>
                  <a:lnTo>
                    <a:pt x="1507" y="4706"/>
                  </a:lnTo>
                  <a:cubicBezTo>
                    <a:pt x="1486" y="4746"/>
                    <a:pt x="1493" y="4760"/>
                    <a:pt x="1504" y="4760"/>
                  </a:cubicBezTo>
                  <a:cubicBezTo>
                    <a:pt x="1524" y="4760"/>
                    <a:pt x="1557" y="4722"/>
                    <a:pt x="1507" y="4706"/>
                  </a:cubicBezTo>
                  <a:close/>
                  <a:moveTo>
                    <a:pt x="1582" y="4728"/>
                  </a:moveTo>
                  <a:cubicBezTo>
                    <a:pt x="1577" y="4728"/>
                    <a:pt x="1570" y="4730"/>
                    <a:pt x="1560" y="4733"/>
                  </a:cubicBezTo>
                  <a:cubicBezTo>
                    <a:pt x="1560" y="4755"/>
                    <a:pt x="1567" y="4763"/>
                    <a:pt x="1574" y="4763"/>
                  </a:cubicBezTo>
                  <a:cubicBezTo>
                    <a:pt x="1590" y="4763"/>
                    <a:pt x="1610" y="4728"/>
                    <a:pt x="1582" y="4728"/>
                  </a:cubicBezTo>
                  <a:close/>
                  <a:moveTo>
                    <a:pt x="4554" y="4733"/>
                  </a:moveTo>
                  <a:cubicBezTo>
                    <a:pt x="4569" y="4733"/>
                    <a:pt x="4578" y="4740"/>
                    <a:pt x="4572" y="4760"/>
                  </a:cubicBezTo>
                  <a:cubicBezTo>
                    <a:pt x="4534" y="4769"/>
                    <a:pt x="4510" y="4773"/>
                    <a:pt x="4496" y="4773"/>
                  </a:cubicBezTo>
                  <a:cubicBezTo>
                    <a:pt x="4452" y="4773"/>
                    <a:pt x="4519" y="4733"/>
                    <a:pt x="4554" y="4733"/>
                  </a:cubicBezTo>
                  <a:close/>
                  <a:moveTo>
                    <a:pt x="5449" y="4763"/>
                  </a:moveTo>
                  <a:cubicBezTo>
                    <a:pt x="5443" y="4770"/>
                    <a:pt x="5442" y="4778"/>
                    <a:pt x="5450" y="4786"/>
                  </a:cubicBezTo>
                  <a:lnTo>
                    <a:pt x="5450" y="4786"/>
                  </a:lnTo>
                  <a:cubicBezTo>
                    <a:pt x="5468" y="4771"/>
                    <a:pt x="5463" y="4764"/>
                    <a:pt x="5449" y="4763"/>
                  </a:cubicBezTo>
                  <a:close/>
                  <a:moveTo>
                    <a:pt x="5919" y="4751"/>
                  </a:moveTo>
                  <a:cubicBezTo>
                    <a:pt x="5928" y="4751"/>
                    <a:pt x="5925" y="4760"/>
                    <a:pt x="5889" y="4786"/>
                  </a:cubicBezTo>
                  <a:cubicBezTo>
                    <a:pt x="5835" y="4786"/>
                    <a:pt x="5901" y="4751"/>
                    <a:pt x="5919" y="4751"/>
                  </a:cubicBezTo>
                  <a:close/>
                  <a:moveTo>
                    <a:pt x="3083" y="4773"/>
                  </a:moveTo>
                  <a:cubicBezTo>
                    <a:pt x="3106" y="4773"/>
                    <a:pt x="3133" y="4786"/>
                    <a:pt x="3093" y="4813"/>
                  </a:cubicBezTo>
                  <a:cubicBezTo>
                    <a:pt x="3039" y="4786"/>
                    <a:pt x="3059" y="4773"/>
                    <a:pt x="3083" y="4773"/>
                  </a:cubicBezTo>
                  <a:close/>
                  <a:moveTo>
                    <a:pt x="3238" y="4747"/>
                  </a:moveTo>
                  <a:cubicBezTo>
                    <a:pt x="3290" y="4747"/>
                    <a:pt x="3390" y="4796"/>
                    <a:pt x="3254" y="4813"/>
                  </a:cubicBezTo>
                  <a:cubicBezTo>
                    <a:pt x="3195" y="4764"/>
                    <a:pt x="3208" y="4747"/>
                    <a:pt x="3238" y="4747"/>
                  </a:cubicBezTo>
                  <a:close/>
                  <a:moveTo>
                    <a:pt x="5519" y="4740"/>
                  </a:moveTo>
                  <a:cubicBezTo>
                    <a:pt x="5555" y="4740"/>
                    <a:pt x="5578" y="4759"/>
                    <a:pt x="5513" y="4813"/>
                  </a:cubicBezTo>
                  <a:cubicBezTo>
                    <a:pt x="5478" y="4805"/>
                    <a:pt x="5459" y="4795"/>
                    <a:pt x="5450" y="4786"/>
                  </a:cubicBezTo>
                  <a:lnTo>
                    <a:pt x="5450" y="4786"/>
                  </a:lnTo>
                  <a:cubicBezTo>
                    <a:pt x="5441" y="4793"/>
                    <a:pt x="5427" y="4802"/>
                    <a:pt x="5405" y="4813"/>
                  </a:cubicBezTo>
                  <a:cubicBezTo>
                    <a:pt x="5361" y="4784"/>
                    <a:pt x="5414" y="4762"/>
                    <a:pt x="5444" y="4762"/>
                  </a:cubicBezTo>
                  <a:cubicBezTo>
                    <a:pt x="5446" y="4762"/>
                    <a:pt x="5448" y="4762"/>
                    <a:pt x="5449" y="4763"/>
                  </a:cubicBezTo>
                  <a:lnTo>
                    <a:pt x="5449" y="4763"/>
                  </a:lnTo>
                  <a:cubicBezTo>
                    <a:pt x="5462" y="4749"/>
                    <a:pt x="5494" y="4740"/>
                    <a:pt x="5519" y="4740"/>
                  </a:cubicBezTo>
                  <a:close/>
                  <a:moveTo>
                    <a:pt x="1390" y="4809"/>
                  </a:moveTo>
                  <a:cubicBezTo>
                    <a:pt x="1384" y="4809"/>
                    <a:pt x="1376" y="4811"/>
                    <a:pt x="1370" y="4814"/>
                  </a:cubicBezTo>
                  <a:lnTo>
                    <a:pt x="1370" y="4814"/>
                  </a:lnTo>
                  <a:cubicBezTo>
                    <a:pt x="1375" y="4814"/>
                    <a:pt x="1381" y="4813"/>
                    <a:pt x="1386" y="4813"/>
                  </a:cubicBezTo>
                  <a:cubicBezTo>
                    <a:pt x="1390" y="4813"/>
                    <a:pt x="1394" y="4813"/>
                    <a:pt x="1399" y="4814"/>
                  </a:cubicBezTo>
                  <a:lnTo>
                    <a:pt x="1399" y="4814"/>
                  </a:lnTo>
                  <a:cubicBezTo>
                    <a:pt x="1398" y="4811"/>
                    <a:pt x="1395" y="4809"/>
                    <a:pt x="1390" y="4809"/>
                  </a:cubicBezTo>
                  <a:close/>
                  <a:moveTo>
                    <a:pt x="1469" y="4775"/>
                  </a:moveTo>
                  <a:cubicBezTo>
                    <a:pt x="1460" y="4775"/>
                    <a:pt x="1453" y="4785"/>
                    <a:pt x="1453" y="4813"/>
                  </a:cubicBezTo>
                  <a:cubicBezTo>
                    <a:pt x="1469" y="4821"/>
                    <a:pt x="1480" y="4825"/>
                    <a:pt x="1488" y="4825"/>
                  </a:cubicBezTo>
                  <a:cubicBezTo>
                    <a:pt x="1517" y="4825"/>
                    <a:pt x="1489" y="4775"/>
                    <a:pt x="1469" y="4775"/>
                  </a:cubicBezTo>
                  <a:close/>
                  <a:moveTo>
                    <a:pt x="2295" y="4478"/>
                  </a:moveTo>
                  <a:cubicBezTo>
                    <a:pt x="2355" y="4478"/>
                    <a:pt x="2454" y="4829"/>
                    <a:pt x="2297" y="4829"/>
                  </a:cubicBezTo>
                  <a:cubicBezTo>
                    <a:pt x="2268" y="4829"/>
                    <a:pt x="2229" y="4816"/>
                    <a:pt x="2179" y="4786"/>
                  </a:cubicBezTo>
                  <a:cubicBezTo>
                    <a:pt x="2232" y="4760"/>
                    <a:pt x="2232" y="4679"/>
                    <a:pt x="2259" y="4625"/>
                  </a:cubicBezTo>
                  <a:cubicBezTo>
                    <a:pt x="2259" y="4518"/>
                    <a:pt x="2275" y="4478"/>
                    <a:pt x="2295" y="4478"/>
                  </a:cubicBezTo>
                  <a:close/>
                  <a:moveTo>
                    <a:pt x="1687" y="4800"/>
                  </a:moveTo>
                  <a:cubicBezTo>
                    <a:pt x="1683" y="4800"/>
                    <a:pt x="1677" y="4804"/>
                    <a:pt x="1668" y="4813"/>
                  </a:cubicBezTo>
                  <a:cubicBezTo>
                    <a:pt x="1668" y="4833"/>
                    <a:pt x="1671" y="4840"/>
                    <a:pt x="1675" y="4840"/>
                  </a:cubicBezTo>
                  <a:cubicBezTo>
                    <a:pt x="1685" y="4840"/>
                    <a:pt x="1699" y="4800"/>
                    <a:pt x="1687" y="4800"/>
                  </a:cubicBezTo>
                  <a:close/>
                  <a:moveTo>
                    <a:pt x="4070" y="4818"/>
                  </a:moveTo>
                  <a:cubicBezTo>
                    <a:pt x="4063" y="4819"/>
                    <a:pt x="4056" y="4821"/>
                    <a:pt x="4049" y="4822"/>
                  </a:cubicBezTo>
                  <a:lnTo>
                    <a:pt x="4049" y="4822"/>
                  </a:lnTo>
                  <a:cubicBezTo>
                    <a:pt x="4038" y="4836"/>
                    <a:pt x="4029" y="4851"/>
                    <a:pt x="4038" y="4851"/>
                  </a:cubicBezTo>
                  <a:cubicBezTo>
                    <a:pt x="4041" y="4851"/>
                    <a:pt x="4049" y="4848"/>
                    <a:pt x="4061" y="4840"/>
                  </a:cubicBezTo>
                  <a:cubicBezTo>
                    <a:pt x="4065" y="4831"/>
                    <a:pt x="4068" y="4824"/>
                    <a:pt x="4070" y="4818"/>
                  </a:cubicBezTo>
                  <a:close/>
                  <a:moveTo>
                    <a:pt x="794" y="4845"/>
                  </a:moveTo>
                  <a:cubicBezTo>
                    <a:pt x="792" y="4847"/>
                    <a:pt x="789" y="4849"/>
                    <a:pt x="788" y="4851"/>
                  </a:cubicBezTo>
                  <a:lnTo>
                    <a:pt x="788" y="4851"/>
                  </a:lnTo>
                  <a:cubicBezTo>
                    <a:pt x="791" y="4854"/>
                    <a:pt x="793" y="4855"/>
                    <a:pt x="794" y="4855"/>
                  </a:cubicBezTo>
                  <a:cubicBezTo>
                    <a:pt x="797" y="4855"/>
                    <a:pt x="796" y="4851"/>
                    <a:pt x="794" y="4845"/>
                  </a:cubicBezTo>
                  <a:close/>
                  <a:moveTo>
                    <a:pt x="2470" y="4787"/>
                  </a:moveTo>
                  <a:cubicBezTo>
                    <a:pt x="2500" y="4787"/>
                    <a:pt x="2543" y="4866"/>
                    <a:pt x="2518" y="4866"/>
                  </a:cubicBezTo>
                  <a:cubicBezTo>
                    <a:pt x="2508" y="4866"/>
                    <a:pt x="2487" y="4852"/>
                    <a:pt x="2448" y="4813"/>
                  </a:cubicBezTo>
                  <a:cubicBezTo>
                    <a:pt x="2452" y="4794"/>
                    <a:pt x="2460" y="4787"/>
                    <a:pt x="2470" y="4787"/>
                  </a:cubicBezTo>
                  <a:close/>
                  <a:moveTo>
                    <a:pt x="753" y="4785"/>
                  </a:moveTo>
                  <a:cubicBezTo>
                    <a:pt x="762" y="4785"/>
                    <a:pt x="787" y="4826"/>
                    <a:pt x="794" y="4845"/>
                  </a:cubicBezTo>
                  <a:lnTo>
                    <a:pt x="794" y="4845"/>
                  </a:lnTo>
                  <a:cubicBezTo>
                    <a:pt x="804" y="4838"/>
                    <a:pt x="818" y="4831"/>
                    <a:pt x="825" y="4831"/>
                  </a:cubicBezTo>
                  <a:cubicBezTo>
                    <a:pt x="834" y="4831"/>
                    <a:pt x="834" y="4840"/>
                    <a:pt x="807" y="4867"/>
                  </a:cubicBezTo>
                  <a:cubicBezTo>
                    <a:pt x="783" y="4867"/>
                    <a:pt x="781" y="4859"/>
                    <a:pt x="788" y="4851"/>
                  </a:cubicBezTo>
                  <a:lnTo>
                    <a:pt x="788" y="4851"/>
                  </a:lnTo>
                  <a:cubicBezTo>
                    <a:pt x="781" y="4846"/>
                    <a:pt x="770" y="4834"/>
                    <a:pt x="754" y="4813"/>
                  </a:cubicBezTo>
                  <a:cubicBezTo>
                    <a:pt x="749" y="4793"/>
                    <a:pt x="749" y="4785"/>
                    <a:pt x="753" y="4785"/>
                  </a:cubicBezTo>
                  <a:close/>
                  <a:moveTo>
                    <a:pt x="2974" y="4774"/>
                  </a:moveTo>
                  <a:cubicBezTo>
                    <a:pt x="3010" y="4774"/>
                    <a:pt x="3051" y="4820"/>
                    <a:pt x="2958" y="4867"/>
                  </a:cubicBezTo>
                  <a:cubicBezTo>
                    <a:pt x="2924" y="4799"/>
                    <a:pt x="2948" y="4774"/>
                    <a:pt x="2974" y="4774"/>
                  </a:cubicBezTo>
                  <a:close/>
                  <a:moveTo>
                    <a:pt x="3771" y="4833"/>
                  </a:moveTo>
                  <a:cubicBezTo>
                    <a:pt x="3790" y="4833"/>
                    <a:pt x="3875" y="4888"/>
                    <a:pt x="3852" y="4888"/>
                  </a:cubicBezTo>
                  <a:cubicBezTo>
                    <a:pt x="3845" y="4888"/>
                    <a:pt x="3827" y="4882"/>
                    <a:pt x="3792" y="4867"/>
                  </a:cubicBezTo>
                  <a:cubicBezTo>
                    <a:pt x="3767" y="4842"/>
                    <a:pt x="3764" y="4833"/>
                    <a:pt x="3771" y="4833"/>
                  </a:cubicBezTo>
                  <a:close/>
                  <a:moveTo>
                    <a:pt x="6731" y="4801"/>
                  </a:moveTo>
                  <a:cubicBezTo>
                    <a:pt x="6772" y="4801"/>
                    <a:pt x="6806" y="4826"/>
                    <a:pt x="6749" y="4894"/>
                  </a:cubicBezTo>
                  <a:cubicBezTo>
                    <a:pt x="6610" y="4847"/>
                    <a:pt x="6676" y="4801"/>
                    <a:pt x="6731" y="4801"/>
                  </a:cubicBezTo>
                  <a:close/>
                  <a:moveTo>
                    <a:pt x="5876" y="4863"/>
                  </a:moveTo>
                  <a:lnTo>
                    <a:pt x="5876" y="4863"/>
                  </a:lnTo>
                  <a:cubicBezTo>
                    <a:pt x="5880" y="4863"/>
                    <a:pt x="5877" y="4871"/>
                    <a:pt x="5862" y="4894"/>
                  </a:cubicBezTo>
                  <a:cubicBezTo>
                    <a:pt x="5856" y="4897"/>
                    <a:pt x="5852" y="4898"/>
                    <a:pt x="5849" y="4898"/>
                  </a:cubicBezTo>
                  <a:cubicBezTo>
                    <a:pt x="5837" y="4898"/>
                    <a:pt x="5869" y="4863"/>
                    <a:pt x="5876" y="4863"/>
                  </a:cubicBezTo>
                  <a:close/>
                  <a:moveTo>
                    <a:pt x="2610" y="4658"/>
                  </a:moveTo>
                  <a:cubicBezTo>
                    <a:pt x="2662" y="4658"/>
                    <a:pt x="2700" y="4787"/>
                    <a:pt x="2699" y="4857"/>
                  </a:cubicBezTo>
                  <a:lnTo>
                    <a:pt x="2699" y="4857"/>
                  </a:lnTo>
                  <a:cubicBezTo>
                    <a:pt x="2688" y="4862"/>
                    <a:pt x="2688" y="4864"/>
                    <a:pt x="2695" y="4864"/>
                  </a:cubicBezTo>
                  <a:cubicBezTo>
                    <a:pt x="2696" y="4864"/>
                    <a:pt x="2697" y="4864"/>
                    <a:pt x="2699" y="4864"/>
                  </a:cubicBezTo>
                  <a:lnTo>
                    <a:pt x="2699" y="4864"/>
                  </a:lnTo>
                  <a:cubicBezTo>
                    <a:pt x="2697" y="4885"/>
                    <a:pt x="2692" y="4899"/>
                    <a:pt x="2680" y="4899"/>
                  </a:cubicBezTo>
                  <a:cubicBezTo>
                    <a:pt x="2660" y="4899"/>
                    <a:pt x="2620" y="4850"/>
                    <a:pt x="2555" y="4706"/>
                  </a:cubicBezTo>
                  <a:cubicBezTo>
                    <a:pt x="2574" y="4672"/>
                    <a:pt x="2593" y="4658"/>
                    <a:pt x="2610" y="4658"/>
                  </a:cubicBezTo>
                  <a:close/>
                  <a:moveTo>
                    <a:pt x="1928" y="4841"/>
                  </a:moveTo>
                  <a:cubicBezTo>
                    <a:pt x="1917" y="4841"/>
                    <a:pt x="1902" y="4848"/>
                    <a:pt x="1883" y="4867"/>
                  </a:cubicBezTo>
                  <a:cubicBezTo>
                    <a:pt x="1902" y="4906"/>
                    <a:pt x="1919" y="4920"/>
                    <a:pt x="1931" y="4920"/>
                  </a:cubicBezTo>
                  <a:cubicBezTo>
                    <a:pt x="1960" y="4920"/>
                    <a:pt x="1964" y="4841"/>
                    <a:pt x="1928" y="4841"/>
                  </a:cubicBezTo>
                  <a:close/>
                  <a:moveTo>
                    <a:pt x="4704" y="4781"/>
                  </a:moveTo>
                  <a:cubicBezTo>
                    <a:pt x="4772" y="4781"/>
                    <a:pt x="4841" y="4869"/>
                    <a:pt x="4652" y="4948"/>
                  </a:cubicBezTo>
                  <a:cubicBezTo>
                    <a:pt x="4608" y="4825"/>
                    <a:pt x="4655" y="4781"/>
                    <a:pt x="4704" y="4781"/>
                  </a:cubicBezTo>
                  <a:close/>
                  <a:moveTo>
                    <a:pt x="4923" y="3858"/>
                  </a:moveTo>
                  <a:cubicBezTo>
                    <a:pt x="4982" y="3858"/>
                    <a:pt x="5055" y="4132"/>
                    <a:pt x="4994" y="4295"/>
                  </a:cubicBezTo>
                  <a:lnTo>
                    <a:pt x="4994" y="4295"/>
                  </a:lnTo>
                  <a:cubicBezTo>
                    <a:pt x="5007" y="4274"/>
                    <a:pt x="5026" y="4261"/>
                    <a:pt x="5054" y="4261"/>
                  </a:cubicBezTo>
                  <a:cubicBezTo>
                    <a:pt x="5081" y="4261"/>
                    <a:pt x="5117" y="4273"/>
                    <a:pt x="5163" y="4302"/>
                  </a:cubicBezTo>
                  <a:cubicBezTo>
                    <a:pt x="5432" y="4652"/>
                    <a:pt x="5055" y="4813"/>
                    <a:pt x="4840" y="4948"/>
                  </a:cubicBezTo>
                  <a:cubicBezTo>
                    <a:pt x="4840" y="4849"/>
                    <a:pt x="4818" y="4592"/>
                    <a:pt x="4980" y="4592"/>
                  </a:cubicBezTo>
                  <a:cubicBezTo>
                    <a:pt x="4993" y="4592"/>
                    <a:pt x="5007" y="4593"/>
                    <a:pt x="5022" y="4597"/>
                  </a:cubicBezTo>
                  <a:lnTo>
                    <a:pt x="5022" y="4597"/>
                  </a:lnTo>
                  <a:cubicBezTo>
                    <a:pt x="5008" y="4582"/>
                    <a:pt x="4984" y="4508"/>
                    <a:pt x="4977" y="4434"/>
                  </a:cubicBezTo>
                  <a:lnTo>
                    <a:pt x="4977" y="4434"/>
                  </a:lnTo>
                  <a:cubicBezTo>
                    <a:pt x="4980" y="4422"/>
                    <a:pt x="4979" y="4403"/>
                    <a:pt x="4975" y="4394"/>
                  </a:cubicBezTo>
                  <a:lnTo>
                    <a:pt x="4975" y="4394"/>
                  </a:lnTo>
                  <a:cubicBezTo>
                    <a:pt x="4975" y="4367"/>
                    <a:pt x="4977" y="4341"/>
                    <a:pt x="4984" y="4319"/>
                  </a:cubicBezTo>
                  <a:lnTo>
                    <a:pt x="4984" y="4319"/>
                  </a:lnTo>
                  <a:cubicBezTo>
                    <a:pt x="4960" y="4366"/>
                    <a:pt x="4923" y="4401"/>
                    <a:pt x="4867" y="4410"/>
                  </a:cubicBezTo>
                  <a:cubicBezTo>
                    <a:pt x="4840" y="4302"/>
                    <a:pt x="4840" y="4168"/>
                    <a:pt x="4867" y="4060"/>
                  </a:cubicBezTo>
                  <a:cubicBezTo>
                    <a:pt x="4874" y="3914"/>
                    <a:pt x="4897" y="3858"/>
                    <a:pt x="4923" y="3858"/>
                  </a:cubicBezTo>
                  <a:close/>
                  <a:moveTo>
                    <a:pt x="5694" y="4917"/>
                  </a:moveTo>
                  <a:cubicBezTo>
                    <a:pt x="5712" y="4917"/>
                    <a:pt x="5719" y="4925"/>
                    <a:pt x="5674" y="4948"/>
                  </a:cubicBezTo>
                  <a:cubicBezTo>
                    <a:pt x="5627" y="4932"/>
                    <a:pt x="5670" y="4917"/>
                    <a:pt x="5694" y="4917"/>
                  </a:cubicBezTo>
                  <a:close/>
                  <a:moveTo>
                    <a:pt x="5786" y="4905"/>
                  </a:moveTo>
                  <a:cubicBezTo>
                    <a:pt x="5803" y="4905"/>
                    <a:pt x="5813" y="4916"/>
                    <a:pt x="5781" y="4948"/>
                  </a:cubicBezTo>
                  <a:cubicBezTo>
                    <a:pt x="5716" y="4931"/>
                    <a:pt x="5760" y="4905"/>
                    <a:pt x="5786" y="4905"/>
                  </a:cubicBezTo>
                  <a:close/>
                  <a:moveTo>
                    <a:pt x="4443" y="4771"/>
                  </a:moveTo>
                  <a:cubicBezTo>
                    <a:pt x="4493" y="4771"/>
                    <a:pt x="4578" y="4950"/>
                    <a:pt x="4525" y="4950"/>
                  </a:cubicBezTo>
                  <a:cubicBezTo>
                    <a:pt x="4506" y="4950"/>
                    <a:pt x="4471" y="4927"/>
                    <a:pt x="4410" y="4867"/>
                  </a:cubicBezTo>
                  <a:cubicBezTo>
                    <a:pt x="4410" y="4797"/>
                    <a:pt x="4424" y="4771"/>
                    <a:pt x="4443" y="4771"/>
                  </a:cubicBezTo>
                  <a:close/>
                  <a:moveTo>
                    <a:pt x="3275" y="4917"/>
                  </a:moveTo>
                  <a:cubicBezTo>
                    <a:pt x="3280" y="4917"/>
                    <a:pt x="3277" y="4925"/>
                    <a:pt x="3254" y="4948"/>
                  </a:cubicBezTo>
                  <a:cubicBezTo>
                    <a:pt x="3245" y="4951"/>
                    <a:pt x="3239" y="4952"/>
                    <a:pt x="3235" y="4952"/>
                  </a:cubicBezTo>
                  <a:cubicBezTo>
                    <a:pt x="3216" y="4952"/>
                    <a:pt x="3265" y="4917"/>
                    <a:pt x="3275" y="4917"/>
                  </a:cubicBezTo>
                  <a:close/>
                  <a:moveTo>
                    <a:pt x="6299" y="4697"/>
                  </a:moveTo>
                  <a:cubicBezTo>
                    <a:pt x="6538" y="4697"/>
                    <a:pt x="6334" y="4960"/>
                    <a:pt x="6127" y="4960"/>
                  </a:cubicBezTo>
                  <a:cubicBezTo>
                    <a:pt x="6072" y="4960"/>
                    <a:pt x="6017" y="4941"/>
                    <a:pt x="5970" y="4894"/>
                  </a:cubicBezTo>
                  <a:cubicBezTo>
                    <a:pt x="6077" y="4867"/>
                    <a:pt x="6131" y="4760"/>
                    <a:pt x="6212" y="4706"/>
                  </a:cubicBezTo>
                  <a:cubicBezTo>
                    <a:pt x="6246" y="4700"/>
                    <a:pt x="6275" y="4697"/>
                    <a:pt x="6299" y="4697"/>
                  </a:cubicBezTo>
                  <a:close/>
                  <a:moveTo>
                    <a:pt x="1528" y="4963"/>
                  </a:moveTo>
                  <a:cubicBezTo>
                    <a:pt x="1530" y="4968"/>
                    <a:pt x="1532" y="4970"/>
                    <a:pt x="1534" y="4970"/>
                  </a:cubicBezTo>
                  <a:cubicBezTo>
                    <a:pt x="1535" y="4970"/>
                    <a:pt x="1536" y="4968"/>
                    <a:pt x="1537" y="4965"/>
                  </a:cubicBezTo>
                  <a:lnTo>
                    <a:pt x="1537" y="4965"/>
                  </a:lnTo>
                  <a:cubicBezTo>
                    <a:pt x="1534" y="4964"/>
                    <a:pt x="1531" y="4964"/>
                    <a:pt x="1528" y="4963"/>
                  </a:cubicBezTo>
                  <a:close/>
                  <a:moveTo>
                    <a:pt x="1518" y="4871"/>
                  </a:moveTo>
                  <a:cubicBezTo>
                    <a:pt x="1531" y="4871"/>
                    <a:pt x="1541" y="4944"/>
                    <a:pt x="1537" y="4965"/>
                  </a:cubicBezTo>
                  <a:lnTo>
                    <a:pt x="1537" y="4965"/>
                  </a:lnTo>
                  <a:cubicBezTo>
                    <a:pt x="1560" y="4968"/>
                    <a:pt x="1574" y="4975"/>
                    <a:pt x="1507" y="4975"/>
                  </a:cubicBezTo>
                  <a:cubicBezTo>
                    <a:pt x="1489" y="4966"/>
                    <a:pt x="1498" y="4963"/>
                    <a:pt x="1512" y="4963"/>
                  </a:cubicBezTo>
                  <a:cubicBezTo>
                    <a:pt x="1517" y="4963"/>
                    <a:pt x="1523" y="4963"/>
                    <a:pt x="1528" y="4963"/>
                  </a:cubicBezTo>
                  <a:lnTo>
                    <a:pt x="1528" y="4963"/>
                  </a:lnTo>
                  <a:cubicBezTo>
                    <a:pt x="1523" y="4954"/>
                    <a:pt x="1516" y="4933"/>
                    <a:pt x="1507" y="4894"/>
                  </a:cubicBezTo>
                  <a:cubicBezTo>
                    <a:pt x="1511" y="4878"/>
                    <a:pt x="1515" y="4871"/>
                    <a:pt x="1518" y="4871"/>
                  </a:cubicBezTo>
                  <a:close/>
                  <a:moveTo>
                    <a:pt x="1988" y="4932"/>
                  </a:moveTo>
                  <a:cubicBezTo>
                    <a:pt x="1978" y="4932"/>
                    <a:pt x="1952" y="4943"/>
                    <a:pt x="1910" y="4975"/>
                  </a:cubicBezTo>
                  <a:lnTo>
                    <a:pt x="1937" y="4975"/>
                  </a:lnTo>
                  <a:cubicBezTo>
                    <a:pt x="1986" y="4958"/>
                    <a:pt x="2005" y="4932"/>
                    <a:pt x="1988" y="4932"/>
                  </a:cubicBezTo>
                  <a:close/>
                  <a:moveTo>
                    <a:pt x="2142" y="4870"/>
                  </a:moveTo>
                  <a:cubicBezTo>
                    <a:pt x="2183" y="4870"/>
                    <a:pt x="2247" y="4927"/>
                    <a:pt x="2152" y="4975"/>
                  </a:cubicBezTo>
                  <a:cubicBezTo>
                    <a:pt x="2097" y="4897"/>
                    <a:pt x="2114" y="4870"/>
                    <a:pt x="2142" y="4870"/>
                  </a:cubicBezTo>
                  <a:close/>
                  <a:moveTo>
                    <a:pt x="6689" y="4932"/>
                  </a:moveTo>
                  <a:cubicBezTo>
                    <a:pt x="6705" y="4932"/>
                    <a:pt x="6717" y="4943"/>
                    <a:pt x="6696" y="4975"/>
                  </a:cubicBezTo>
                  <a:cubicBezTo>
                    <a:pt x="6630" y="4958"/>
                    <a:pt x="6664" y="4932"/>
                    <a:pt x="6689" y="4932"/>
                  </a:cubicBezTo>
                  <a:close/>
                  <a:moveTo>
                    <a:pt x="3120" y="4846"/>
                  </a:moveTo>
                  <a:cubicBezTo>
                    <a:pt x="3130" y="4846"/>
                    <a:pt x="3136" y="4856"/>
                    <a:pt x="3125" y="4883"/>
                  </a:cubicBezTo>
                  <a:lnTo>
                    <a:pt x="3125" y="4883"/>
                  </a:lnTo>
                  <a:cubicBezTo>
                    <a:pt x="3176" y="4884"/>
                    <a:pt x="3286" y="4988"/>
                    <a:pt x="3196" y="4988"/>
                  </a:cubicBezTo>
                  <a:cubicBezTo>
                    <a:pt x="3179" y="4988"/>
                    <a:pt x="3154" y="4984"/>
                    <a:pt x="3120" y="4975"/>
                  </a:cubicBezTo>
                  <a:cubicBezTo>
                    <a:pt x="3100" y="4931"/>
                    <a:pt x="3097" y="4906"/>
                    <a:pt x="3104" y="4893"/>
                  </a:cubicBezTo>
                  <a:lnTo>
                    <a:pt x="3104" y="4893"/>
                  </a:lnTo>
                  <a:cubicBezTo>
                    <a:pt x="3109" y="4894"/>
                    <a:pt x="3114" y="4894"/>
                    <a:pt x="3120" y="4894"/>
                  </a:cubicBezTo>
                  <a:cubicBezTo>
                    <a:pt x="3122" y="4890"/>
                    <a:pt x="3123" y="4886"/>
                    <a:pt x="3125" y="4883"/>
                  </a:cubicBezTo>
                  <a:lnTo>
                    <a:pt x="3125" y="4883"/>
                  </a:lnTo>
                  <a:cubicBezTo>
                    <a:pt x="3124" y="4883"/>
                    <a:pt x="3124" y="4883"/>
                    <a:pt x="3124" y="4883"/>
                  </a:cubicBezTo>
                  <a:cubicBezTo>
                    <a:pt x="3115" y="4883"/>
                    <a:pt x="3108" y="4886"/>
                    <a:pt x="3104" y="4893"/>
                  </a:cubicBezTo>
                  <a:lnTo>
                    <a:pt x="3104" y="4893"/>
                  </a:lnTo>
                  <a:cubicBezTo>
                    <a:pt x="3056" y="4886"/>
                    <a:pt x="3098" y="4846"/>
                    <a:pt x="3120" y="4846"/>
                  </a:cubicBezTo>
                  <a:close/>
                  <a:moveTo>
                    <a:pt x="1775" y="4969"/>
                  </a:moveTo>
                  <a:cubicBezTo>
                    <a:pt x="1769" y="4969"/>
                    <a:pt x="1761" y="4971"/>
                    <a:pt x="1748" y="4975"/>
                  </a:cubicBezTo>
                  <a:cubicBezTo>
                    <a:pt x="1748" y="4989"/>
                    <a:pt x="1754" y="4994"/>
                    <a:pt x="1761" y="4994"/>
                  </a:cubicBezTo>
                  <a:cubicBezTo>
                    <a:pt x="1776" y="4994"/>
                    <a:pt x="1797" y="4969"/>
                    <a:pt x="1775" y="4969"/>
                  </a:cubicBezTo>
                  <a:close/>
                  <a:moveTo>
                    <a:pt x="6488" y="4872"/>
                  </a:moveTo>
                  <a:cubicBezTo>
                    <a:pt x="6513" y="4872"/>
                    <a:pt x="6507" y="4997"/>
                    <a:pt x="6486" y="4997"/>
                  </a:cubicBezTo>
                  <a:cubicBezTo>
                    <a:pt x="6477" y="4997"/>
                    <a:pt x="6466" y="4977"/>
                    <a:pt x="6454" y="4921"/>
                  </a:cubicBezTo>
                  <a:cubicBezTo>
                    <a:pt x="6469" y="4885"/>
                    <a:pt x="6480" y="4872"/>
                    <a:pt x="6488" y="4872"/>
                  </a:cubicBezTo>
                  <a:close/>
                  <a:moveTo>
                    <a:pt x="3791" y="4951"/>
                  </a:moveTo>
                  <a:cubicBezTo>
                    <a:pt x="3831" y="4951"/>
                    <a:pt x="3880" y="4972"/>
                    <a:pt x="3792" y="5001"/>
                  </a:cubicBezTo>
                  <a:cubicBezTo>
                    <a:pt x="3731" y="4965"/>
                    <a:pt x="3758" y="4951"/>
                    <a:pt x="3791" y="4951"/>
                  </a:cubicBezTo>
                  <a:close/>
                  <a:moveTo>
                    <a:pt x="3867" y="4978"/>
                  </a:moveTo>
                  <a:cubicBezTo>
                    <a:pt x="3896" y="4978"/>
                    <a:pt x="3962" y="5001"/>
                    <a:pt x="3872" y="5001"/>
                  </a:cubicBezTo>
                  <a:cubicBezTo>
                    <a:pt x="3846" y="4984"/>
                    <a:pt x="3852" y="4978"/>
                    <a:pt x="3867" y="4978"/>
                  </a:cubicBezTo>
                  <a:close/>
                  <a:moveTo>
                    <a:pt x="4288" y="4959"/>
                  </a:moveTo>
                  <a:cubicBezTo>
                    <a:pt x="4302" y="4959"/>
                    <a:pt x="4307" y="4970"/>
                    <a:pt x="4276" y="5001"/>
                  </a:cubicBezTo>
                  <a:cubicBezTo>
                    <a:pt x="4227" y="4985"/>
                    <a:pt x="4267" y="4959"/>
                    <a:pt x="4288" y="4959"/>
                  </a:cubicBezTo>
                  <a:close/>
                  <a:moveTo>
                    <a:pt x="1990" y="4975"/>
                  </a:moveTo>
                  <a:lnTo>
                    <a:pt x="1990" y="4975"/>
                  </a:lnTo>
                  <a:cubicBezTo>
                    <a:pt x="1944" y="4990"/>
                    <a:pt x="1969" y="5006"/>
                    <a:pt x="1988" y="5006"/>
                  </a:cubicBezTo>
                  <a:cubicBezTo>
                    <a:pt x="2002" y="5006"/>
                    <a:pt x="2013" y="4997"/>
                    <a:pt x="1990" y="4975"/>
                  </a:cubicBezTo>
                  <a:close/>
                  <a:moveTo>
                    <a:pt x="4071" y="4802"/>
                  </a:moveTo>
                  <a:cubicBezTo>
                    <a:pt x="4074" y="4802"/>
                    <a:pt x="4075" y="4807"/>
                    <a:pt x="4070" y="4818"/>
                  </a:cubicBezTo>
                  <a:lnTo>
                    <a:pt x="4070" y="4818"/>
                  </a:lnTo>
                  <a:cubicBezTo>
                    <a:pt x="4097" y="4815"/>
                    <a:pt x="4123" y="4813"/>
                    <a:pt x="4141" y="4813"/>
                  </a:cubicBezTo>
                  <a:lnTo>
                    <a:pt x="4141" y="4813"/>
                  </a:lnTo>
                  <a:cubicBezTo>
                    <a:pt x="4492" y="4813"/>
                    <a:pt x="4253" y="5010"/>
                    <a:pt x="4066" y="5010"/>
                  </a:cubicBezTo>
                  <a:cubicBezTo>
                    <a:pt x="4023" y="5010"/>
                    <a:pt x="3983" y="4999"/>
                    <a:pt x="3953" y="4975"/>
                  </a:cubicBezTo>
                  <a:cubicBezTo>
                    <a:pt x="3877" y="4879"/>
                    <a:pt x="3963" y="4838"/>
                    <a:pt x="4049" y="4822"/>
                  </a:cubicBezTo>
                  <a:lnTo>
                    <a:pt x="4049" y="4822"/>
                  </a:lnTo>
                  <a:cubicBezTo>
                    <a:pt x="4057" y="4811"/>
                    <a:pt x="4067" y="4802"/>
                    <a:pt x="4071" y="4802"/>
                  </a:cubicBezTo>
                  <a:close/>
                  <a:moveTo>
                    <a:pt x="5455" y="4967"/>
                  </a:moveTo>
                  <a:cubicBezTo>
                    <a:pt x="5460" y="4967"/>
                    <a:pt x="5522" y="5022"/>
                    <a:pt x="5516" y="5022"/>
                  </a:cubicBezTo>
                  <a:cubicBezTo>
                    <a:pt x="5515" y="5022"/>
                    <a:pt x="5506" y="5017"/>
                    <a:pt x="5486" y="5001"/>
                  </a:cubicBezTo>
                  <a:cubicBezTo>
                    <a:pt x="5460" y="4976"/>
                    <a:pt x="5453" y="4967"/>
                    <a:pt x="5455" y="4967"/>
                  </a:cubicBezTo>
                  <a:close/>
                  <a:moveTo>
                    <a:pt x="5897" y="4937"/>
                  </a:moveTo>
                  <a:cubicBezTo>
                    <a:pt x="5941" y="4937"/>
                    <a:pt x="6006" y="5026"/>
                    <a:pt x="5945" y="5026"/>
                  </a:cubicBezTo>
                  <a:cubicBezTo>
                    <a:pt x="5928" y="5026"/>
                    <a:pt x="5901" y="5019"/>
                    <a:pt x="5862" y="5001"/>
                  </a:cubicBezTo>
                  <a:cubicBezTo>
                    <a:pt x="5862" y="4954"/>
                    <a:pt x="5878" y="4937"/>
                    <a:pt x="5897" y="4937"/>
                  </a:cubicBezTo>
                  <a:close/>
                  <a:moveTo>
                    <a:pt x="1152" y="4955"/>
                  </a:moveTo>
                  <a:cubicBezTo>
                    <a:pt x="1187" y="4955"/>
                    <a:pt x="1211" y="4974"/>
                    <a:pt x="1157" y="5028"/>
                  </a:cubicBezTo>
                  <a:cubicBezTo>
                    <a:pt x="1029" y="4996"/>
                    <a:pt x="1101" y="4955"/>
                    <a:pt x="1152" y="4955"/>
                  </a:cubicBezTo>
                  <a:close/>
                  <a:moveTo>
                    <a:pt x="3986" y="5004"/>
                  </a:moveTo>
                  <a:cubicBezTo>
                    <a:pt x="3995" y="5004"/>
                    <a:pt x="3998" y="5010"/>
                    <a:pt x="3980" y="5028"/>
                  </a:cubicBezTo>
                  <a:cubicBezTo>
                    <a:pt x="3926" y="5028"/>
                    <a:pt x="3968" y="5004"/>
                    <a:pt x="3986" y="5004"/>
                  </a:cubicBezTo>
                  <a:close/>
                  <a:moveTo>
                    <a:pt x="4276" y="5008"/>
                  </a:moveTo>
                  <a:cubicBezTo>
                    <a:pt x="4296" y="5008"/>
                    <a:pt x="4316" y="5015"/>
                    <a:pt x="4276" y="5028"/>
                  </a:cubicBezTo>
                  <a:cubicBezTo>
                    <a:pt x="4235" y="5015"/>
                    <a:pt x="4256" y="5008"/>
                    <a:pt x="4276" y="5008"/>
                  </a:cubicBezTo>
                  <a:close/>
                  <a:moveTo>
                    <a:pt x="4733" y="5008"/>
                  </a:moveTo>
                  <a:cubicBezTo>
                    <a:pt x="4760" y="5008"/>
                    <a:pt x="4787" y="5015"/>
                    <a:pt x="4733" y="5028"/>
                  </a:cubicBezTo>
                  <a:cubicBezTo>
                    <a:pt x="4679" y="5015"/>
                    <a:pt x="4706" y="5008"/>
                    <a:pt x="4733" y="5008"/>
                  </a:cubicBezTo>
                  <a:close/>
                  <a:moveTo>
                    <a:pt x="1789" y="5013"/>
                  </a:moveTo>
                  <a:cubicBezTo>
                    <a:pt x="1786" y="5013"/>
                    <a:pt x="1781" y="5017"/>
                    <a:pt x="1775" y="5028"/>
                  </a:cubicBezTo>
                  <a:cubicBezTo>
                    <a:pt x="1781" y="5040"/>
                    <a:pt x="1786" y="5044"/>
                    <a:pt x="1789" y="5044"/>
                  </a:cubicBezTo>
                  <a:cubicBezTo>
                    <a:pt x="1798" y="5044"/>
                    <a:pt x="1798" y="5013"/>
                    <a:pt x="1789" y="5013"/>
                  </a:cubicBezTo>
                  <a:close/>
                  <a:moveTo>
                    <a:pt x="1271" y="4954"/>
                  </a:moveTo>
                  <a:cubicBezTo>
                    <a:pt x="1312" y="4954"/>
                    <a:pt x="1359" y="4988"/>
                    <a:pt x="1291" y="5055"/>
                  </a:cubicBezTo>
                  <a:cubicBezTo>
                    <a:pt x="1197" y="4988"/>
                    <a:pt x="1231" y="4954"/>
                    <a:pt x="1271" y="4954"/>
                  </a:cubicBezTo>
                  <a:close/>
                  <a:moveTo>
                    <a:pt x="3060" y="5024"/>
                  </a:moveTo>
                  <a:cubicBezTo>
                    <a:pt x="3077" y="5024"/>
                    <a:pt x="3084" y="5033"/>
                    <a:pt x="3039" y="5055"/>
                  </a:cubicBezTo>
                  <a:cubicBezTo>
                    <a:pt x="2992" y="5040"/>
                    <a:pt x="3035" y="5024"/>
                    <a:pt x="3060" y="5024"/>
                  </a:cubicBezTo>
                  <a:close/>
                  <a:moveTo>
                    <a:pt x="6399" y="5036"/>
                  </a:moveTo>
                  <a:cubicBezTo>
                    <a:pt x="6405" y="5036"/>
                    <a:pt x="6407" y="5041"/>
                    <a:pt x="6400" y="5055"/>
                  </a:cubicBezTo>
                  <a:cubicBezTo>
                    <a:pt x="6388" y="5059"/>
                    <a:pt x="6380" y="5061"/>
                    <a:pt x="6375" y="5061"/>
                  </a:cubicBezTo>
                  <a:cubicBezTo>
                    <a:pt x="6357" y="5061"/>
                    <a:pt x="6386" y="5036"/>
                    <a:pt x="6399" y="5036"/>
                  </a:cubicBezTo>
                  <a:close/>
                  <a:moveTo>
                    <a:pt x="6026" y="5058"/>
                  </a:moveTo>
                  <a:cubicBezTo>
                    <a:pt x="6035" y="5058"/>
                    <a:pt x="6032" y="5064"/>
                    <a:pt x="5996" y="5082"/>
                  </a:cubicBezTo>
                  <a:cubicBezTo>
                    <a:pt x="5943" y="5082"/>
                    <a:pt x="6008" y="5058"/>
                    <a:pt x="6026" y="5058"/>
                  </a:cubicBezTo>
                  <a:close/>
                  <a:moveTo>
                    <a:pt x="6707" y="5058"/>
                  </a:moveTo>
                  <a:cubicBezTo>
                    <a:pt x="6713" y="5058"/>
                    <a:pt x="6713" y="5064"/>
                    <a:pt x="6696" y="5082"/>
                  </a:cubicBezTo>
                  <a:cubicBezTo>
                    <a:pt x="6660" y="5082"/>
                    <a:pt x="6696" y="5058"/>
                    <a:pt x="6707" y="5058"/>
                  </a:cubicBezTo>
                  <a:close/>
                  <a:moveTo>
                    <a:pt x="1025" y="5009"/>
                  </a:moveTo>
                  <a:cubicBezTo>
                    <a:pt x="1037" y="5009"/>
                    <a:pt x="1122" y="5090"/>
                    <a:pt x="1099" y="5090"/>
                  </a:cubicBezTo>
                  <a:cubicBezTo>
                    <a:pt x="1095" y="5090"/>
                    <a:pt x="1088" y="5088"/>
                    <a:pt x="1076" y="5082"/>
                  </a:cubicBezTo>
                  <a:cubicBezTo>
                    <a:pt x="1030" y="5028"/>
                    <a:pt x="1019" y="5009"/>
                    <a:pt x="1025" y="5009"/>
                  </a:cubicBezTo>
                  <a:close/>
                  <a:moveTo>
                    <a:pt x="4355" y="5009"/>
                  </a:moveTo>
                  <a:lnTo>
                    <a:pt x="4355" y="5009"/>
                  </a:lnTo>
                  <a:cubicBezTo>
                    <a:pt x="4358" y="5009"/>
                    <a:pt x="4353" y="5028"/>
                    <a:pt x="4330" y="5082"/>
                  </a:cubicBezTo>
                  <a:cubicBezTo>
                    <a:pt x="4324" y="5088"/>
                    <a:pt x="4320" y="5090"/>
                    <a:pt x="4318" y="5090"/>
                  </a:cubicBezTo>
                  <a:cubicBezTo>
                    <a:pt x="4307" y="5090"/>
                    <a:pt x="4349" y="5009"/>
                    <a:pt x="4355" y="5009"/>
                  </a:cubicBezTo>
                  <a:close/>
                  <a:moveTo>
                    <a:pt x="3362" y="4718"/>
                  </a:moveTo>
                  <a:cubicBezTo>
                    <a:pt x="3383" y="4718"/>
                    <a:pt x="3423" y="4752"/>
                    <a:pt x="3496" y="4840"/>
                  </a:cubicBezTo>
                  <a:cubicBezTo>
                    <a:pt x="3523" y="4900"/>
                    <a:pt x="3543" y="4920"/>
                    <a:pt x="3559" y="4920"/>
                  </a:cubicBezTo>
                  <a:cubicBezTo>
                    <a:pt x="3594" y="4920"/>
                    <a:pt x="3611" y="4828"/>
                    <a:pt x="3640" y="4828"/>
                  </a:cubicBezTo>
                  <a:cubicBezTo>
                    <a:pt x="3652" y="4828"/>
                    <a:pt x="3666" y="4845"/>
                    <a:pt x="3684" y="4894"/>
                  </a:cubicBezTo>
                  <a:cubicBezTo>
                    <a:pt x="3719" y="5050"/>
                    <a:pt x="3692" y="5094"/>
                    <a:pt x="3638" y="5094"/>
                  </a:cubicBezTo>
                  <a:cubicBezTo>
                    <a:pt x="3567" y="5094"/>
                    <a:pt x="3450" y="5019"/>
                    <a:pt x="3363" y="5019"/>
                  </a:cubicBezTo>
                  <a:cubicBezTo>
                    <a:pt x="3329" y="5019"/>
                    <a:pt x="3299" y="5030"/>
                    <a:pt x="3279" y="5063"/>
                  </a:cubicBezTo>
                  <a:lnTo>
                    <a:pt x="3279" y="5063"/>
                  </a:lnTo>
                  <a:lnTo>
                    <a:pt x="3281" y="5055"/>
                  </a:lnTo>
                  <a:cubicBezTo>
                    <a:pt x="3379" y="4958"/>
                    <a:pt x="3306" y="4718"/>
                    <a:pt x="3362" y="4718"/>
                  </a:cubicBezTo>
                  <a:close/>
                  <a:moveTo>
                    <a:pt x="3773" y="5056"/>
                  </a:moveTo>
                  <a:cubicBezTo>
                    <a:pt x="3778" y="5056"/>
                    <a:pt x="3778" y="5063"/>
                    <a:pt x="3765" y="5082"/>
                  </a:cubicBezTo>
                  <a:cubicBezTo>
                    <a:pt x="3746" y="5092"/>
                    <a:pt x="3735" y="5095"/>
                    <a:pt x="3730" y="5095"/>
                  </a:cubicBezTo>
                  <a:cubicBezTo>
                    <a:pt x="3714" y="5095"/>
                    <a:pt x="3760" y="5056"/>
                    <a:pt x="3773" y="5056"/>
                  </a:cubicBezTo>
                  <a:close/>
                  <a:moveTo>
                    <a:pt x="1267" y="5067"/>
                  </a:moveTo>
                  <a:cubicBezTo>
                    <a:pt x="1272" y="5067"/>
                    <a:pt x="1280" y="5071"/>
                    <a:pt x="1291" y="5082"/>
                  </a:cubicBezTo>
                  <a:cubicBezTo>
                    <a:pt x="1286" y="5094"/>
                    <a:pt x="1280" y="5098"/>
                    <a:pt x="1275" y="5098"/>
                  </a:cubicBezTo>
                  <a:cubicBezTo>
                    <a:pt x="1262" y="5098"/>
                    <a:pt x="1254" y="5067"/>
                    <a:pt x="1267" y="5067"/>
                  </a:cubicBezTo>
                  <a:close/>
                  <a:moveTo>
                    <a:pt x="1680" y="5058"/>
                  </a:moveTo>
                  <a:cubicBezTo>
                    <a:pt x="1704" y="5058"/>
                    <a:pt x="1714" y="5073"/>
                    <a:pt x="1641" y="5109"/>
                  </a:cubicBezTo>
                  <a:cubicBezTo>
                    <a:pt x="1597" y="5080"/>
                    <a:pt x="1650" y="5058"/>
                    <a:pt x="1680" y="5058"/>
                  </a:cubicBezTo>
                  <a:close/>
                  <a:moveTo>
                    <a:pt x="6759" y="5011"/>
                  </a:moveTo>
                  <a:cubicBezTo>
                    <a:pt x="6777" y="5011"/>
                    <a:pt x="6809" y="5113"/>
                    <a:pt x="6793" y="5113"/>
                  </a:cubicBezTo>
                  <a:cubicBezTo>
                    <a:pt x="6787" y="5113"/>
                    <a:pt x="6773" y="5097"/>
                    <a:pt x="6749" y="5055"/>
                  </a:cubicBezTo>
                  <a:cubicBezTo>
                    <a:pt x="6749" y="5023"/>
                    <a:pt x="6754" y="5011"/>
                    <a:pt x="6759" y="5011"/>
                  </a:cubicBezTo>
                  <a:close/>
                  <a:moveTo>
                    <a:pt x="4403" y="5053"/>
                  </a:moveTo>
                  <a:cubicBezTo>
                    <a:pt x="4452" y="5053"/>
                    <a:pt x="4427" y="5121"/>
                    <a:pt x="4404" y="5121"/>
                  </a:cubicBezTo>
                  <a:cubicBezTo>
                    <a:pt x="4393" y="5121"/>
                    <a:pt x="4383" y="5105"/>
                    <a:pt x="4383" y="5055"/>
                  </a:cubicBezTo>
                  <a:cubicBezTo>
                    <a:pt x="4391" y="5053"/>
                    <a:pt x="4397" y="5053"/>
                    <a:pt x="4403" y="5053"/>
                  </a:cubicBezTo>
                  <a:close/>
                  <a:moveTo>
                    <a:pt x="6052" y="5123"/>
                  </a:moveTo>
                  <a:cubicBezTo>
                    <a:pt x="6045" y="5126"/>
                    <a:pt x="6040" y="5130"/>
                    <a:pt x="6037" y="5136"/>
                  </a:cubicBezTo>
                  <a:lnTo>
                    <a:pt x="6037" y="5136"/>
                  </a:lnTo>
                  <a:cubicBezTo>
                    <a:pt x="6061" y="5134"/>
                    <a:pt x="6061" y="5128"/>
                    <a:pt x="6052" y="5123"/>
                  </a:cubicBezTo>
                  <a:close/>
                  <a:moveTo>
                    <a:pt x="3622" y="5112"/>
                  </a:moveTo>
                  <a:cubicBezTo>
                    <a:pt x="3631" y="5112"/>
                    <a:pt x="3631" y="5118"/>
                    <a:pt x="3604" y="5136"/>
                  </a:cubicBezTo>
                  <a:cubicBezTo>
                    <a:pt x="3550" y="5136"/>
                    <a:pt x="3604" y="5112"/>
                    <a:pt x="3622" y="5112"/>
                  </a:cubicBezTo>
                  <a:close/>
                  <a:moveTo>
                    <a:pt x="4151" y="5096"/>
                  </a:moveTo>
                  <a:cubicBezTo>
                    <a:pt x="4175" y="5096"/>
                    <a:pt x="4195" y="5109"/>
                    <a:pt x="4141" y="5136"/>
                  </a:cubicBezTo>
                  <a:cubicBezTo>
                    <a:pt x="4101" y="5109"/>
                    <a:pt x="4128" y="5096"/>
                    <a:pt x="4151" y="5096"/>
                  </a:cubicBezTo>
                  <a:close/>
                  <a:moveTo>
                    <a:pt x="4249" y="5096"/>
                  </a:moveTo>
                  <a:cubicBezTo>
                    <a:pt x="4276" y="5096"/>
                    <a:pt x="4303" y="5109"/>
                    <a:pt x="4249" y="5136"/>
                  </a:cubicBezTo>
                  <a:cubicBezTo>
                    <a:pt x="4195" y="5109"/>
                    <a:pt x="4222" y="5096"/>
                    <a:pt x="4249" y="5096"/>
                  </a:cubicBezTo>
                  <a:close/>
                  <a:moveTo>
                    <a:pt x="5635" y="5029"/>
                  </a:moveTo>
                  <a:cubicBezTo>
                    <a:pt x="5726" y="5029"/>
                    <a:pt x="5792" y="5151"/>
                    <a:pt x="5679" y="5151"/>
                  </a:cubicBezTo>
                  <a:cubicBezTo>
                    <a:pt x="5658" y="5151"/>
                    <a:pt x="5629" y="5147"/>
                    <a:pt x="5593" y="5136"/>
                  </a:cubicBezTo>
                  <a:lnTo>
                    <a:pt x="5566" y="5055"/>
                  </a:lnTo>
                  <a:cubicBezTo>
                    <a:pt x="5589" y="5037"/>
                    <a:pt x="5613" y="5029"/>
                    <a:pt x="5635" y="5029"/>
                  </a:cubicBezTo>
                  <a:close/>
                  <a:moveTo>
                    <a:pt x="1303" y="5127"/>
                  </a:moveTo>
                  <a:cubicBezTo>
                    <a:pt x="1315" y="5127"/>
                    <a:pt x="1318" y="5136"/>
                    <a:pt x="1291" y="5163"/>
                  </a:cubicBezTo>
                  <a:cubicBezTo>
                    <a:pt x="1220" y="5163"/>
                    <a:pt x="1279" y="5127"/>
                    <a:pt x="1303" y="5127"/>
                  </a:cubicBezTo>
                  <a:close/>
                  <a:moveTo>
                    <a:pt x="3332" y="5139"/>
                  </a:moveTo>
                  <a:cubicBezTo>
                    <a:pt x="3344" y="5139"/>
                    <a:pt x="3344" y="5145"/>
                    <a:pt x="3308" y="5163"/>
                  </a:cubicBezTo>
                  <a:cubicBezTo>
                    <a:pt x="3236" y="5163"/>
                    <a:pt x="3308" y="5139"/>
                    <a:pt x="3332" y="5139"/>
                  </a:cubicBezTo>
                  <a:close/>
                  <a:moveTo>
                    <a:pt x="3372" y="5143"/>
                  </a:moveTo>
                  <a:cubicBezTo>
                    <a:pt x="3395" y="5143"/>
                    <a:pt x="3415" y="5149"/>
                    <a:pt x="3362" y="5163"/>
                  </a:cubicBezTo>
                  <a:cubicBezTo>
                    <a:pt x="3321" y="5149"/>
                    <a:pt x="3348" y="5143"/>
                    <a:pt x="3372" y="5143"/>
                  </a:cubicBezTo>
                  <a:close/>
                  <a:moveTo>
                    <a:pt x="4557" y="5030"/>
                  </a:moveTo>
                  <a:cubicBezTo>
                    <a:pt x="4600" y="5030"/>
                    <a:pt x="4664" y="5129"/>
                    <a:pt x="4545" y="5163"/>
                  </a:cubicBezTo>
                  <a:cubicBezTo>
                    <a:pt x="4515" y="5064"/>
                    <a:pt x="4533" y="5030"/>
                    <a:pt x="4557" y="5030"/>
                  </a:cubicBezTo>
                  <a:close/>
                  <a:moveTo>
                    <a:pt x="6432" y="5112"/>
                  </a:moveTo>
                  <a:cubicBezTo>
                    <a:pt x="6450" y="5112"/>
                    <a:pt x="6463" y="5126"/>
                    <a:pt x="6427" y="5163"/>
                  </a:cubicBezTo>
                  <a:cubicBezTo>
                    <a:pt x="6382" y="5133"/>
                    <a:pt x="6411" y="5112"/>
                    <a:pt x="6432" y="5112"/>
                  </a:cubicBezTo>
                  <a:close/>
                  <a:moveTo>
                    <a:pt x="3179" y="5166"/>
                  </a:moveTo>
                  <a:cubicBezTo>
                    <a:pt x="3188" y="5166"/>
                    <a:pt x="3191" y="5172"/>
                    <a:pt x="3173" y="5190"/>
                  </a:cubicBezTo>
                  <a:cubicBezTo>
                    <a:pt x="3120" y="5190"/>
                    <a:pt x="3161" y="5166"/>
                    <a:pt x="3179" y="5166"/>
                  </a:cubicBezTo>
                  <a:close/>
                  <a:moveTo>
                    <a:pt x="4303" y="5154"/>
                  </a:moveTo>
                  <a:cubicBezTo>
                    <a:pt x="4338" y="5154"/>
                    <a:pt x="4410" y="5190"/>
                    <a:pt x="4303" y="5190"/>
                  </a:cubicBezTo>
                  <a:cubicBezTo>
                    <a:pt x="4276" y="5163"/>
                    <a:pt x="4285" y="5154"/>
                    <a:pt x="4303" y="5154"/>
                  </a:cubicBezTo>
                  <a:close/>
                  <a:moveTo>
                    <a:pt x="6011" y="5112"/>
                  </a:moveTo>
                  <a:cubicBezTo>
                    <a:pt x="6023" y="5112"/>
                    <a:pt x="6042" y="5117"/>
                    <a:pt x="6052" y="5123"/>
                  </a:cubicBezTo>
                  <a:lnTo>
                    <a:pt x="6052" y="5123"/>
                  </a:lnTo>
                  <a:cubicBezTo>
                    <a:pt x="6058" y="5120"/>
                    <a:pt x="6066" y="5119"/>
                    <a:pt x="6073" y="5119"/>
                  </a:cubicBezTo>
                  <a:cubicBezTo>
                    <a:pt x="6102" y="5119"/>
                    <a:pt x="6127" y="5140"/>
                    <a:pt x="6077" y="5190"/>
                  </a:cubicBezTo>
                  <a:cubicBezTo>
                    <a:pt x="6039" y="5167"/>
                    <a:pt x="6031" y="5148"/>
                    <a:pt x="6037" y="5136"/>
                  </a:cubicBezTo>
                  <a:lnTo>
                    <a:pt x="6037" y="5136"/>
                  </a:lnTo>
                  <a:cubicBezTo>
                    <a:pt x="6033" y="5136"/>
                    <a:pt x="6029" y="5136"/>
                    <a:pt x="6023" y="5136"/>
                  </a:cubicBezTo>
                  <a:cubicBezTo>
                    <a:pt x="5996" y="5118"/>
                    <a:pt x="5999" y="5112"/>
                    <a:pt x="6011" y="5112"/>
                  </a:cubicBezTo>
                  <a:close/>
                  <a:moveTo>
                    <a:pt x="1732" y="4267"/>
                  </a:moveTo>
                  <a:cubicBezTo>
                    <a:pt x="1815" y="4267"/>
                    <a:pt x="1894" y="4288"/>
                    <a:pt x="1958" y="4331"/>
                  </a:cubicBezTo>
                  <a:lnTo>
                    <a:pt x="1958" y="4331"/>
                  </a:lnTo>
                  <a:cubicBezTo>
                    <a:pt x="1964" y="4317"/>
                    <a:pt x="1982" y="4299"/>
                    <a:pt x="2002" y="4299"/>
                  </a:cubicBezTo>
                  <a:cubicBezTo>
                    <a:pt x="2007" y="4299"/>
                    <a:pt x="2012" y="4300"/>
                    <a:pt x="2017" y="4302"/>
                  </a:cubicBezTo>
                  <a:cubicBezTo>
                    <a:pt x="1996" y="4324"/>
                    <a:pt x="1981" y="4335"/>
                    <a:pt x="1971" y="4341"/>
                  </a:cubicBezTo>
                  <a:lnTo>
                    <a:pt x="1971" y="4341"/>
                  </a:lnTo>
                  <a:cubicBezTo>
                    <a:pt x="2052" y="4402"/>
                    <a:pt x="2104" y="4504"/>
                    <a:pt x="2098" y="4652"/>
                  </a:cubicBezTo>
                  <a:cubicBezTo>
                    <a:pt x="2071" y="4644"/>
                    <a:pt x="2048" y="4640"/>
                    <a:pt x="2030" y="4640"/>
                  </a:cubicBezTo>
                  <a:cubicBezTo>
                    <a:pt x="1871" y="4640"/>
                    <a:pt x="2050" y="4932"/>
                    <a:pt x="2098" y="5028"/>
                  </a:cubicBezTo>
                  <a:cubicBezTo>
                    <a:pt x="2043" y="5163"/>
                    <a:pt x="1987" y="5213"/>
                    <a:pt x="1928" y="5213"/>
                  </a:cubicBezTo>
                  <a:cubicBezTo>
                    <a:pt x="1895" y="5213"/>
                    <a:pt x="1861" y="5196"/>
                    <a:pt x="1827" y="5170"/>
                  </a:cubicBezTo>
                  <a:lnTo>
                    <a:pt x="1827" y="5170"/>
                  </a:lnTo>
                  <a:cubicBezTo>
                    <a:pt x="1833" y="5156"/>
                    <a:pt x="1837" y="5135"/>
                    <a:pt x="1837" y="5118"/>
                  </a:cubicBezTo>
                  <a:lnTo>
                    <a:pt x="1837" y="5118"/>
                  </a:lnTo>
                  <a:cubicBezTo>
                    <a:pt x="1844" y="5128"/>
                    <a:pt x="1857" y="5142"/>
                    <a:pt x="1883" y="5163"/>
                  </a:cubicBezTo>
                  <a:cubicBezTo>
                    <a:pt x="1914" y="5132"/>
                    <a:pt x="1864" y="5101"/>
                    <a:pt x="1843" y="5101"/>
                  </a:cubicBezTo>
                  <a:cubicBezTo>
                    <a:pt x="1840" y="5101"/>
                    <a:pt x="1838" y="5101"/>
                    <a:pt x="1837" y="5102"/>
                  </a:cubicBezTo>
                  <a:lnTo>
                    <a:pt x="1837" y="5102"/>
                  </a:lnTo>
                  <a:cubicBezTo>
                    <a:pt x="1835" y="5090"/>
                    <a:pt x="1831" y="5082"/>
                    <a:pt x="1823" y="5082"/>
                  </a:cubicBezTo>
                  <a:cubicBezTo>
                    <a:pt x="1814" y="5082"/>
                    <a:pt x="1800" y="5094"/>
                    <a:pt x="1779" y="5129"/>
                  </a:cubicBezTo>
                  <a:lnTo>
                    <a:pt x="1779" y="5129"/>
                  </a:lnTo>
                  <a:cubicBezTo>
                    <a:pt x="1661" y="5016"/>
                    <a:pt x="1534" y="4825"/>
                    <a:pt x="1399" y="4814"/>
                  </a:cubicBezTo>
                  <a:lnTo>
                    <a:pt x="1399" y="4814"/>
                  </a:lnTo>
                  <a:cubicBezTo>
                    <a:pt x="1399" y="4818"/>
                    <a:pt x="1392" y="4827"/>
                    <a:pt x="1372" y="4840"/>
                  </a:cubicBezTo>
                  <a:cubicBezTo>
                    <a:pt x="1352" y="4830"/>
                    <a:pt x="1358" y="4820"/>
                    <a:pt x="1370" y="4814"/>
                  </a:cubicBezTo>
                  <a:lnTo>
                    <a:pt x="1370" y="4814"/>
                  </a:lnTo>
                  <a:cubicBezTo>
                    <a:pt x="1335" y="4818"/>
                    <a:pt x="1300" y="4834"/>
                    <a:pt x="1265" y="4867"/>
                  </a:cubicBezTo>
                  <a:lnTo>
                    <a:pt x="1265" y="4786"/>
                  </a:lnTo>
                  <a:cubicBezTo>
                    <a:pt x="1188" y="4467"/>
                    <a:pt x="1475" y="4267"/>
                    <a:pt x="1732" y="4267"/>
                  </a:cubicBezTo>
                  <a:close/>
                  <a:moveTo>
                    <a:pt x="2439" y="5157"/>
                  </a:moveTo>
                  <a:cubicBezTo>
                    <a:pt x="2430" y="5157"/>
                    <a:pt x="2421" y="5172"/>
                    <a:pt x="2421" y="5217"/>
                  </a:cubicBezTo>
                  <a:cubicBezTo>
                    <a:pt x="2474" y="5217"/>
                    <a:pt x="2456" y="5157"/>
                    <a:pt x="2439" y="5157"/>
                  </a:cubicBezTo>
                  <a:close/>
                  <a:moveTo>
                    <a:pt x="4041" y="5095"/>
                  </a:moveTo>
                  <a:cubicBezTo>
                    <a:pt x="4099" y="5095"/>
                    <a:pt x="4165" y="5144"/>
                    <a:pt x="4034" y="5217"/>
                  </a:cubicBezTo>
                  <a:cubicBezTo>
                    <a:pt x="3947" y="5130"/>
                    <a:pt x="3991" y="5095"/>
                    <a:pt x="4041" y="5095"/>
                  </a:cubicBezTo>
                  <a:close/>
                  <a:moveTo>
                    <a:pt x="2124" y="5162"/>
                  </a:moveTo>
                  <a:cubicBezTo>
                    <a:pt x="2151" y="5162"/>
                    <a:pt x="2183" y="5220"/>
                    <a:pt x="2125" y="5220"/>
                  </a:cubicBezTo>
                  <a:cubicBezTo>
                    <a:pt x="2118" y="5220"/>
                    <a:pt x="2109" y="5219"/>
                    <a:pt x="2098" y="5217"/>
                  </a:cubicBezTo>
                  <a:cubicBezTo>
                    <a:pt x="2098" y="5176"/>
                    <a:pt x="2110" y="5162"/>
                    <a:pt x="2124" y="5162"/>
                  </a:cubicBezTo>
                  <a:close/>
                  <a:moveTo>
                    <a:pt x="5764" y="5189"/>
                  </a:moveTo>
                  <a:cubicBezTo>
                    <a:pt x="5791" y="5189"/>
                    <a:pt x="5792" y="5203"/>
                    <a:pt x="5701" y="5243"/>
                  </a:cubicBezTo>
                  <a:cubicBezTo>
                    <a:pt x="5600" y="5227"/>
                    <a:pt x="5719" y="5189"/>
                    <a:pt x="5764" y="5189"/>
                  </a:cubicBezTo>
                  <a:close/>
                  <a:moveTo>
                    <a:pt x="6280" y="5106"/>
                  </a:moveTo>
                  <a:cubicBezTo>
                    <a:pt x="6314" y="5106"/>
                    <a:pt x="6382" y="5247"/>
                    <a:pt x="6344" y="5247"/>
                  </a:cubicBezTo>
                  <a:cubicBezTo>
                    <a:pt x="6331" y="5247"/>
                    <a:pt x="6307" y="5231"/>
                    <a:pt x="6265" y="5190"/>
                  </a:cubicBezTo>
                  <a:cubicBezTo>
                    <a:pt x="6259" y="5128"/>
                    <a:pt x="6267" y="5106"/>
                    <a:pt x="6280" y="5106"/>
                  </a:cubicBezTo>
                  <a:close/>
                  <a:moveTo>
                    <a:pt x="3921" y="5186"/>
                  </a:moveTo>
                  <a:cubicBezTo>
                    <a:pt x="3924" y="5186"/>
                    <a:pt x="3926" y="5194"/>
                    <a:pt x="3926" y="5217"/>
                  </a:cubicBezTo>
                  <a:cubicBezTo>
                    <a:pt x="3915" y="5239"/>
                    <a:pt x="3908" y="5248"/>
                    <a:pt x="3905" y="5248"/>
                  </a:cubicBezTo>
                  <a:cubicBezTo>
                    <a:pt x="3896" y="5248"/>
                    <a:pt x="3912" y="5186"/>
                    <a:pt x="3921" y="5186"/>
                  </a:cubicBezTo>
                  <a:close/>
                  <a:moveTo>
                    <a:pt x="1154" y="5208"/>
                  </a:moveTo>
                  <a:cubicBezTo>
                    <a:pt x="1173" y="5208"/>
                    <a:pt x="1195" y="5225"/>
                    <a:pt x="1184" y="5270"/>
                  </a:cubicBezTo>
                  <a:cubicBezTo>
                    <a:pt x="1106" y="5239"/>
                    <a:pt x="1127" y="5208"/>
                    <a:pt x="1154" y="5208"/>
                  </a:cubicBezTo>
                  <a:close/>
                  <a:moveTo>
                    <a:pt x="1438" y="5235"/>
                  </a:moveTo>
                  <a:cubicBezTo>
                    <a:pt x="1444" y="5235"/>
                    <a:pt x="1444" y="5243"/>
                    <a:pt x="1426" y="5270"/>
                  </a:cubicBezTo>
                  <a:cubicBezTo>
                    <a:pt x="1390" y="5270"/>
                    <a:pt x="1426" y="5235"/>
                    <a:pt x="1438" y="5235"/>
                  </a:cubicBezTo>
                  <a:close/>
                  <a:moveTo>
                    <a:pt x="6848" y="5211"/>
                  </a:moveTo>
                  <a:cubicBezTo>
                    <a:pt x="6857" y="5211"/>
                    <a:pt x="6857" y="5226"/>
                    <a:pt x="6830" y="5270"/>
                  </a:cubicBezTo>
                  <a:cubicBezTo>
                    <a:pt x="6776" y="5270"/>
                    <a:pt x="6830" y="5211"/>
                    <a:pt x="6848" y="5211"/>
                  </a:cubicBezTo>
                  <a:close/>
                  <a:moveTo>
                    <a:pt x="5760" y="5216"/>
                  </a:moveTo>
                  <a:cubicBezTo>
                    <a:pt x="5766" y="5216"/>
                    <a:pt x="5760" y="5230"/>
                    <a:pt x="5728" y="5270"/>
                  </a:cubicBezTo>
                  <a:cubicBezTo>
                    <a:pt x="5721" y="5272"/>
                    <a:pt x="5716" y="5273"/>
                    <a:pt x="5713" y="5273"/>
                  </a:cubicBezTo>
                  <a:cubicBezTo>
                    <a:pt x="5688" y="5273"/>
                    <a:pt x="5748" y="5216"/>
                    <a:pt x="5760" y="5216"/>
                  </a:cubicBezTo>
                  <a:close/>
                  <a:moveTo>
                    <a:pt x="3442" y="5237"/>
                  </a:moveTo>
                  <a:cubicBezTo>
                    <a:pt x="3483" y="5237"/>
                    <a:pt x="3523" y="5257"/>
                    <a:pt x="3442" y="5297"/>
                  </a:cubicBezTo>
                  <a:cubicBezTo>
                    <a:pt x="3362" y="5257"/>
                    <a:pt x="3402" y="5237"/>
                    <a:pt x="3442" y="5237"/>
                  </a:cubicBezTo>
                  <a:close/>
                  <a:moveTo>
                    <a:pt x="6188" y="5231"/>
                  </a:moveTo>
                  <a:cubicBezTo>
                    <a:pt x="6199" y="5231"/>
                    <a:pt x="6204" y="5248"/>
                    <a:pt x="6185" y="5297"/>
                  </a:cubicBezTo>
                  <a:cubicBezTo>
                    <a:pt x="6134" y="5280"/>
                    <a:pt x="6169" y="5231"/>
                    <a:pt x="6188" y="5231"/>
                  </a:cubicBezTo>
                  <a:close/>
                  <a:moveTo>
                    <a:pt x="2541" y="5239"/>
                  </a:moveTo>
                  <a:cubicBezTo>
                    <a:pt x="2536" y="5239"/>
                    <a:pt x="2524" y="5248"/>
                    <a:pt x="2501" y="5270"/>
                  </a:cubicBezTo>
                  <a:cubicBezTo>
                    <a:pt x="2496" y="5293"/>
                    <a:pt x="2497" y="5301"/>
                    <a:pt x="2502" y="5301"/>
                  </a:cubicBezTo>
                  <a:cubicBezTo>
                    <a:pt x="2515" y="5301"/>
                    <a:pt x="2554" y="5239"/>
                    <a:pt x="2541" y="5239"/>
                  </a:cubicBezTo>
                  <a:close/>
                  <a:moveTo>
                    <a:pt x="4211" y="5271"/>
                  </a:moveTo>
                  <a:cubicBezTo>
                    <a:pt x="4217" y="5271"/>
                    <a:pt x="4222" y="5278"/>
                    <a:pt x="4222" y="5297"/>
                  </a:cubicBezTo>
                  <a:cubicBezTo>
                    <a:pt x="4208" y="5307"/>
                    <a:pt x="4199" y="5310"/>
                    <a:pt x="4193" y="5310"/>
                  </a:cubicBezTo>
                  <a:cubicBezTo>
                    <a:pt x="4175" y="5310"/>
                    <a:pt x="4197" y="5271"/>
                    <a:pt x="4211" y="5271"/>
                  </a:cubicBezTo>
                  <a:close/>
                  <a:moveTo>
                    <a:pt x="6665" y="5284"/>
                  </a:moveTo>
                  <a:cubicBezTo>
                    <a:pt x="6655" y="5284"/>
                    <a:pt x="6639" y="5288"/>
                    <a:pt x="6615" y="5297"/>
                  </a:cubicBezTo>
                  <a:cubicBezTo>
                    <a:pt x="6621" y="5317"/>
                    <a:pt x="6633" y="5324"/>
                    <a:pt x="6644" y="5324"/>
                  </a:cubicBezTo>
                  <a:cubicBezTo>
                    <a:pt x="6671" y="5324"/>
                    <a:pt x="6700" y="5284"/>
                    <a:pt x="6665" y="5284"/>
                  </a:cubicBezTo>
                  <a:close/>
                  <a:moveTo>
                    <a:pt x="1463" y="5270"/>
                  </a:moveTo>
                  <a:cubicBezTo>
                    <a:pt x="1503" y="5270"/>
                    <a:pt x="1580" y="5307"/>
                    <a:pt x="1480" y="5324"/>
                  </a:cubicBezTo>
                  <a:cubicBezTo>
                    <a:pt x="1429" y="5284"/>
                    <a:pt x="1439" y="5270"/>
                    <a:pt x="1463" y="5270"/>
                  </a:cubicBezTo>
                  <a:close/>
                  <a:moveTo>
                    <a:pt x="3570" y="5223"/>
                  </a:moveTo>
                  <a:cubicBezTo>
                    <a:pt x="3610" y="5223"/>
                    <a:pt x="3644" y="5257"/>
                    <a:pt x="3550" y="5324"/>
                  </a:cubicBezTo>
                  <a:cubicBezTo>
                    <a:pt x="3483" y="5257"/>
                    <a:pt x="3530" y="5223"/>
                    <a:pt x="3570" y="5223"/>
                  </a:cubicBezTo>
                  <a:close/>
                  <a:moveTo>
                    <a:pt x="3837" y="5131"/>
                  </a:moveTo>
                  <a:cubicBezTo>
                    <a:pt x="3892" y="5131"/>
                    <a:pt x="3949" y="5208"/>
                    <a:pt x="3819" y="5324"/>
                  </a:cubicBezTo>
                  <a:cubicBezTo>
                    <a:pt x="3744" y="5188"/>
                    <a:pt x="3790" y="5131"/>
                    <a:pt x="3837" y="5131"/>
                  </a:cubicBezTo>
                  <a:close/>
                  <a:moveTo>
                    <a:pt x="6809" y="5288"/>
                  </a:moveTo>
                  <a:cubicBezTo>
                    <a:pt x="6818" y="5288"/>
                    <a:pt x="6821" y="5297"/>
                    <a:pt x="6803" y="5324"/>
                  </a:cubicBezTo>
                  <a:cubicBezTo>
                    <a:pt x="6749" y="5324"/>
                    <a:pt x="6791" y="5288"/>
                    <a:pt x="6809" y="5288"/>
                  </a:cubicBezTo>
                  <a:close/>
                  <a:moveTo>
                    <a:pt x="2209" y="5270"/>
                  </a:moveTo>
                  <a:cubicBezTo>
                    <a:pt x="2219" y="5270"/>
                    <a:pt x="2209" y="5284"/>
                    <a:pt x="2152" y="5324"/>
                  </a:cubicBezTo>
                  <a:cubicBezTo>
                    <a:pt x="2141" y="5326"/>
                    <a:pt x="2133" y="5327"/>
                    <a:pt x="2128" y="5327"/>
                  </a:cubicBezTo>
                  <a:cubicBezTo>
                    <a:pt x="2086" y="5327"/>
                    <a:pt x="2189" y="5270"/>
                    <a:pt x="2209" y="5270"/>
                  </a:cubicBezTo>
                  <a:close/>
                  <a:moveTo>
                    <a:pt x="1974" y="5331"/>
                  </a:moveTo>
                  <a:cubicBezTo>
                    <a:pt x="1990" y="5331"/>
                    <a:pt x="2004" y="5338"/>
                    <a:pt x="1964" y="5351"/>
                  </a:cubicBezTo>
                  <a:cubicBezTo>
                    <a:pt x="1937" y="5338"/>
                    <a:pt x="1957" y="5331"/>
                    <a:pt x="1974" y="5331"/>
                  </a:cubicBezTo>
                  <a:close/>
                  <a:moveTo>
                    <a:pt x="1409" y="5320"/>
                  </a:moveTo>
                  <a:cubicBezTo>
                    <a:pt x="1425" y="5320"/>
                    <a:pt x="1480" y="5355"/>
                    <a:pt x="1452" y="5355"/>
                  </a:cubicBezTo>
                  <a:cubicBezTo>
                    <a:pt x="1447" y="5355"/>
                    <a:pt x="1438" y="5354"/>
                    <a:pt x="1426" y="5351"/>
                  </a:cubicBezTo>
                  <a:cubicBezTo>
                    <a:pt x="1403" y="5328"/>
                    <a:pt x="1402" y="5320"/>
                    <a:pt x="1409" y="5320"/>
                  </a:cubicBezTo>
                  <a:close/>
                  <a:moveTo>
                    <a:pt x="3456" y="5302"/>
                  </a:moveTo>
                  <a:cubicBezTo>
                    <a:pt x="3461" y="5302"/>
                    <a:pt x="3452" y="5314"/>
                    <a:pt x="3415" y="5351"/>
                  </a:cubicBezTo>
                  <a:cubicBezTo>
                    <a:pt x="3401" y="5358"/>
                    <a:pt x="3393" y="5361"/>
                    <a:pt x="3389" y="5361"/>
                  </a:cubicBezTo>
                  <a:cubicBezTo>
                    <a:pt x="3373" y="5361"/>
                    <a:pt x="3446" y="5302"/>
                    <a:pt x="3456" y="5302"/>
                  </a:cubicBezTo>
                  <a:close/>
                  <a:moveTo>
                    <a:pt x="3352" y="5338"/>
                  </a:moveTo>
                  <a:lnTo>
                    <a:pt x="3352" y="5338"/>
                  </a:lnTo>
                  <a:cubicBezTo>
                    <a:pt x="3354" y="5338"/>
                    <a:pt x="3357" y="5342"/>
                    <a:pt x="3362" y="5351"/>
                  </a:cubicBezTo>
                  <a:cubicBezTo>
                    <a:pt x="3362" y="5371"/>
                    <a:pt x="3360" y="5377"/>
                    <a:pt x="3358" y="5377"/>
                  </a:cubicBezTo>
                  <a:cubicBezTo>
                    <a:pt x="3353" y="5377"/>
                    <a:pt x="3346" y="5338"/>
                    <a:pt x="3352" y="5338"/>
                  </a:cubicBezTo>
                  <a:close/>
                  <a:moveTo>
                    <a:pt x="934" y="5006"/>
                  </a:moveTo>
                  <a:cubicBezTo>
                    <a:pt x="987" y="5006"/>
                    <a:pt x="1185" y="5289"/>
                    <a:pt x="1049" y="5405"/>
                  </a:cubicBezTo>
                  <a:cubicBezTo>
                    <a:pt x="1049" y="5297"/>
                    <a:pt x="1023" y="5243"/>
                    <a:pt x="969" y="5163"/>
                  </a:cubicBezTo>
                  <a:cubicBezTo>
                    <a:pt x="916" y="5049"/>
                    <a:pt x="914" y="5006"/>
                    <a:pt x="934" y="5006"/>
                  </a:cubicBezTo>
                  <a:close/>
                  <a:moveTo>
                    <a:pt x="3947" y="5381"/>
                  </a:moveTo>
                  <a:cubicBezTo>
                    <a:pt x="3956" y="5381"/>
                    <a:pt x="3962" y="5387"/>
                    <a:pt x="3953" y="5405"/>
                  </a:cubicBezTo>
                  <a:cubicBezTo>
                    <a:pt x="3899" y="5405"/>
                    <a:pt x="3929" y="5381"/>
                    <a:pt x="3947" y="5381"/>
                  </a:cubicBezTo>
                  <a:close/>
                  <a:moveTo>
                    <a:pt x="4225" y="5386"/>
                  </a:moveTo>
                  <a:cubicBezTo>
                    <a:pt x="4229" y="5386"/>
                    <a:pt x="4229" y="5391"/>
                    <a:pt x="4222" y="5405"/>
                  </a:cubicBezTo>
                  <a:cubicBezTo>
                    <a:pt x="4214" y="5409"/>
                    <a:pt x="4209" y="5410"/>
                    <a:pt x="4206" y="5410"/>
                  </a:cubicBezTo>
                  <a:cubicBezTo>
                    <a:pt x="4195" y="5410"/>
                    <a:pt x="4218" y="5386"/>
                    <a:pt x="4225" y="5386"/>
                  </a:cubicBezTo>
                  <a:close/>
                  <a:moveTo>
                    <a:pt x="4025" y="5381"/>
                  </a:moveTo>
                  <a:cubicBezTo>
                    <a:pt x="4028" y="5381"/>
                    <a:pt x="4024" y="5388"/>
                    <a:pt x="4007" y="5405"/>
                  </a:cubicBezTo>
                  <a:cubicBezTo>
                    <a:pt x="3978" y="5422"/>
                    <a:pt x="3966" y="5428"/>
                    <a:pt x="3962" y="5428"/>
                  </a:cubicBezTo>
                  <a:cubicBezTo>
                    <a:pt x="3953" y="5428"/>
                    <a:pt x="4016" y="5381"/>
                    <a:pt x="4025" y="5381"/>
                  </a:cubicBezTo>
                  <a:close/>
                  <a:moveTo>
                    <a:pt x="3644" y="5361"/>
                  </a:moveTo>
                  <a:cubicBezTo>
                    <a:pt x="3689" y="5361"/>
                    <a:pt x="3716" y="5382"/>
                    <a:pt x="3604" y="5432"/>
                  </a:cubicBezTo>
                  <a:cubicBezTo>
                    <a:pt x="3517" y="5388"/>
                    <a:pt x="3593" y="5361"/>
                    <a:pt x="3644" y="5361"/>
                  </a:cubicBezTo>
                  <a:close/>
                  <a:moveTo>
                    <a:pt x="3723" y="5396"/>
                  </a:moveTo>
                  <a:cubicBezTo>
                    <a:pt x="3735" y="5396"/>
                    <a:pt x="3738" y="5405"/>
                    <a:pt x="3711" y="5432"/>
                  </a:cubicBezTo>
                  <a:cubicBezTo>
                    <a:pt x="3639" y="5432"/>
                    <a:pt x="3699" y="5396"/>
                    <a:pt x="3723" y="5396"/>
                  </a:cubicBezTo>
                  <a:close/>
                  <a:moveTo>
                    <a:pt x="4396" y="5288"/>
                  </a:moveTo>
                  <a:cubicBezTo>
                    <a:pt x="4493" y="5288"/>
                    <a:pt x="4589" y="5355"/>
                    <a:pt x="4330" y="5432"/>
                  </a:cubicBezTo>
                  <a:cubicBezTo>
                    <a:pt x="4248" y="5327"/>
                    <a:pt x="4323" y="5288"/>
                    <a:pt x="4396" y="5288"/>
                  </a:cubicBezTo>
                  <a:close/>
                  <a:moveTo>
                    <a:pt x="6512" y="5323"/>
                  </a:moveTo>
                  <a:cubicBezTo>
                    <a:pt x="6487" y="5323"/>
                    <a:pt x="6462" y="5351"/>
                    <a:pt x="6454" y="5432"/>
                  </a:cubicBezTo>
                  <a:cubicBezTo>
                    <a:pt x="6473" y="5436"/>
                    <a:pt x="6489" y="5438"/>
                    <a:pt x="6503" y="5438"/>
                  </a:cubicBezTo>
                  <a:cubicBezTo>
                    <a:pt x="6610" y="5438"/>
                    <a:pt x="6562" y="5323"/>
                    <a:pt x="6512" y="5323"/>
                  </a:cubicBezTo>
                  <a:close/>
                  <a:moveTo>
                    <a:pt x="4102" y="5390"/>
                  </a:moveTo>
                  <a:cubicBezTo>
                    <a:pt x="4138" y="5390"/>
                    <a:pt x="4167" y="5460"/>
                    <a:pt x="4126" y="5460"/>
                  </a:cubicBezTo>
                  <a:cubicBezTo>
                    <a:pt x="4113" y="5460"/>
                    <a:pt x="4092" y="5452"/>
                    <a:pt x="4061" y="5432"/>
                  </a:cubicBezTo>
                  <a:cubicBezTo>
                    <a:pt x="4073" y="5401"/>
                    <a:pt x="4088" y="5390"/>
                    <a:pt x="4102" y="5390"/>
                  </a:cubicBezTo>
                  <a:close/>
                  <a:moveTo>
                    <a:pt x="4479" y="5454"/>
                  </a:moveTo>
                  <a:cubicBezTo>
                    <a:pt x="4507" y="5454"/>
                    <a:pt x="4553" y="5470"/>
                    <a:pt x="4491" y="5485"/>
                  </a:cubicBezTo>
                  <a:cubicBezTo>
                    <a:pt x="4445" y="5463"/>
                    <a:pt x="4458" y="5454"/>
                    <a:pt x="4479" y="5454"/>
                  </a:cubicBezTo>
                  <a:close/>
                  <a:moveTo>
                    <a:pt x="1228" y="5375"/>
                  </a:moveTo>
                  <a:cubicBezTo>
                    <a:pt x="1292" y="5375"/>
                    <a:pt x="1327" y="5514"/>
                    <a:pt x="1161" y="5514"/>
                  </a:cubicBezTo>
                  <a:cubicBezTo>
                    <a:pt x="1152" y="5514"/>
                    <a:pt x="1141" y="5513"/>
                    <a:pt x="1130" y="5512"/>
                  </a:cubicBezTo>
                  <a:cubicBezTo>
                    <a:pt x="1156" y="5409"/>
                    <a:pt x="1195" y="5375"/>
                    <a:pt x="1228" y="5375"/>
                  </a:cubicBezTo>
                  <a:close/>
                  <a:moveTo>
                    <a:pt x="2206" y="5515"/>
                  </a:moveTo>
                  <a:cubicBezTo>
                    <a:pt x="2265" y="5515"/>
                    <a:pt x="2385" y="5539"/>
                    <a:pt x="2206" y="5539"/>
                  </a:cubicBezTo>
                  <a:cubicBezTo>
                    <a:pt x="2161" y="5521"/>
                    <a:pt x="2176" y="5515"/>
                    <a:pt x="2206" y="5515"/>
                  </a:cubicBezTo>
                  <a:close/>
                  <a:moveTo>
                    <a:pt x="4153" y="5527"/>
                  </a:moveTo>
                  <a:cubicBezTo>
                    <a:pt x="4165" y="5527"/>
                    <a:pt x="4168" y="5530"/>
                    <a:pt x="4141" y="5539"/>
                  </a:cubicBezTo>
                  <a:cubicBezTo>
                    <a:pt x="4070" y="5539"/>
                    <a:pt x="4129" y="5527"/>
                    <a:pt x="4153" y="5527"/>
                  </a:cubicBezTo>
                  <a:close/>
                  <a:moveTo>
                    <a:pt x="4389" y="5515"/>
                  </a:moveTo>
                  <a:cubicBezTo>
                    <a:pt x="4398" y="5515"/>
                    <a:pt x="4401" y="5521"/>
                    <a:pt x="4383" y="5539"/>
                  </a:cubicBezTo>
                  <a:cubicBezTo>
                    <a:pt x="4330" y="5539"/>
                    <a:pt x="4371" y="5515"/>
                    <a:pt x="4389" y="5515"/>
                  </a:cubicBezTo>
                  <a:close/>
                  <a:moveTo>
                    <a:pt x="5641" y="5468"/>
                  </a:moveTo>
                  <a:cubicBezTo>
                    <a:pt x="5683" y="5468"/>
                    <a:pt x="5772" y="5539"/>
                    <a:pt x="5647" y="5539"/>
                  </a:cubicBezTo>
                  <a:cubicBezTo>
                    <a:pt x="5611" y="5485"/>
                    <a:pt x="5620" y="5468"/>
                    <a:pt x="5641" y="5468"/>
                  </a:cubicBezTo>
                  <a:close/>
                  <a:moveTo>
                    <a:pt x="6782" y="5508"/>
                  </a:moveTo>
                  <a:cubicBezTo>
                    <a:pt x="6793" y="5508"/>
                    <a:pt x="6799" y="5516"/>
                    <a:pt x="6776" y="5539"/>
                  </a:cubicBezTo>
                  <a:cubicBezTo>
                    <a:pt x="6745" y="5524"/>
                    <a:pt x="6768" y="5508"/>
                    <a:pt x="6782" y="5508"/>
                  </a:cubicBezTo>
                  <a:close/>
                  <a:moveTo>
                    <a:pt x="4545" y="5518"/>
                  </a:moveTo>
                  <a:cubicBezTo>
                    <a:pt x="4557" y="5518"/>
                    <a:pt x="4563" y="5530"/>
                    <a:pt x="4545" y="5566"/>
                  </a:cubicBezTo>
                  <a:cubicBezTo>
                    <a:pt x="4473" y="5566"/>
                    <a:pt x="4521" y="5518"/>
                    <a:pt x="4545" y="5518"/>
                  </a:cubicBezTo>
                  <a:close/>
                  <a:moveTo>
                    <a:pt x="4616" y="5358"/>
                  </a:moveTo>
                  <a:cubicBezTo>
                    <a:pt x="4681" y="5358"/>
                    <a:pt x="4773" y="5445"/>
                    <a:pt x="4652" y="5566"/>
                  </a:cubicBezTo>
                  <a:lnTo>
                    <a:pt x="4652" y="5539"/>
                  </a:lnTo>
                  <a:lnTo>
                    <a:pt x="4625" y="5539"/>
                  </a:lnTo>
                  <a:cubicBezTo>
                    <a:pt x="4531" y="5410"/>
                    <a:pt x="4566" y="5358"/>
                    <a:pt x="4616" y="5358"/>
                  </a:cubicBezTo>
                  <a:close/>
                  <a:moveTo>
                    <a:pt x="6941" y="5506"/>
                  </a:moveTo>
                  <a:cubicBezTo>
                    <a:pt x="6964" y="5506"/>
                    <a:pt x="6978" y="5526"/>
                    <a:pt x="6911" y="5566"/>
                  </a:cubicBezTo>
                  <a:cubicBezTo>
                    <a:pt x="6884" y="5526"/>
                    <a:pt x="6917" y="5506"/>
                    <a:pt x="6941" y="5506"/>
                  </a:cubicBezTo>
                  <a:close/>
                  <a:moveTo>
                    <a:pt x="1674" y="5239"/>
                  </a:moveTo>
                  <a:cubicBezTo>
                    <a:pt x="1800" y="5239"/>
                    <a:pt x="1834" y="5567"/>
                    <a:pt x="1701" y="5567"/>
                  </a:cubicBezTo>
                  <a:cubicBezTo>
                    <a:pt x="1671" y="5567"/>
                    <a:pt x="1634" y="5551"/>
                    <a:pt x="1587" y="5512"/>
                  </a:cubicBezTo>
                  <a:cubicBezTo>
                    <a:pt x="1507" y="5512"/>
                    <a:pt x="1480" y="5405"/>
                    <a:pt x="1533" y="5351"/>
                  </a:cubicBezTo>
                  <a:cubicBezTo>
                    <a:pt x="1547" y="5331"/>
                    <a:pt x="1559" y="5314"/>
                    <a:pt x="1572" y="5300"/>
                  </a:cubicBezTo>
                  <a:lnTo>
                    <a:pt x="1572" y="5300"/>
                  </a:lnTo>
                  <a:cubicBezTo>
                    <a:pt x="1594" y="5306"/>
                    <a:pt x="1610" y="5309"/>
                    <a:pt x="1620" y="5309"/>
                  </a:cubicBezTo>
                  <a:cubicBezTo>
                    <a:pt x="1656" y="5309"/>
                    <a:pt x="1633" y="5282"/>
                    <a:pt x="1605" y="5268"/>
                  </a:cubicBezTo>
                  <a:lnTo>
                    <a:pt x="1605" y="5268"/>
                  </a:lnTo>
                  <a:cubicBezTo>
                    <a:pt x="1595" y="5276"/>
                    <a:pt x="1583" y="5287"/>
                    <a:pt x="1572" y="5300"/>
                  </a:cubicBezTo>
                  <a:lnTo>
                    <a:pt x="1572" y="5300"/>
                  </a:lnTo>
                  <a:cubicBezTo>
                    <a:pt x="1568" y="5299"/>
                    <a:pt x="1564" y="5298"/>
                    <a:pt x="1560" y="5297"/>
                  </a:cubicBezTo>
                  <a:cubicBezTo>
                    <a:pt x="1553" y="5269"/>
                    <a:pt x="1563" y="5259"/>
                    <a:pt x="1577" y="5259"/>
                  </a:cubicBezTo>
                  <a:cubicBezTo>
                    <a:pt x="1586" y="5259"/>
                    <a:pt x="1596" y="5263"/>
                    <a:pt x="1605" y="5268"/>
                  </a:cubicBezTo>
                  <a:lnTo>
                    <a:pt x="1605" y="5268"/>
                  </a:lnTo>
                  <a:cubicBezTo>
                    <a:pt x="1631" y="5247"/>
                    <a:pt x="1653" y="5239"/>
                    <a:pt x="1674" y="5239"/>
                  </a:cubicBezTo>
                  <a:close/>
                  <a:moveTo>
                    <a:pt x="6712" y="5540"/>
                  </a:moveTo>
                  <a:cubicBezTo>
                    <a:pt x="6718" y="5540"/>
                    <a:pt x="6722" y="5547"/>
                    <a:pt x="6722" y="5566"/>
                  </a:cubicBezTo>
                  <a:cubicBezTo>
                    <a:pt x="6708" y="5576"/>
                    <a:pt x="6699" y="5579"/>
                    <a:pt x="6693" y="5579"/>
                  </a:cubicBezTo>
                  <a:cubicBezTo>
                    <a:pt x="6675" y="5579"/>
                    <a:pt x="6697" y="5540"/>
                    <a:pt x="6712" y="5540"/>
                  </a:cubicBezTo>
                  <a:close/>
                  <a:moveTo>
                    <a:pt x="5687" y="5543"/>
                  </a:moveTo>
                  <a:cubicBezTo>
                    <a:pt x="5691" y="5543"/>
                    <a:pt x="5695" y="5549"/>
                    <a:pt x="5701" y="5566"/>
                  </a:cubicBezTo>
                  <a:cubicBezTo>
                    <a:pt x="5695" y="5583"/>
                    <a:pt x="5691" y="5589"/>
                    <a:pt x="5687" y="5589"/>
                  </a:cubicBezTo>
                  <a:cubicBezTo>
                    <a:pt x="5678" y="5589"/>
                    <a:pt x="5678" y="5543"/>
                    <a:pt x="5687" y="5543"/>
                  </a:cubicBezTo>
                  <a:close/>
                  <a:moveTo>
                    <a:pt x="3738" y="5455"/>
                  </a:moveTo>
                  <a:cubicBezTo>
                    <a:pt x="3817" y="5455"/>
                    <a:pt x="3966" y="5575"/>
                    <a:pt x="3738" y="5593"/>
                  </a:cubicBezTo>
                  <a:cubicBezTo>
                    <a:pt x="3672" y="5490"/>
                    <a:pt x="3695" y="5455"/>
                    <a:pt x="3738" y="5455"/>
                  </a:cubicBezTo>
                  <a:close/>
                  <a:moveTo>
                    <a:pt x="4431" y="5581"/>
                  </a:moveTo>
                  <a:cubicBezTo>
                    <a:pt x="4461" y="5581"/>
                    <a:pt x="4527" y="5593"/>
                    <a:pt x="4437" y="5593"/>
                  </a:cubicBezTo>
                  <a:cubicBezTo>
                    <a:pt x="4410" y="5584"/>
                    <a:pt x="4416" y="5581"/>
                    <a:pt x="4431" y="5581"/>
                  </a:cubicBezTo>
                  <a:close/>
                  <a:moveTo>
                    <a:pt x="5877" y="5581"/>
                  </a:moveTo>
                  <a:cubicBezTo>
                    <a:pt x="5880" y="5592"/>
                    <a:pt x="5883" y="5602"/>
                    <a:pt x="5886" y="5612"/>
                  </a:cubicBezTo>
                  <a:lnTo>
                    <a:pt x="5886" y="5612"/>
                  </a:lnTo>
                  <a:cubicBezTo>
                    <a:pt x="5895" y="5615"/>
                    <a:pt x="5902" y="5616"/>
                    <a:pt x="5907" y="5616"/>
                  </a:cubicBezTo>
                  <a:cubicBezTo>
                    <a:pt x="5925" y="5616"/>
                    <a:pt x="5902" y="5595"/>
                    <a:pt x="5877" y="5581"/>
                  </a:cubicBezTo>
                  <a:close/>
                  <a:moveTo>
                    <a:pt x="4128" y="5557"/>
                  </a:moveTo>
                  <a:cubicBezTo>
                    <a:pt x="4175" y="5557"/>
                    <a:pt x="4204" y="5649"/>
                    <a:pt x="4092" y="5649"/>
                  </a:cubicBezTo>
                  <a:cubicBezTo>
                    <a:pt x="4083" y="5649"/>
                    <a:pt x="4072" y="5648"/>
                    <a:pt x="4061" y="5647"/>
                  </a:cubicBezTo>
                  <a:cubicBezTo>
                    <a:pt x="4078" y="5579"/>
                    <a:pt x="4105" y="5557"/>
                    <a:pt x="4128" y="5557"/>
                  </a:cubicBezTo>
                  <a:close/>
                  <a:moveTo>
                    <a:pt x="1738" y="5616"/>
                  </a:moveTo>
                  <a:cubicBezTo>
                    <a:pt x="1746" y="5616"/>
                    <a:pt x="1744" y="5624"/>
                    <a:pt x="1722" y="5647"/>
                  </a:cubicBezTo>
                  <a:cubicBezTo>
                    <a:pt x="1709" y="5650"/>
                    <a:pt x="1701" y="5651"/>
                    <a:pt x="1695" y="5651"/>
                  </a:cubicBezTo>
                  <a:cubicBezTo>
                    <a:pt x="1667" y="5651"/>
                    <a:pt x="1722" y="5616"/>
                    <a:pt x="1738" y="5616"/>
                  </a:cubicBezTo>
                  <a:close/>
                  <a:moveTo>
                    <a:pt x="3959" y="5552"/>
                  </a:moveTo>
                  <a:cubicBezTo>
                    <a:pt x="4005" y="5552"/>
                    <a:pt x="4067" y="5601"/>
                    <a:pt x="3980" y="5674"/>
                  </a:cubicBezTo>
                  <a:cubicBezTo>
                    <a:pt x="3894" y="5587"/>
                    <a:pt x="3921" y="5552"/>
                    <a:pt x="3959" y="5552"/>
                  </a:cubicBezTo>
                  <a:close/>
                  <a:moveTo>
                    <a:pt x="1522" y="5515"/>
                  </a:moveTo>
                  <a:cubicBezTo>
                    <a:pt x="1576" y="5515"/>
                    <a:pt x="1567" y="5679"/>
                    <a:pt x="1523" y="5679"/>
                  </a:cubicBezTo>
                  <a:cubicBezTo>
                    <a:pt x="1505" y="5679"/>
                    <a:pt x="1481" y="5650"/>
                    <a:pt x="1453" y="5566"/>
                  </a:cubicBezTo>
                  <a:lnTo>
                    <a:pt x="1480" y="5566"/>
                  </a:lnTo>
                  <a:lnTo>
                    <a:pt x="1480" y="5539"/>
                  </a:lnTo>
                  <a:cubicBezTo>
                    <a:pt x="1497" y="5522"/>
                    <a:pt x="1511" y="5515"/>
                    <a:pt x="1522" y="5515"/>
                  </a:cubicBezTo>
                  <a:close/>
                  <a:moveTo>
                    <a:pt x="6697" y="5599"/>
                  </a:moveTo>
                  <a:cubicBezTo>
                    <a:pt x="6753" y="5599"/>
                    <a:pt x="6816" y="5702"/>
                    <a:pt x="6677" y="5702"/>
                  </a:cubicBezTo>
                  <a:cubicBezTo>
                    <a:pt x="6667" y="5702"/>
                    <a:pt x="6655" y="5702"/>
                    <a:pt x="6642" y="5701"/>
                  </a:cubicBezTo>
                  <a:cubicBezTo>
                    <a:pt x="6642" y="5624"/>
                    <a:pt x="6668" y="5599"/>
                    <a:pt x="6697" y="5599"/>
                  </a:cubicBezTo>
                  <a:close/>
                  <a:moveTo>
                    <a:pt x="4634" y="5624"/>
                  </a:moveTo>
                  <a:cubicBezTo>
                    <a:pt x="4671" y="5624"/>
                    <a:pt x="4686" y="5684"/>
                    <a:pt x="4661" y="5704"/>
                  </a:cubicBezTo>
                  <a:lnTo>
                    <a:pt x="4661" y="5704"/>
                  </a:lnTo>
                  <a:cubicBezTo>
                    <a:pt x="4657" y="5699"/>
                    <a:pt x="4646" y="5696"/>
                    <a:pt x="4636" y="5696"/>
                  </a:cubicBezTo>
                  <a:cubicBezTo>
                    <a:pt x="4627" y="5696"/>
                    <a:pt x="4619" y="5698"/>
                    <a:pt x="4616" y="5703"/>
                  </a:cubicBezTo>
                  <a:lnTo>
                    <a:pt x="4616" y="5703"/>
                  </a:lnTo>
                  <a:cubicBezTo>
                    <a:pt x="4603" y="5697"/>
                    <a:pt x="4589" y="5688"/>
                    <a:pt x="4572" y="5674"/>
                  </a:cubicBezTo>
                  <a:cubicBezTo>
                    <a:pt x="4596" y="5637"/>
                    <a:pt x="4617" y="5624"/>
                    <a:pt x="4634" y="5624"/>
                  </a:cubicBezTo>
                  <a:close/>
                  <a:moveTo>
                    <a:pt x="1285" y="5634"/>
                  </a:moveTo>
                  <a:cubicBezTo>
                    <a:pt x="1364" y="5634"/>
                    <a:pt x="1489" y="5681"/>
                    <a:pt x="1318" y="5727"/>
                  </a:cubicBezTo>
                  <a:cubicBezTo>
                    <a:pt x="1193" y="5659"/>
                    <a:pt x="1227" y="5634"/>
                    <a:pt x="1285" y="5634"/>
                  </a:cubicBezTo>
                  <a:close/>
                  <a:moveTo>
                    <a:pt x="4616" y="5703"/>
                  </a:moveTo>
                  <a:lnTo>
                    <a:pt x="4616" y="5703"/>
                  </a:lnTo>
                  <a:cubicBezTo>
                    <a:pt x="4626" y="5708"/>
                    <a:pt x="4635" y="5710"/>
                    <a:pt x="4643" y="5710"/>
                  </a:cubicBezTo>
                  <a:cubicBezTo>
                    <a:pt x="4651" y="5710"/>
                    <a:pt x="4657" y="5708"/>
                    <a:pt x="4661" y="5704"/>
                  </a:cubicBezTo>
                  <a:lnTo>
                    <a:pt x="4661" y="5704"/>
                  </a:lnTo>
                  <a:cubicBezTo>
                    <a:pt x="4667" y="5710"/>
                    <a:pt x="4661" y="5719"/>
                    <a:pt x="4625" y="5727"/>
                  </a:cubicBezTo>
                  <a:cubicBezTo>
                    <a:pt x="4614" y="5716"/>
                    <a:pt x="4612" y="5708"/>
                    <a:pt x="4616" y="5703"/>
                  </a:cubicBezTo>
                  <a:close/>
                  <a:moveTo>
                    <a:pt x="3643" y="5685"/>
                  </a:moveTo>
                  <a:cubicBezTo>
                    <a:pt x="3685" y="5685"/>
                    <a:pt x="3793" y="5731"/>
                    <a:pt x="3710" y="5731"/>
                  </a:cubicBezTo>
                  <a:cubicBezTo>
                    <a:pt x="3698" y="5731"/>
                    <a:pt x="3680" y="5730"/>
                    <a:pt x="3657" y="5727"/>
                  </a:cubicBezTo>
                  <a:cubicBezTo>
                    <a:pt x="3618" y="5696"/>
                    <a:pt x="3623" y="5685"/>
                    <a:pt x="3643" y="5685"/>
                  </a:cubicBezTo>
                  <a:close/>
                  <a:moveTo>
                    <a:pt x="3346" y="5516"/>
                  </a:moveTo>
                  <a:cubicBezTo>
                    <a:pt x="3388" y="5516"/>
                    <a:pt x="3521" y="5779"/>
                    <a:pt x="3395" y="5779"/>
                  </a:cubicBezTo>
                  <a:cubicBezTo>
                    <a:pt x="3374" y="5779"/>
                    <a:pt x="3345" y="5772"/>
                    <a:pt x="3308" y="5754"/>
                  </a:cubicBezTo>
                  <a:cubicBezTo>
                    <a:pt x="3281" y="5701"/>
                    <a:pt x="3335" y="5674"/>
                    <a:pt x="3362" y="5674"/>
                  </a:cubicBezTo>
                  <a:cubicBezTo>
                    <a:pt x="3328" y="5558"/>
                    <a:pt x="3330" y="5516"/>
                    <a:pt x="3346" y="5516"/>
                  </a:cubicBezTo>
                  <a:close/>
                  <a:moveTo>
                    <a:pt x="6887" y="5701"/>
                  </a:moveTo>
                  <a:cubicBezTo>
                    <a:pt x="6911" y="5701"/>
                    <a:pt x="6924" y="5727"/>
                    <a:pt x="6857" y="5781"/>
                  </a:cubicBezTo>
                  <a:cubicBezTo>
                    <a:pt x="6830" y="5727"/>
                    <a:pt x="6864" y="5701"/>
                    <a:pt x="6887" y="5701"/>
                  </a:cubicBezTo>
                  <a:close/>
                  <a:moveTo>
                    <a:pt x="2616" y="5793"/>
                  </a:moveTo>
                  <a:cubicBezTo>
                    <a:pt x="2611" y="5793"/>
                    <a:pt x="2603" y="5796"/>
                    <a:pt x="2593" y="5800"/>
                  </a:cubicBezTo>
                  <a:lnTo>
                    <a:pt x="2593" y="5800"/>
                  </a:lnTo>
                  <a:cubicBezTo>
                    <a:pt x="2593" y="5805"/>
                    <a:pt x="2592" y="5810"/>
                    <a:pt x="2591" y="5815"/>
                  </a:cubicBezTo>
                  <a:lnTo>
                    <a:pt x="2591" y="5815"/>
                  </a:lnTo>
                  <a:cubicBezTo>
                    <a:pt x="2597" y="5813"/>
                    <a:pt x="2602" y="5811"/>
                    <a:pt x="2609" y="5808"/>
                  </a:cubicBezTo>
                  <a:cubicBezTo>
                    <a:pt x="2620" y="5797"/>
                    <a:pt x="2621" y="5793"/>
                    <a:pt x="2616" y="5793"/>
                  </a:cubicBezTo>
                  <a:close/>
                  <a:moveTo>
                    <a:pt x="6704" y="5819"/>
                  </a:moveTo>
                  <a:cubicBezTo>
                    <a:pt x="6692" y="5824"/>
                    <a:pt x="6687" y="5829"/>
                    <a:pt x="6702" y="5832"/>
                  </a:cubicBezTo>
                  <a:lnTo>
                    <a:pt x="6702" y="5832"/>
                  </a:lnTo>
                  <a:cubicBezTo>
                    <a:pt x="6703" y="5827"/>
                    <a:pt x="6704" y="5823"/>
                    <a:pt x="6704" y="5819"/>
                  </a:cubicBezTo>
                  <a:close/>
                  <a:moveTo>
                    <a:pt x="1680" y="5823"/>
                  </a:moveTo>
                  <a:cubicBezTo>
                    <a:pt x="1686" y="5823"/>
                    <a:pt x="1686" y="5826"/>
                    <a:pt x="1668" y="5835"/>
                  </a:cubicBezTo>
                  <a:cubicBezTo>
                    <a:pt x="1632" y="5835"/>
                    <a:pt x="1668" y="5823"/>
                    <a:pt x="1680" y="5823"/>
                  </a:cubicBezTo>
                  <a:close/>
                  <a:moveTo>
                    <a:pt x="4072" y="5773"/>
                  </a:moveTo>
                  <a:cubicBezTo>
                    <a:pt x="4104" y="5773"/>
                    <a:pt x="4127" y="5804"/>
                    <a:pt x="4034" y="5835"/>
                  </a:cubicBezTo>
                  <a:cubicBezTo>
                    <a:pt x="4022" y="5790"/>
                    <a:pt x="4049" y="5773"/>
                    <a:pt x="4072" y="5773"/>
                  </a:cubicBezTo>
                  <a:close/>
                  <a:moveTo>
                    <a:pt x="3881" y="5841"/>
                  </a:moveTo>
                  <a:lnTo>
                    <a:pt x="3881" y="5841"/>
                  </a:lnTo>
                  <a:cubicBezTo>
                    <a:pt x="3882" y="5847"/>
                    <a:pt x="3886" y="5854"/>
                    <a:pt x="3893" y="5861"/>
                  </a:cubicBezTo>
                  <a:lnTo>
                    <a:pt x="3893" y="5861"/>
                  </a:lnTo>
                  <a:cubicBezTo>
                    <a:pt x="3891" y="5855"/>
                    <a:pt x="3887" y="5848"/>
                    <a:pt x="3881" y="5841"/>
                  </a:cubicBezTo>
                  <a:close/>
                  <a:moveTo>
                    <a:pt x="3717" y="5826"/>
                  </a:moveTo>
                  <a:cubicBezTo>
                    <a:pt x="3726" y="5826"/>
                    <a:pt x="3729" y="5835"/>
                    <a:pt x="3711" y="5862"/>
                  </a:cubicBezTo>
                  <a:cubicBezTo>
                    <a:pt x="3657" y="5862"/>
                    <a:pt x="3699" y="5826"/>
                    <a:pt x="3717" y="5826"/>
                  </a:cubicBezTo>
                  <a:close/>
                  <a:moveTo>
                    <a:pt x="5615" y="5707"/>
                  </a:moveTo>
                  <a:cubicBezTo>
                    <a:pt x="5701" y="5707"/>
                    <a:pt x="5822" y="5784"/>
                    <a:pt x="5620" y="5862"/>
                  </a:cubicBezTo>
                  <a:cubicBezTo>
                    <a:pt x="5506" y="5748"/>
                    <a:pt x="5551" y="5707"/>
                    <a:pt x="5615" y="5707"/>
                  </a:cubicBezTo>
                  <a:close/>
                  <a:moveTo>
                    <a:pt x="6696" y="5862"/>
                  </a:moveTo>
                  <a:lnTo>
                    <a:pt x="6696" y="5862"/>
                  </a:lnTo>
                  <a:cubicBezTo>
                    <a:pt x="6695" y="5862"/>
                    <a:pt x="6694" y="5862"/>
                    <a:pt x="6693" y="5862"/>
                  </a:cubicBezTo>
                  <a:lnTo>
                    <a:pt x="6693" y="5862"/>
                  </a:lnTo>
                  <a:cubicBezTo>
                    <a:pt x="6694" y="5862"/>
                    <a:pt x="6695" y="5862"/>
                    <a:pt x="6696" y="5862"/>
                  </a:cubicBezTo>
                  <a:cubicBezTo>
                    <a:pt x="6696" y="5862"/>
                    <a:pt x="6696" y="5862"/>
                    <a:pt x="6696" y="5862"/>
                  </a:cubicBezTo>
                  <a:close/>
                  <a:moveTo>
                    <a:pt x="2524" y="5703"/>
                  </a:moveTo>
                  <a:cubicBezTo>
                    <a:pt x="2503" y="5703"/>
                    <a:pt x="2478" y="5710"/>
                    <a:pt x="2448" y="5727"/>
                  </a:cubicBezTo>
                  <a:lnTo>
                    <a:pt x="2474" y="5754"/>
                  </a:lnTo>
                  <a:cubicBezTo>
                    <a:pt x="2502" y="5838"/>
                    <a:pt x="2530" y="5867"/>
                    <a:pt x="2552" y="5867"/>
                  </a:cubicBezTo>
                  <a:cubicBezTo>
                    <a:pt x="2571" y="5867"/>
                    <a:pt x="2586" y="5844"/>
                    <a:pt x="2591" y="5815"/>
                  </a:cubicBezTo>
                  <a:lnTo>
                    <a:pt x="2591" y="5815"/>
                  </a:lnTo>
                  <a:cubicBezTo>
                    <a:pt x="2574" y="5821"/>
                    <a:pt x="2565" y="5824"/>
                    <a:pt x="2562" y="5824"/>
                  </a:cubicBezTo>
                  <a:cubicBezTo>
                    <a:pt x="2552" y="5824"/>
                    <a:pt x="2574" y="5810"/>
                    <a:pt x="2593" y="5800"/>
                  </a:cubicBezTo>
                  <a:lnTo>
                    <a:pt x="2593" y="5800"/>
                  </a:lnTo>
                  <a:cubicBezTo>
                    <a:pt x="2597" y="5755"/>
                    <a:pt x="2578" y="5703"/>
                    <a:pt x="2524" y="5703"/>
                  </a:cubicBezTo>
                  <a:close/>
                  <a:moveTo>
                    <a:pt x="6687" y="5784"/>
                  </a:moveTo>
                  <a:cubicBezTo>
                    <a:pt x="6698" y="5784"/>
                    <a:pt x="6706" y="5793"/>
                    <a:pt x="6704" y="5819"/>
                  </a:cubicBezTo>
                  <a:lnTo>
                    <a:pt x="6704" y="5819"/>
                  </a:lnTo>
                  <a:cubicBezTo>
                    <a:pt x="6716" y="5815"/>
                    <a:pt x="6735" y="5811"/>
                    <a:pt x="6749" y="5811"/>
                  </a:cubicBezTo>
                  <a:cubicBezTo>
                    <a:pt x="6767" y="5811"/>
                    <a:pt x="6776" y="5817"/>
                    <a:pt x="6749" y="5835"/>
                  </a:cubicBezTo>
                  <a:cubicBezTo>
                    <a:pt x="6726" y="5835"/>
                    <a:pt x="6711" y="5834"/>
                    <a:pt x="6702" y="5832"/>
                  </a:cubicBezTo>
                  <a:lnTo>
                    <a:pt x="6702" y="5832"/>
                  </a:lnTo>
                  <a:cubicBezTo>
                    <a:pt x="6701" y="5841"/>
                    <a:pt x="6699" y="5850"/>
                    <a:pt x="6696" y="5862"/>
                  </a:cubicBezTo>
                  <a:lnTo>
                    <a:pt x="6696" y="5862"/>
                  </a:lnTo>
                  <a:cubicBezTo>
                    <a:pt x="6705" y="5859"/>
                    <a:pt x="6716" y="5858"/>
                    <a:pt x="6726" y="5858"/>
                  </a:cubicBezTo>
                  <a:cubicBezTo>
                    <a:pt x="6751" y="5858"/>
                    <a:pt x="6768" y="5866"/>
                    <a:pt x="6722" y="5889"/>
                  </a:cubicBezTo>
                  <a:cubicBezTo>
                    <a:pt x="6670" y="5878"/>
                    <a:pt x="6675" y="5868"/>
                    <a:pt x="6693" y="5862"/>
                  </a:cubicBezTo>
                  <a:lnTo>
                    <a:pt x="6693" y="5862"/>
                  </a:lnTo>
                  <a:cubicBezTo>
                    <a:pt x="6685" y="5864"/>
                    <a:pt x="6677" y="5864"/>
                    <a:pt x="6670" y="5864"/>
                  </a:cubicBezTo>
                  <a:cubicBezTo>
                    <a:pt x="6596" y="5864"/>
                    <a:pt x="6655" y="5784"/>
                    <a:pt x="6687" y="5784"/>
                  </a:cubicBezTo>
                  <a:close/>
                  <a:moveTo>
                    <a:pt x="5897" y="5304"/>
                  </a:moveTo>
                  <a:cubicBezTo>
                    <a:pt x="5913" y="5304"/>
                    <a:pt x="5934" y="5327"/>
                    <a:pt x="5959" y="5359"/>
                  </a:cubicBezTo>
                  <a:lnTo>
                    <a:pt x="5959" y="5359"/>
                  </a:lnTo>
                  <a:cubicBezTo>
                    <a:pt x="5963" y="5358"/>
                    <a:pt x="5966" y="5357"/>
                    <a:pt x="5970" y="5357"/>
                  </a:cubicBezTo>
                  <a:cubicBezTo>
                    <a:pt x="5979" y="5357"/>
                    <a:pt x="5985" y="5364"/>
                    <a:pt x="5978" y="5385"/>
                  </a:cubicBezTo>
                  <a:lnTo>
                    <a:pt x="5978" y="5385"/>
                  </a:lnTo>
                  <a:cubicBezTo>
                    <a:pt x="5971" y="5376"/>
                    <a:pt x="5965" y="5367"/>
                    <a:pt x="5959" y="5359"/>
                  </a:cubicBezTo>
                  <a:lnTo>
                    <a:pt x="5959" y="5359"/>
                  </a:lnTo>
                  <a:cubicBezTo>
                    <a:pt x="5935" y="5369"/>
                    <a:pt x="5908" y="5405"/>
                    <a:pt x="5970" y="5405"/>
                  </a:cubicBezTo>
                  <a:cubicBezTo>
                    <a:pt x="5973" y="5397"/>
                    <a:pt x="5976" y="5391"/>
                    <a:pt x="5978" y="5385"/>
                  </a:cubicBezTo>
                  <a:lnTo>
                    <a:pt x="5978" y="5385"/>
                  </a:lnTo>
                  <a:cubicBezTo>
                    <a:pt x="6036" y="5466"/>
                    <a:pt x="6111" y="5581"/>
                    <a:pt x="6185" y="5593"/>
                  </a:cubicBezTo>
                  <a:cubicBezTo>
                    <a:pt x="6390" y="5927"/>
                    <a:pt x="5932" y="5647"/>
                    <a:pt x="6009" y="5904"/>
                  </a:cubicBezTo>
                  <a:lnTo>
                    <a:pt x="6009" y="5904"/>
                  </a:lnTo>
                  <a:cubicBezTo>
                    <a:pt x="5971" y="5805"/>
                    <a:pt x="5916" y="5715"/>
                    <a:pt x="5886" y="5612"/>
                  </a:cubicBezTo>
                  <a:lnTo>
                    <a:pt x="5886" y="5612"/>
                  </a:lnTo>
                  <a:cubicBezTo>
                    <a:pt x="5874" y="5609"/>
                    <a:pt x="5857" y="5602"/>
                    <a:pt x="5835" y="5593"/>
                  </a:cubicBezTo>
                  <a:cubicBezTo>
                    <a:pt x="5829" y="5576"/>
                    <a:pt x="5835" y="5570"/>
                    <a:pt x="5844" y="5570"/>
                  </a:cubicBezTo>
                  <a:cubicBezTo>
                    <a:pt x="5853" y="5570"/>
                    <a:pt x="5865" y="5575"/>
                    <a:pt x="5877" y="5581"/>
                  </a:cubicBezTo>
                  <a:lnTo>
                    <a:pt x="5877" y="5581"/>
                  </a:lnTo>
                  <a:cubicBezTo>
                    <a:pt x="5868" y="5542"/>
                    <a:pt x="5862" y="5502"/>
                    <a:pt x="5862" y="5459"/>
                  </a:cubicBezTo>
                  <a:cubicBezTo>
                    <a:pt x="5862" y="5345"/>
                    <a:pt x="5875" y="5304"/>
                    <a:pt x="5897" y="5304"/>
                  </a:cubicBezTo>
                  <a:close/>
                  <a:moveTo>
                    <a:pt x="3792" y="5802"/>
                  </a:moveTo>
                  <a:cubicBezTo>
                    <a:pt x="3821" y="5802"/>
                    <a:pt x="3860" y="5820"/>
                    <a:pt x="3881" y="5841"/>
                  </a:cubicBezTo>
                  <a:lnTo>
                    <a:pt x="3881" y="5841"/>
                  </a:lnTo>
                  <a:cubicBezTo>
                    <a:pt x="3874" y="5819"/>
                    <a:pt x="3900" y="5808"/>
                    <a:pt x="3926" y="5808"/>
                  </a:cubicBezTo>
                  <a:cubicBezTo>
                    <a:pt x="3967" y="5808"/>
                    <a:pt x="4007" y="5835"/>
                    <a:pt x="3926" y="5889"/>
                  </a:cubicBezTo>
                  <a:cubicBezTo>
                    <a:pt x="3911" y="5879"/>
                    <a:pt x="3900" y="5870"/>
                    <a:pt x="3893" y="5861"/>
                  </a:cubicBezTo>
                  <a:lnTo>
                    <a:pt x="3893" y="5861"/>
                  </a:lnTo>
                  <a:cubicBezTo>
                    <a:pt x="3899" y="5885"/>
                    <a:pt x="3877" y="5908"/>
                    <a:pt x="3792" y="5916"/>
                  </a:cubicBezTo>
                  <a:cubicBezTo>
                    <a:pt x="3735" y="5830"/>
                    <a:pt x="3755" y="5802"/>
                    <a:pt x="3792" y="5802"/>
                  </a:cubicBezTo>
                  <a:close/>
                  <a:moveTo>
                    <a:pt x="1362" y="5880"/>
                  </a:moveTo>
                  <a:cubicBezTo>
                    <a:pt x="1379" y="5880"/>
                    <a:pt x="1395" y="5897"/>
                    <a:pt x="1372" y="5943"/>
                  </a:cubicBezTo>
                  <a:cubicBezTo>
                    <a:pt x="1310" y="5911"/>
                    <a:pt x="1338" y="5880"/>
                    <a:pt x="1362" y="5880"/>
                  </a:cubicBezTo>
                  <a:close/>
                  <a:moveTo>
                    <a:pt x="6611" y="5162"/>
                  </a:moveTo>
                  <a:cubicBezTo>
                    <a:pt x="6669" y="5162"/>
                    <a:pt x="6722" y="5222"/>
                    <a:pt x="6722" y="5351"/>
                  </a:cubicBezTo>
                  <a:cubicBezTo>
                    <a:pt x="6454" y="5539"/>
                    <a:pt x="6642" y="5889"/>
                    <a:pt x="6292" y="5969"/>
                  </a:cubicBezTo>
                  <a:lnTo>
                    <a:pt x="6319" y="5916"/>
                  </a:lnTo>
                  <a:cubicBezTo>
                    <a:pt x="6561" y="5701"/>
                    <a:pt x="6131" y="5378"/>
                    <a:pt x="6480" y="5297"/>
                  </a:cubicBezTo>
                  <a:cubicBezTo>
                    <a:pt x="6506" y="5209"/>
                    <a:pt x="6560" y="5162"/>
                    <a:pt x="6611" y="5162"/>
                  </a:cubicBezTo>
                  <a:close/>
                  <a:moveTo>
                    <a:pt x="5017" y="5960"/>
                  </a:moveTo>
                  <a:cubicBezTo>
                    <a:pt x="5011" y="5960"/>
                    <a:pt x="5011" y="5969"/>
                    <a:pt x="5029" y="5996"/>
                  </a:cubicBezTo>
                  <a:cubicBezTo>
                    <a:pt x="5064" y="5996"/>
                    <a:pt x="5029" y="5960"/>
                    <a:pt x="5017" y="5960"/>
                  </a:cubicBezTo>
                  <a:close/>
                  <a:moveTo>
                    <a:pt x="5647" y="5948"/>
                  </a:moveTo>
                  <a:cubicBezTo>
                    <a:pt x="5683" y="5948"/>
                    <a:pt x="5754" y="5996"/>
                    <a:pt x="5647" y="5996"/>
                  </a:cubicBezTo>
                  <a:cubicBezTo>
                    <a:pt x="5620" y="5960"/>
                    <a:pt x="5629" y="5948"/>
                    <a:pt x="5647" y="5948"/>
                  </a:cubicBezTo>
                  <a:close/>
                  <a:moveTo>
                    <a:pt x="5825" y="5981"/>
                  </a:moveTo>
                  <a:cubicBezTo>
                    <a:pt x="5843" y="5981"/>
                    <a:pt x="5850" y="5992"/>
                    <a:pt x="5808" y="6023"/>
                  </a:cubicBezTo>
                  <a:cubicBezTo>
                    <a:pt x="5743" y="6007"/>
                    <a:pt x="5797" y="5981"/>
                    <a:pt x="5825" y="5981"/>
                  </a:cubicBezTo>
                  <a:close/>
                  <a:moveTo>
                    <a:pt x="6951" y="5981"/>
                  </a:moveTo>
                  <a:cubicBezTo>
                    <a:pt x="6971" y="5981"/>
                    <a:pt x="6974" y="5992"/>
                    <a:pt x="6911" y="6023"/>
                  </a:cubicBezTo>
                  <a:cubicBezTo>
                    <a:pt x="6845" y="6007"/>
                    <a:pt x="6919" y="5981"/>
                    <a:pt x="6951" y="5981"/>
                  </a:cubicBezTo>
                  <a:close/>
                  <a:moveTo>
                    <a:pt x="4342" y="5779"/>
                  </a:moveTo>
                  <a:cubicBezTo>
                    <a:pt x="4281" y="5779"/>
                    <a:pt x="4189" y="5883"/>
                    <a:pt x="4303" y="5996"/>
                  </a:cubicBezTo>
                  <a:cubicBezTo>
                    <a:pt x="4319" y="6030"/>
                    <a:pt x="4339" y="6042"/>
                    <a:pt x="4355" y="6042"/>
                  </a:cubicBezTo>
                  <a:cubicBezTo>
                    <a:pt x="4391" y="6042"/>
                    <a:pt x="4412" y="5980"/>
                    <a:pt x="4356" y="5943"/>
                  </a:cubicBezTo>
                  <a:cubicBezTo>
                    <a:pt x="4410" y="5825"/>
                    <a:pt x="4382" y="5779"/>
                    <a:pt x="4342" y="5779"/>
                  </a:cubicBezTo>
                  <a:close/>
                  <a:moveTo>
                    <a:pt x="4783" y="5970"/>
                  </a:moveTo>
                  <a:cubicBezTo>
                    <a:pt x="4780" y="5970"/>
                    <a:pt x="4780" y="5984"/>
                    <a:pt x="4787" y="6023"/>
                  </a:cubicBezTo>
                  <a:cubicBezTo>
                    <a:pt x="4796" y="6042"/>
                    <a:pt x="4801" y="6049"/>
                    <a:pt x="4804" y="6049"/>
                  </a:cubicBezTo>
                  <a:cubicBezTo>
                    <a:pt x="4812" y="6049"/>
                    <a:pt x="4789" y="5970"/>
                    <a:pt x="4783" y="5970"/>
                  </a:cubicBezTo>
                  <a:close/>
                  <a:moveTo>
                    <a:pt x="5010" y="5772"/>
                  </a:moveTo>
                  <a:cubicBezTo>
                    <a:pt x="5092" y="5772"/>
                    <a:pt x="5155" y="5980"/>
                    <a:pt x="5121" y="6051"/>
                  </a:cubicBezTo>
                  <a:lnTo>
                    <a:pt x="5121" y="6051"/>
                  </a:lnTo>
                  <a:cubicBezTo>
                    <a:pt x="5119" y="6050"/>
                    <a:pt x="5116" y="6050"/>
                    <a:pt x="5109" y="6050"/>
                  </a:cubicBezTo>
                  <a:cubicBezTo>
                    <a:pt x="5082" y="6059"/>
                    <a:pt x="5079" y="6062"/>
                    <a:pt x="5085" y="6062"/>
                  </a:cubicBezTo>
                  <a:cubicBezTo>
                    <a:pt x="5092" y="6062"/>
                    <a:pt x="5112" y="6058"/>
                    <a:pt x="5119" y="6054"/>
                  </a:cubicBezTo>
                  <a:lnTo>
                    <a:pt x="5119" y="6054"/>
                  </a:lnTo>
                  <a:cubicBezTo>
                    <a:pt x="5112" y="6067"/>
                    <a:pt x="5102" y="6074"/>
                    <a:pt x="5088" y="6074"/>
                  </a:cubicBezTo>
                  <a:cubicBezTo>
                    <a:pt x="5063" y="6074"/>
                    <a:pt x="5026" y="6052"/>
                    <a:pt x="4975" y="5996"/>
                  </a:cubicBezTo>
                  <a:cubicBezTo>
                    <a:pt x="4948" y="5943"/>
                    <a:pt x="4921" y="5916"/>
                    <a:pt x="4921" y="5862"/>
                  </a:cubicBezTo>
                  <a:cubicBezTo>
                    <a:pt x="4951" y="5797"/>
                    <a:pt x="4982" y="5772"/>
                    <a:pt x="5010" y="5772"/>
                  </a:cubicBezTo>
                  <a:close/>
                  <a:moveTo>
                    <a:pt x="4610" y="5970"/>
                  </a:moveTo>
                  <a:cubicBezTo>
                    <a:pt x="4602" y="5998"/>
                    <a:pt x="4598" y="6034"/>
                    <a:pt x="4598" y="6077"/>
                  </a:cubicBezTo>
                  <a:cubicBezTo>
                    <a:pt x="4608" y="6038"/>
                    <a:pt x="4611" y="6003"/>
                    <a:pt x="4610" y="5970"/>
                  </a:cubicBezTo>
                  <a:close/>
                  <a:moveTo>
                    <a:pt x="6857" y="6041"/>
                  </a:moveTo>
                  <a:cubicBezTo>
                    <a:pt x="6875" y="6041"/>
                    <a:pt x="6884" y="6050"/>
                    <a:pt x="6857" y="6077"/>
                  </a:cubicBezTo>
                  <a:cubicBezTo>
                    <a:pt x="6749" y="6077"/>
                    <a:pt x="6821" y="6041"/>
                    <a:pt x="6857" y="6041"/>
                  </a:cubicBezTo>
                  <a:close/>
                  <a:moveTo>
                    <a:pt x="6221" y="6035"/>
                  </a:moveTo>
                  <a:cubicBezTo>
                    <a:pt x="6250" y="6035"/>
                    <a:pt x="6273" y="6081"/>
                    <a:pt x="6217" y="6081"/>
                  </a:cubicBezTo>
                  <a:cubicBezTo>
                    <a:pt x="6208" y="6081"/>
                    <a:pt x="6197" y="6079"/>
                    <a:pt x="6185" y="6077"/>
                  </a:cubicBezTo>
                  <a:cubicBezTo>
                    <a:pt x="6193" y="6045"/>
                    <a:pt x="6208" y="6035"/>
                    <a:pt x="6221" y="6035"/>
                  </a:cubicBezTo>
                  <a:close/>
                  <a:moveTo>
                    <a:pt x="5810" y="6046"/>
                  </a:moveTo>
                  <a:cubicBezTo>
                    <a:pt x="5816" y="6046"/>
                    <a:pt x="5812" y="6054"/>
                    <a:pt x="5781" y="6077"/>
                  </a:cubicBezTo>
                  <a:cubicBezTo>
                    <a:pt x="5769" y="6080"/>
                    <a:pt x="5761" y="6081"/>
                    <a:pt x="5756" y="6081"/>
                  </a:cubicBezTo>
                  <a:cubicBezTo>
                    <a:pt x="5731" y="6081"/>
                    <a:pt x="5796" y="6046"/>
                    <a:pt x="5810" y="6046"/>
                  </a:cubicBezTo>
                  <a:close/>
                  <a:moveTo>
                    <a:pt x="2902" y="5953"/>
                  </a:moveTo>
                  <a:cubicBezTo>
                    <a:pt x="2884" y="5953"/>
                    <a:pt x="2858" y="5972"/>
                    <a:pt x="2824" y="6023"/>
                  </a:cubicBezTo>
                  <a:cubicBezTo>
                    <a:pt x="2852" y="6074"/>
                    <a:pt x="2876" y="6093"/>
                    <a:pt x="2894" y="6093"/>
                  </a:cubicBezTo>
                  <a:cubicBezTo>
                    <a:pt x="2943" y="6093"/>
                    <a:pt x="2951" y="5953"/>
                    <a:pt x="2902" y="5953"/>
                  </a:cubicBezTo>
                  <a:close/>
                  <a:moveTo>
                    <a:pt x="1810" y="5790"/>
                  </a:moveTo>
                  <a:cubicBezTo>
                    <a:pt x="1877" y="5790"/>
                    <a:pt x="2006" y="6097"/>
                    <a:pt x="1920" y="6097"/>
                  </a:cubicBezTo>
                  <a:cubicBezTo>
                    <a:pt x="1894" y="6097"/>
                    <a:pt x="1848" y="6069"/>
                    <a:pt x="1775" y="5996"/>
                  </a:cubicBezTo>
                  <a:cubicBezTo>
                    <a:pt x="1775" y="5969"/>
                    <a:pt x="1775" y="5943"/>
                    <a:pt x="1775" y="5943"/>
                  </a:cubicBezTo>
                  <a:cubicBezTo>
                    <a:pt x="1769" y="5831"/>
                    <a:pt x="1785" y="5790"/>
                    <a:pt x="1810" y="5790"/>
                  </a:cubicBezTo>
                  <a:close/>
                  <a:moveTo>
                    <a:pt x="4354" y="6054"/>
                  </a:moveTo>
                  <a:cubicBezTo>
                    <a:pt x="4349" y="6054"/>
                    <a:pt x="4341" y="6060"/>
                    <a:pt x="4330" y="6077"/>
                  </a:cubicBezTo>
                  <a:cubicBezTo>
                    <a:pt x="4335" y="6094"/>
                    <a:pt x="4341" y="6100"/>
                    <a:pt x="4346" y="6100"/>
                  </a:cubicBezTo>
                  <a:cubicBezTo>
                    <a:pt x="4359" y="6100"/>
                    <a:pt x="4367" y="6054"/>
                    <a:pt x="4354" y="6054"/>
                  </a:cubicBezTo>
                  <a:close/>
                  <a:moveTo>
                    <a:pt x="6910" y="6073"/>
                  </a:moveTo>
                  <a:cubicBezTo>
                    <a:pt x="6936" y="6073"/>
                    <a:pt x="6973" y="6088"/>
                    <a:pt x="6911" y="6104"/>
                  </a:cubicBezTo>
                  <a:lnTo>
                    <a:pt x="6911" y="6104"/>
                  </a:lnTo>
                  <a:cubicBezTo>
                    <a:pt x="6877" y="6081"/>
                    <a:pt x="6890" y="6073"/>
                    <a:pt x="6910" y="6073"/>
                  </a:cubicBezTo>
                  <a:close/>
                  <a:moveTo>
                    <a:pt x="3269" y="6068"/>
                  </a:moveTo>
                  <a:cubicBezTo>
                    <a:pt x="3305" y="6068"/>
                    <a:pt x="3389" y="6104"/>
                    <a:pt x="3281" y="6104"/>
                  </a:cubicBezTo>
                  <a:cubicBezTo>
                    <a:pt x="3245" y="6077"/>
                    <a:pt x="3251" y="6068"/>
                    <a:pt x="3269" y="6068"/>
                  </a:cubicBezTo>
                  <a:close/>
                  <a:moveTo>
                    <a:pt x="6158" y="6090"/>
                  </a:moveTo>
                  <a:cubicBezTo>
                    <a:pt x="6178" y="6090"/>
                    <a:pt x="6198" y="6104"/>
                    <a:pt x="6158" y="6131"/>
                  </a:cubicBezTo>
                  <a:cubicBezTo>
                    <a:pt x="6117" y="6104"/>
                    <a:pt x="6138" y="6090"/>
                    <a:pt x="6158" y="6090"/>
                  </a:cubicBezTo>
                  <a:close/>
                  <a:moveTo>
                    <a:pt x="2746" y="6088"/>
                  </a:moveTo>
                  <a:cubicBezTo>
                    <a:pt x="2739" y="6088"/>
                    <a:pt x="2735" y="6099"/>
                    <a:pt x="2743" y="6131"/>
                  </a:cubicBezTo>
                  <a:cubicBezTo>
                    <a:pt x="2751" y="6133"/>
                    <a:pt x="2757" y="6134"/>
                    <a:pt x="2761" y="6134"/>
                  </a:cubicBezTo>
                  <a:cubicBezTo>
                    <a:pt x="2791" y="6134"/>
                    <a:pt x="2761" y="6088"/>
                    <a:pt x="2746" y="6088"/>
                  </a:cubicBezTo>
                  <a:close/>
                  <a:moveTo>
                    <a:pt x="5337" y="6115"/>
                  </a:moveTo>
                  <a:cubicBezTo>
                    <a:pt x="5358" y="6115"/>
                    <a:pt x="5361" y="6126"/>
                    <a:pt x="5297" y="6158"/>
                  </a:cubicBezTo>
                  <a:cubicBezTo>
                    <a:pt x="5232" y="6141"/>
                    <a:pt x="5306" y="6115"/>
                    <a:pt x="5337" y="6115"/>
                  </a:cubicBezTo>
                  <a:close/>
                  <a:moveTo>
                    <a:pt x="4731" y="6081"/>
                  </a:moveTo>
                  <a:cubicBezTo>
                    <a:pt x="4728" y="6081"/>
                    <a:pt x="4727" y="6094"/>
                    <a:pt x="4733" y="6131"/>
                  </a:cubicBezTo>
                  <a:cubicBezTo>
                    <a:pt x="4749" y="6157"/>
                    <a:pt x="4757" y="6167"/>
                    <a:pt x="4761" y="6167"/>
                  </a:cubicBezTo>
                  <a:cubicBezTo>
                    <a:pt x="4772" y="6167"/>
                    <a:pt x="4742" y="6081"/>
                    <a:pt x="4731" y="6081"/>
                  </a:cubicBezTo>
                  <a:close/>
                  <a:moveTo>
                    <a:pt x="5238" y="6142"/>
                  </a:moveTo>
                  <a:cubicBezTo>
                    <a:pt x="5241" y="6142"/>
                    <a:pt x="5244" y="6146"/>
                    <a:pt x="5244" y="6158"/>
                  </a:cubicBezTo>
                  <a:cubicBezTo>
                    <a:pt x="5232" y="6169"/>
                    <a:pt x="5226" y="6173"/>
                    <a:pt x="5222" y="6173"/>
                  </a:cubicBezTo>
                  <a:cubicBezTo>
                    <a:pt x="5213" y="6173"/>
                    <a:pt x="5229" y="6142"/>
                    <a:pt x="5238" y="6142"/>
                  </a:cubicBezTo>
                  <a:close/>
                  <a:moveTo>
                    <a:pt x="5796" y="6123"/>
                  </a:moveTo>
                  <a:cubicBezTo>
                    <a:pt x="5842" y="6123"/>
                    <a:pt x="5901" y="6178"/>
                    <a:pt x="5846" y="6178"/>
                  </a:cubicBezTo>
                  <a:cubicBezTo>
                    <a:pt x="5829" y="6178"/>
                    <a:pt x="5800" y="6173"/>
                    <a:pt x="5754" y="6158"/>
                  </a:cubicBezTo>
                  <a:cubicBezTo>
                    <a:pt x="5761" y="6132"/>
                    <a:pt x="5777" y="6123"/>
                    <a:pt x="5796" y="6123"/>
                  </a:cubicBezTo>
                  <a:close/>
                  <a:moveTo>
                    <a:pt x="6869" y="6185"/>
                  </a:moveTo>
                  <a:cubicBezTo>
                    <a:pt x="6872" y="6185"/>
                    <a:pt x="6877" y="6192"/>
                    <a:pt x="6884" y="6211"/>
                  </a:cubicBezTo>
                  <a:cubicBezTo>
                    <a:pt x="6879" y="6221"/>
                    <a:pt x="6875" y="6224"/>
                    <a:pt x="6872" y="6224"/>
                  </a:cubicBezTo>
                  <a:cubicBezTo>
                    <a:pt x="6862" y="6224"/>
                    <a:pt x="6861" y="6185"/>
                    <a:pt x="6869" y="6185"/>
                  </a:cubicBezTo>
                  <a:close/>
                  <a:moveTo>
                    <a:pt x="6312" y="6138"/>
                  </a:moveTo>
                  <a:cubicBezTo>
                    <a:pt x="6326" y="6138"/>
                    <a:pt x="6380" y="6231"/>
                    <a:pt x="6366" y="6231"/>
                  </a:cubicBezTo>
                  <a:cubicBezTo>
                    <a:pt x="6362" y="6231"/>
                    <a:pt x="6348" y="6219"/>
                    <a:pt x="6319" y="6184"/>
                  </a:cubicBezTo>
                  <a:cubicBezTo>
                    <a:pt x="6308" y="6150"/>
                    <a:pt x="6307" y="6138"/>
                    <a:pt x="6312" y="6138"/>
                  </a:cubicBezTo>
                  <a:close/>
                  <a:moveTo>
                    <a:pt x="6173" y="6219"/>
                  </a:moveTo>
                  <a:lnTo>
                    <a:pt x="6173" y="6219"/>
                  </a:lnTo>
                  <a:cubicBezTo>
                    <a:pt x="6175" y="6219"/>
                    <a:pt x="6172" y="6224"/>
                    <a:pt x="6158" y="6238"/>
                  </a:cubicBezTo>
                  <a:cubicBezTo>
                    <a:pt x="6150" y="6242"/>
                    <a:pt x="6145" y="6244"/>
                    <a:pt x="6143" y="6244"/>
                  </a:cubicBezTo>
                  <a:cubicBezTo>
                    <a:pt x="6136" y="6244"/>
                    <a:pt x="6168" y="6219"/>
                    <a:pt x="6173" y="6219"/>
                  </a:cubicBezTo>
                  <a:close/>
                  <a:moveTo>
                    <a:pt x="5940" y="6169"/>
                  </a:moveTo>
                  <a:cubicBezTo>
                    <a:pt x="6002" y="6169"/>
                    <a:pt x="6166" y="6272"/>
                    <a:pt x="6041" y="6272"/>
                  </a:cubicBezTo>
                  <a:cubicBezTo>
                    <a:pt x="6023" y="6272"/>
                    <a:pt x="6000" y="6270"/>
                    <a:pt x="5970" y="6265"/>
                  </a:cubicBezTo>
                  <a:cubicBezTo>
                    <a:pt x="5905" y="6193"/>
                    <a:pt x="5911" y="6169"/>
                    <a:pt x="5940" y="6169"/>
                  </a:cubicBezTo>
                  <a:close/>
                  <a:moveTo>
                    <a:pt x="4046" y="6209"/>
                  </a:moveTo>
                  <a:cubicBezTo>
                    <a:pt x="4043" y="6209"/>
                    <a:pt x="4039" y="6210"/>
                    <a:pt x="4034" y="6211"/>
                  </a:cubicBezTo>
                  <a:cubicBezTo>
                    <a:pt x="3993" y="6261"/>
                    <a:pt x="3984" y="6277"/>
                    <a:pt x="3990" y="6277"/>
                  </a:cubicBezTo>
                  <a:cubicBezTo>
                    <a:pt x="4002" y="6277"/>
                    <a:pt x="4073" y="6209"/>
                    <a:pt x="4046" y="6209"/>
                  </a:cubicBezTo>
                  <a:close/>
                  <a:moveTo>
                    <a:pt x="5193" y="6256"/>
                  </a:moveTo>
                  <a:cubicBezTo>
                    <a:pt x="5208" y="6256"/>
                    <a:pt x="5208" y="6265"/>
                    <a:pt x="5163" y="6292"/>
                  </a:cubicBezTo>
                  <a:cubicBezTo>
                    <a:pt x="5073" y="6292"/>
                    <a:pt x="5163" y="6256"/>
                    <a:pt x="5193" y="6256"/>
                  </a:cubicBezTo>
                  <a:close/>
                  <a:moveTo>
                    <a:pt x="5499" y="6216"/>
                  </a:moveTo>
                  <a:cubicBezTo>
                    <a:pt x="5515" y="6216"/>
                    <a:pt x="5584" y="6301"/>
                    <a:pt x="5566" y="6301"/>
                  </a:cubicBezTo>
                  <a:cubicBezTo>
                    <a:pt x="5560" y="6301"/>
                    <a:pt x="5544" y="6291"/>
                    <a:pt x="5513" y="6265"/>
                  </a:cubicBezTo>
                  <a:cubicBezTo>
                    <a:pt x="5494" y="6229"/>
                    <a:pt x="5493" y="6216"/>
                    <a:pt x="5499" y="6216"/>
                  </a:cubicBezTo>
                  <a:close/>
                  <a:moveTo>
                    <a:pt x="3881" y="6098"/>
                  </a:moveTo>
                  <a:cubicBezTo>
                    <a:pt x="3861" y="6098"/>
                    <a:pt x="3838" y="6135"/>
                    <a:pt x="3819" y="6238"/>
                  </a:cubicBezTo>
                  <a:cubicBezTo>
                    <a:pt x="3857" y="6291"/>
                    <a:pt x="3884" y="6311"/>
                    <a:pt x="3903" y="6311"/>
                  </a:cubicBezTo>
                  <a:cubicBezTo>
                    <a:pt x="3963" y="6311"/>
                    <a:pt x="3929" y="6098"/>
                    <a:pt x="3881" y="6098"/>
                  </a:cubicBezTo>
                  <a:close/>
                  <a:moveTo>
                    <a:pt x="6414" y="6288"/>
                  </a:moveTo>
                  <a:cubicBezTo>
                    <a:pt x="6443" y="6288"/>
                    <a:pt x="6489" y="6303"/>
                    <a:pt x="6427" y="6319"/>
                  </a:cubicBezTo>
                  <a:cubicBezTo>
                    <a:pt x="6381" y="6296"/>
                    <a:pt x="6393" y="6288"/>
                    <a:pt x="6414" y="6288"/>
                  </a:cubicBezTo>
                  <a:close/>
                  <a:moveTo>
                    <a:pt x="6505" y="5974"/>
                  </a:moveTo>
                  <a:cubicBezTo>
                    <a:pt x="6608" y="5974"/>
                    <a:pt x="6750" y="6322"/>
                    <a:pt x="6542" y="6322"/>
                  </a:cubicBezTo>
                  <a:cubicBezTo>
                    <a:pt x="6532" y="6322"/>
                    <a:pt x="6520" y="6321"/>
                    <a:pt x="6507" y="6319"/>
                  </a:cubicBezTo>
                  <a:cubicBezTo>
                    <a:pt x="6480" y="6265"/>
                    <a:pt x="6454" y="6211"/>
                    <a:pt x="6427" y="6158"/>
                  </a:cubicBezTo>
                  <a:cubicBezTo>
                    <a:pt x="6434" y="6023"/>
                    <a:pt x="6467" y="5974"/>
                    <a:pt x="6505" y="5974"/>
                  </a:cubicBezTo>
                  <a:close/>
                  <a:moveTo>
                    <a:pt x="5254" y="6265"/>
                  </a:moveTo>
                  <a:cubicBezTo>
                    <a:pt x="5265" y="6265"/>
                    <a:pt x="5268" y="6278"/>
                    <a:pt x="5244" y="6319"/>
                  </a:cubicBezTo>
                  <a:cubicBezTo>
                    <a:pt x="5233" y="6321"/>
                    <a:pt x="5224" y="6322"/>
                    <a:pt x="5218" y="6322"/>
                  </a:cubicBezTo>
                  <a:cubicBezTo>
                    <a:pt x="5167" y="6322"/>
                    <a:pt x="5229" y="6265"/>
                    <a:pt x="5254" y="6265"/>
                  </a:cubicBezTo>
                  <a:close/>
                  <a:moveTo>
                    <a:pt x="3079" y="6261"/>
                  </a:moveTo>
                  <a:cubicBezTo>
                    <a:pt x="3083" y="6261"/>
                    <a:pt x="3087" y="6269"/>
                    <a:pt x="3093" y="6292"/>
                  </a:cubicBezTo>
                  <a:cubicBezTo>
                    <a:pt x="3087" y="6315"/>
                    <a:pt x="3083" y="6323"/>
                    <a:pt x="3079" y="6323"/>
                  </a:cubicBezTo>
                  <a:cubicBezTo>
                    <a:pt x="3070" y="6323"/>
                    <a:pt x="3070" y="6261"/>
                    <a:pt x="3079" y="6261"/>
                  </a:cubicBezTo>
                  <a:close/>
                  <a:moveTo>
                    <a:pt x="4711" y="6236"/>
                  </a:moveTo>
                  <a:cubicBezTo>
                    <a:pt x="4701" y="6236"/>
                    <a:pt x="4691" y="6237"/>
                    <a:pt x="4679" y="6238"/>
                  </a:cubicBezTo>
                  <a:cubicBezTo>
                    <a:pt x="4704" y="6306"/>
                    <a:pt x="4735" y="6328"/>
                    <a:pt x="4758" y="6328"/>
                  </a:cubicBezTo>
                  <a:cubicBezTo>
                    <a:pt x="4780" y="6328"/>
                    <a:pt x="4796" y="6308"/>
                    <a:pt x="4795" y="6286"/>
                  </a:cubicBezTo>
                  <a:lnTo>
                    <a:pt x="4795" y="6286"/>
                  </a:lnTo>
                  <a:cubicBezTo>
                    <a:pt x="4809" y="6276"/>
                    <a:pt x="4821" y="6261"/>
                    <a:pt x="4807" y="6261"/>
                  </a:cubicBezTo>
                  <a:cubicBezTo>
                    <a:pt x="4803" y="6261"/>
                    <a:pt x="4796" y="6262"/>
                    <a:pt x="4788" y="6265"/>
                  </a:cubicBezTo>
                  <a:lnTo>
                    <a:pt x="4788" y="6265"/>
                  </a:lnTo>
                  <a:cubicBezTo>
                    <a:pt x="4777" y="6249"/>
                    <a:pt x="4753" y="6236"/>
                    <a:pt x="4711" y="6236"/>
                  </a:cubicBezTo>
                  <a:close/>
                  <a:moveTo>
                    <a:pt x="5897" y="6306"/>
                  </a:moveTo>
                  <a:cubicBezTo>
                    <a:pt x="5900" y="6306"/>
                    <a:pt x="5906" y="6309"/>
                    <a:pt x="5916" y="6319"/>
                  </a:cubicBezTo>
                  <a:cubicBezTo>
                    <a:pt x="5916" y="6338"/>
                    <a:pt x="5913" y="6345"/>
                    <a:pt x="5909" y="6345"/>
                  </a:cubicBezTo>
                  <a:cubicBezTo>
                    <a:pt x="5899" y="6345"/>
                    <a:pt x="5884" y="6306"/>
                    <a:pt x="5897" y="6306"/>
                  </a:cubicBezTo>
                  <a:close/>
                  <a:moveTo>
                    <a:pt x="6247" y="6266"/>
                  </a:moveTo>
                  <a:cubicBezTo>
                    <a:pt x="6279" y="6266"/>
                    <a:pt x="6305" y="6301"/>
                    <a:pt x="6300" y="6325"/>
                  </a:cubicBezTo>
                  <a:lnTo>
                    <a:pt x="6300" y="6325"/>
                  </a:lnTo>
                  <a:cubicBezTo>
                    <a:pt x="6295" y="6323"/>
                    <a:pt x="6290" y="6322"/>
                    <a:pt x="6286" y="6322"/>
                  </a:cubicBezTo>
                  <a:cubicBezTo>
                    <a:pt x="6278" y="6322"/>
                    <a:pt x="6275" y="6327"/>
                    <a:pt x="6288" y="6341"/>
                  </a:cubicBezTo>
                  <a:lnTo>
                    <a:pt x="6288" y="6341"/>
                  </a:lnTo>
                  <a:cubicBezTo>
                    <a:pt x="6295" y="6337"/>
                    <a:pt x="6299" y="6332"/>
                    <a:pt x="6300" y="6325"/>
                  </a:cubicBezTo>
                  <a:lnTo>
                    <a:pt x="6300" y="6325"/>
                  </a:lnTo>
                  <a:cubicBezTo>
                    <a:pt x="6318" y="6331"/>
                    <a:pt x="6334" y="6346"/>
                    <a:pt x="6292" y="6346"/>
                  </a:cubicBezTo>
                  <a:cubicBezTo>
                    <a:pt x="6291" y="6344"/>
                    <a:pt x="6289" y="6343"/>
                    <a:pt x="6288" y="6341"/>
                  </a:cubicBezTo>
                  <a:lnTo>
                    <a:pt x="6288" y="6341"/>
                  </a:lnTo>
                  <a:cubicBezTo>
                    <a:pt x="6283" y="6344"/>
                    <a:pt x="6276" y="6345"/>
                    <a:pt x="6268" y="6345"/>
                  </a:cubicBezTo>
                  <a:cubicBezTo>
                    <a:pt x="6250" y="6345"/>
                    <a:pt x="6223" y="6338"/>
                    <a:pt x="6185" y="6319"/>
                  </a:cubicBezTo>
                  <a:cubicBezTo>
                    <a:pt x="6204" y="6280"/>
                    <a:pt x="6227" y="6266"/>
                    <a:pt x="6247" y="6266"/>
                  </a:cubicBezTo>
                  <a:close/>
                  <a:moveTo>
                    <a:pt x="2394" y="4935"/>
                  </a:moveTo>
                  <a:cubicBezTo>
                    <a:pt x="2401" y="4935"/>
                    <a:pt x="2415" y="4962"/>
                    <a:pt x="2428" y="4990"/>
                  </a:cubicBezTo>
                  <a:lnTo>
                    <a:pt x="2428" y="4990"/>
                  </a:lnTo>
                  <a:cubicBezTo>
                    <a:pt x="2470" y="4968"/>
                    <a:pt x="2516" y="4956"/>
                    <a:pt x="2558" y="4956"/>
                  </a:cubicBezTo>
                  <a:cubicBezTo>
                    <a:pt x="2655" y="4956"/>
                    <a:pt x="2735" y="5020"/>
                    <a:pt x="2716" y="5190"/>
                  </a:cubicBezTo>
                  <a:cubicBezTo>
                    <a:pt x="2747" y="5129"/>
                    <a:pt x="2783" y="5105"/>
                    <a:pt x="2821" y="5105"/>
                  </a:cubicBezTo>
                  <a:cubicBezTo>
                    <a:pt x="2859" y="5105"/>
                    <a:pt x="2898" y="5129"/>
                    <a:pt x="2932" y="5166"/>
                  </a:cubicBezTo>
                  <a:lnTo>
                    <a:pt x="2932" y="5166"/>
                  </a:lnTo>
                  <a:cubicBezTo>
                    <a:pt x="2926" y="5164"/>
                    <a:pt x="2917" y="5163"/>
                    <a:pt x="2905" y="5163"/>
                  </a:cubicBezTo>
                  <a:cubicBezTo>
                    <a:pt x="2887" y="5190"/>
                    <a:pt x="2893" y="5199"/>
                    <a:pt x="2905" y="5199"/>
                  </a:cubicBezTo>
                  <a:cubicBezTo>
                    <a:pt x="2918" y="5199"/>
                    <a:pt x="2940" y="5187"/>
                    <a:pt x="2942" y="5177"/>
                  </a:cubicBezTo>
                  <a:lnTo>
                    <a:pt x="2942" y="5177"/>
                  </a:lnTo>
                  <a:cubicBezTo>
                    <a:pt x="2990" y="5233"/>
                    <a:pt x="3028" y="5312"/>
                    <a:pt x="3039" y="5378"/>
                  </a:cubicBezTo>
                  <a:cubicBezTo>
                    <a:pt x="3147" y="5727"/>
                    <a:pt x="3254" y="6346"/>
                    <a:pt x="2716" y="6373"/>
                  </a:cubicBezTo>
                  <a:cubicBezTo>
                    <a:pt x="2582" y="6211"/>
                    <a:pt x="2394" y="6426"/>
                    <a:pt x="2394" y="6131"/>
                  </a:cubicBezTo>
                  <a:cubicBezTo>
                    <a:pt x="2378" y="6151"/>
                    <a:pt x="2360" y="6160"/>
                    <a:pt x="2339" y="6160"/>
                  </a:cubicBezTo>
                  <a:cubicBezTo>
                    <a:pt x="2311" y="6160"/>
                    <a:pt x="2279" y="6145"/>
                    <a:pt x="2244" y="6122"/>
                  </a:cubicBezTo>
                  <a:lnTo>
                    <a:pt x="2244" y="6122"/>
                  </a:lnTo>
                  <a:cubicBezTo>
                    <a:pt x="2244" y="6119"/>
                    <a:pt x="2243" y="6118"/>
                    <a:pt x="2242" y="6118"/>
                  </a:cubicBezTo>
                  <a:lnTo>
                    <a:pt x="2242" y="6118"/>
                  </a:lnTo>
                  <a:cubicBezTo>
                    <a:pt x="2241" y="6118"/>
                    <a:pt x="2241" y="6118"/>
                    <a:pt x="2240" y="6119"/>
                  </a:cubicBezTo>
                  <a:lnTo>
                    <a:pt x="2240" y="6119"/>
                  </a:lnTo>
                  <a:cubicBezTo>
                    <a:pt x="2165" y="6069"/>
                    <a:pt x="2078" y="5986"/>
                    <a:pt x="1990" y="5943"/>
                  </a:cubicBezTo>
                  <a:cubicBezTo>
                    <a:pt x="1922" y="5897"/>
                    <a:pt x="1912" y="5406"/>
                    <a:pt x="1992" y="5406"/>
                  </a:cubicBezTo>
                  <a:cubicBezTo>
                    <a:pt x="2007" y="5406"/>
                    <a:pt x="2024" y="5422"/>
                    <a:pt x="2044" y="5459"/>
                  </a:cubicBezTo>
                  <a:cubicBezTo>
                    <a:pt x="2023" y="5653"/>
                    <a:pt x="2097" y="5730"/>
                    <a:pt x="2182" y="5730"/>
                  </a:cubicBezTo>
                  <a:cubicBezTo>
                    <a:pt x="2310" y="5730"/>
                    <a:pt x="2463" y="5560"/>
                    <a:pt x="2367" y="5351"/>
                  </a:cubicBezTo>
                  <a:cubicBezTo>
                    <a:pt x="2202" y="5224"/>
                    <a:pt x="2283" y="5073"/>
                    <a:pt x="2408" y="5000"/>
                  </a:cubicBezTo>
                  <a:lnTo>
                    <a:pt x="2408" y="5000"/>
                  </a:lnTo>
                  <a:cubicBezTo>
                    <a:pt x="2431" y="5039"/>
                    <a:pt x="2442" y="5054"/>
                    <a:pt x="2446" y="5054"/>
                  </a:cubicBezTo>
                  <a:cubicBezTo>
                    <a:pt x="2452" y="5054"/>
                    <a:pt x="2441" y="5021"/>
                    <a:pt x="2428" y="4990"/>
                  </a:cubicBezTo>
                  <a:lnTo>
                    <a:pt x="2428" y="4990"/>
                  </a:lnTo>
                  <a:cubicBezTo>
                    <a:pt x="2421" y="4993"/>
                    <a:pt x="2415" y="4996"/>
                    <a:pt x="2408" y="5000"/>
                  </a:cubicBezTo>
                  <a:lnTo>
                    <a:pt x="2408" y="5000"/>
                  </a:lnTo>
                  <a:cubicBezTo>
                    <a:pt x="2404" y="4993"/>
                    <a:pt x="2399" y="4984"/>
                    <a:pt x="2394" y="4975"/>
                  </a:cubicBezTo>
                  <a:cubicBezTo>
                    <a:pt x="2389" y="4946"/>
                    <a:pt x="2390" y="4935"/>
                    <a:pt x="2394" y="4935"/>
                  </a:cubicBezTo>
                  <a:close/>
                  <a:moveTo>
                    <a:pt x="3042" y="6322"/>
                  </a:moveTo>
                  <a:cubicBezTo>
                    <a:pt x="3070" y="6322"/>
                    <a:pt x="3085" y="6336"/>
                    <a:pt x="3012" y="6373"/>
                  </a:cubicBezTo>
                  <a:cubicBezTo>
                    <a:pt x="2953" y="6343"/>
                    <a:pt x="3007" y="6322"/>
                    <a:pt x="3042" y="6322"/>
                  </a:cubicBezTo>
                  <a:close/>
                  <a:moveTo>
                    <a:pt x="4071" y="6332"/>
                  </a:moveTo>
                  <a:cubicBezTo>
                    <a:pt x="4094" y="6332"/>
                    <a:pt x="4114" y="6346"/>
                    <a:pt x="4061" y="6373"/>
                  </a:cubicBezTo>
                  <a:cubicBezTo>
                    <a:pt x="4020" y="6346"/>
                    <a:pt x="4047" y="6332"/>
                    <a:pt x="4071" y="6332"/>
                  </a:cubicBezTo>
                  <a:close/>
                  <a:moveTo>
                    <a:pt x="6262" y="6361"/>
                  </a:moveTo>
                  <a:cubicBezTo>
                    <a:pt x="6274" y="6361"/>
                    <a:pt x="6274" y="6364"/>
                    <a:pt x="6238" y="6373"/>
                  </a:cubicBezTo>
                  <a:cubicBezTo>
                    <a:pt x="6167" y="6373"/>
                    <a:pt x="6238" y="6361"/>
                    <a:pt x="6262" y="6361"/>
                  </a:cubicBezTo>
                  <a:close/>
                  <a:moveTo>
                    <a:pt x="4045" y="6285"/>
                  </a:moveTo>
                  <a:cubicBezTo>
                    <a:pt x="4024" y="6285"/>
                    <a:pt x="4007" y="6308"/>
                    <a:pt x="4007" y="6373"/>
                  </a:cubicBezTo>
                  <a:cubicBezTo>
                    <a:pt x="4041" y="6388"/>
                    <a:pt x="4065" y="6394"/>
                    <a:pt x="4082" y="6394"/>
                  </a:cubicBezTo>
                  <a:cubicBezTo>
                    <a:pt x="4153" y="6394"/>
                    <a:pt x="4091" y="6285"/>
                    <a:pt x="4045" y="6285"/>
                  </a:cubicBezTo>
                  <a:close/>
                  <a:moveTo>
                    <a:pt x="5337" y="6357"/>
                  </a:moveTo>
                  <a:cubicBezTo>
                    <a:pt x="5350" y="6357"/>
                    <a:pt x="5356" y="6368"/>
                    <a:pt x="5324" y="6400"/>
                  </a:cubicBezTo>
                  <a:cubicBezTo>
                    <a:pt x="5275" y="6383"/>
                    <a:pt x="5316" y="6357"/>
                    <a:pt x="5337" y="6357"/>
                  </a:cubicBezTo>
                  <a:close/>
                  <a:moveTo>
                    <a:pt x="6775" y="6244"/>
                  </a:moveTo>
                  <a:cubicBezTo>
                    <a:pt x="6827" y="6244"/>
                    <a:pt x="6900" y="6322"/>
                    <a:pt x="6776" y="6400"/>
                  </a:cubicBezTo>
                  <a:cubicBezTo>
                    <a:pt x="6708" y="6286"/>
                    <a:pt x="6736" y="6244"/>
                    <a:pt x="6775" y="6244"/>
                  </a:cubicBezTo>
                  <a:close/>
                  <a:moveTo>
                    <a:pt x="2018" y="6302"/>
                  </a:moveTo>
                  <a:cubicBezTo>
                    <a:pt x="2062" y="6302"/>
                    <a:pt x="2101" y="6336"/>
                    <a:pt x="2044" y="6426"/>
                  </a:cubicBezTo>
                  <a:lnTo>
                    <a:pt x="2044" y="6426"/>
                  </a:lnTo>
                  <a:cubicBezTo>
                    <a:pt x="1889" y="6364"/>
                    <a:pt x="1958" y="6302"/>
                    <a:pt x="2018" y="6302"/>
                  </a:cubicBezTo>
                  <a:close/>
                  <a:moveTo>
                    <a:pt x="5990" y="6367"/>
                  </a:moveTo>
                  <a:cubicBezTo>
                    <a:pt x="6002" y="6367"/>
                    <a:pt x="5996" y="6382"/>
                    <a:pt x="5943" y="6426"/>
                  </a:cubicBezTo>
                  <a:cubicBezTo>
                    <a:pt x="5871" y="6426"/>
                    <a:pt x="5967" y="6367"/>
                    <a:pt x="5990" y="6367"/>
                  </a:cubicBezTo>
                  <a:close/>
                  <a:moveTo>
                    <a:pt x="4887" y="6379"/>
                  </a:moveTo>
                  <a:cubicBezTo>
                    <a:pt x="4884" y="6379"/>
                    <a:pt x="4877" y="6385"/>
                    <a:pt x="4867" y="6400"/>
                  </a:cubicBezTo>
                  <a:cubicBezTo>
                    <a:pt x="4867" y="6425"/>
                    <a:pt x="4870" y="6434"/>
                    <a:pt x="4874" y="6434"/>
                  </a:cubicBezTo>
                  <a:cubicBezTo>
                    <a:pt x="4883" y="6434"/>
                    <a:pt x="4898" y="6379"/>
                    <a:pt x="4887" y="6379"/>
                  </a:cubicBezTo>
                  <a:close/>
                  <a:moveTo>
                    <a:pt x="1837" y="6389"/>
                  </a:moveTo>
                  <a:cubicBezTo>
                    <a:pt x="1833" y="6389"/>
                    <a:pt x="1829" y="6398"/>
                    <a:pt x="1829" y="6426"/>
                  </a:cubicBezTo>
                  <a:cubicBezTo>
                    <a:pt x="1837" y="6435"/>
                    <a:pt x="1843" y="6438"/>
                    <a:pt x="1847" y="6438"/>
                  </a:cubicBezTo>
                  <a:cubicBezTo>
                    <a:pt x="1861" y="6438"/>
                    <a:pt x="1847" y="6389"/>
                    <a:pt x="1837" y="6389"/>
                  </a:cubicBezTo>
                  <a:close/>
                  <a:moveTo>
                    <a:pt x="2176" y="6286"/>
                  </a:moveTo>
                  <a:cubicBezTo>
                    <a:pt x="2254" y="6286"/>
                    <a:pt x="2341" y="6443"/>
                    <a:pt x="2289" y="6443"/>
                  </a:cubicBezTo>
                  <a:cubicBezTo>
                    <a:pt x="2271" y="6443"/>
                    <a:pt x="2237" y="6424"/>
                    <a:pt x="2179" y="6373"/>
                  </a:cubicBezTo>
                  <a:lnTo>
                    <a:pt x="2152" y="6292"/>
                  </a:lnTo>
                  <a:cubicBezTo>
                    <a:pt x="2160" y="6288"/>
                    <a:pt x="2168" y="6286"/>
                    <a:pt x="2176" y="6286"/>
                  </a:cubicBezTo>
                  <a:close/>
                  <a:moveTo>
                    <a:pt x="6344" y="6351"/>
                  </a:moveTo>
                  <a:lnTo>
                    <a:pt x="6344" y="6351"/>
                  </a:lnTo>
                  <a:cubicBezTo>
                    <a:pt x="6356" y="6351"/>
                    <a:pt x="6460" y="6449"/>
                    <a:pt x="6441" y="6449"/>
                  </a:cubicBezTo>
                  <a:cubicBezTo>
                    <a:pt x="6437" y="6449"/>
                    <a:pt x="6424" y="6443"/>
                    <a:pt x="6400" y="6426"/>
                  </a:cubicBezTo>
                  <a:cubicBezTo>
                    <a:pt x="6351" y="6370"/>
                    <a:pt x="6338" y="6351"/>
                    <a:pt x="6344" y="6351"/>
                  </a:cubicBezTo>
                  <a:close/>
                  <a:moveTo>
                    <a:pt x="4957" y="6362"/>
                  </a:moveTo>
                  <a:cubicBezTo>
                    <a:pt x="4930" y="6362"/>
                    <a:pt x="4896" y="6390"/>
                    <a:pt x="4921" y="6453"/>
                  </a:cubicBezTo>
                  <a:cubicBezTo>
                    <a:pt x="5006" y="6397"/>
                    <a:pt x="4986" y="6362"/>
                    <a:pt x="4957" y="6362"/>
                  </a:cubicBezTo>
                  <a:close/>
                  <a:moveTo>
                    <a:pt x="5842" y="6402"/>
                  </a:moveTo>
                  <a:cubicBezTo>
                    <a:pt x="5867" y="6402"/>
                    <a:pt x="5882" y="6424"/>
                    <a:pt x="5808" y="6453"/>
                  </a:cubicBezTo>
                  <a:cubicBezTo>
                    <a:pt x="5796" y="6417"/>
                    <a:pt x="5822" y="6402"/>
                    <a:pt x="5842" y="6402"/>
                  </a:cubicBezTo>
                  <a:close/>
                  <a:moveTo>
                    <a:pt x="6857" y="6417"/>
                  </a:moveTo>
                  <a:cubicBezTo>
                    <a:pt x="6875" y="6417"/>
                    <a:pt x="6964" y="6453"/>
                    <a:pt x="6911" y="6453"/>
                  </a:cubicBezTo>
                  <a:cubicBezTo>
                    <a:pt x="6857" y="6426"/>
                    <a:pt x="6848" y="6417"/>
                    <a:pt x="6857" y="6417"/>
                  </a:cubicBezTo>
                  <a:close/>
                  <a:moveTo>
                    <a:pt x="2152" y="6460"/>
                  </a:moveTo>
                  <a:cubicBezTo>
                    <a:pt x="2179" y="6460"/>
                    <a:pt x="2206" y="6467"/>
                    <a:pt x="2152" y="6480"/>
                  </a:cubicBezTo>
                  <a:cubicBezTo>
                    <a:pt x="2098" y="6467"/>
                    <a:pt x="2125" y="6460"/>
                    <a:pt x="2152" y="6460"/>
                  </a:cubicBezTo>
                  <a:close/>
                  <a:moveTo>
                    <a:pt x="2990" y="6411"/>
                  </a:moveTo>
                  <a:cubicBezTo>
                    <a:pt x="3018" y="6411"/>
                    <a:pt x="3133" y="6482"/>
                    <a:pt x="3101" y="6482"/>
                  </a:cubicBezTo>
                  <a:cubicBezTo>
                    <a:pt x="3091" y="6482"/>
                    <a:pt x="3064" y="6474"/>
                    <a:pt x="3012" y="6453"/>
                  </a:cubicBezTo>
                  <a:cubicBezTo>
                    <a:pt x="2981" y="6423"/>
                    <a:pt x="2979" y="6411"/>
                    <a:pt x="2990" y="6411"/>
                  </a:cubicBezTo>
                  <a:close/>
                  <a:moveTo>
                    <a:pt x="2068" y="6456"/>
                  </a:moveTo>
                  <a:cubicBezTo>
                    <a:pt x="2089" y="6456"/>
                    <a:pt x="2108" y="6471"/>
                    <a:pt x="2071" y="6507"/>
                  </a:cubicBezTo>
                  <a:cubicBezTo>
                    <a:pt x="2012" y="6478"/>
                    <a:pt x="2042" y="6456"/>
                    <a:pt x="2068" y="6456"/>
                  </a:cubicBezTo>
                  <a:close/>
                  <a:moveTo>
                    <a:pt x="2764" y="6476"/>
                  </a:moveTo>
                  <a:cubicBezTo>
                    <a:pt x="2781" y="6476"/>
                    <a:pt x="2789" y="6484"/>
                    <a:pt x="2743" y="6507"/>
                  </a:cubicBezTo>
                  <a:cubicBezTo>
                    <a:pt x="2697" y="6492"/>
                    <a:pt x="2740" y="6476"/>
                    <a:pt x="2764" y="6476"/>
                  </a:cubicBezTo>
                  <a:close/>
                  <a:moveTo>
                    <a:pt x="6324" y="6465"/>
                  </a:moveTo>
                  <a:cubicBezTo>
                    <a:pt x="6341" y="6465"/>
                    <a:pt x="6351" y="6475"/>
                    <a:pt x="6319" y="6507"/>
                  </a:cubicBezTo>
                  <a:cubicBezTo>
                    <a:pt x="6254" y="6491"/>
                    <a:pt x="6298" y="6465"/>
                    <a:pt x="6324" y="6465"/>
                  </a:cubicBezTo>
                  <a:close/>
                  <a:moveTo>
                    <a:pt x="6032" y="6397"/>
                  </a:moveTo>
                  <a:cubicBezTo>
                    <a:pt x="6087" y="6397"/>
                    <a:pt x="6140" y="6510"/>
                    <a:pt x="6064" y="6510"/>
                  </a:cubicBezTo>
                  <a:cubicBezTo>
                    <a:pt x="6043" y="6510"/>
                    <a:pt x="6013" y="6502"/>
                    <a:pt x="5970" y="6480"/>
                  </a:cubicBezTo>
                  <a:cubicBezTo>
                    <a:pt x="5983" y="6419"/>
                    <a:pt x="6008" y="6397"/>
                    <a:pt x="6032" y="6397"/>
                  </a:cubicBezTo>
                  <a:close/>
                  <a:moveTo>
                    <a:pt x="1540" y="5994"/>
                  </a:moveTo>
                  <a:cubicBezTo>
                    <a:pt x="1582" y="5994"/>
                    <a:pt x="1651" y="6054"/>
                    <a:pt x="1718" y="6134"/>
                  </a:cubicBezTo>
                  <a:lnTo>
                    <a:pt x="1718" y="6134"/>
                  </a:lnTo>
                  <a:cubicBezTo>
                    <a:pt x="1725" y="6119"/>
                    <a:pt x="1747" y="6110"/>
                    <a:pt x="1767" y="6110"/>
                  </a:cubicBezTo>
                  <a:cubicBezTo>
                    <a:pt x="1803" y="6110"/>
                    <a:pt x="1836" y="6138"/>
                    <a:pt x="1776" y="6211"/>
                  </a:cubicBezTo>
                  <a:lnTo>
                    <a:pt x="1776" y="6211"/>
                  </a:lnTo>
                  <a:cubicBezTo>
                    <a:pt x="1757" y="6184"/>
                    <a:pt x="1738" y="6158"/>
                    <a:pt x="1718" y="6134"/>
                  </a:cubicBezTo>
                  <a:lnTo>
                    <a:pt x="1718" y="6134"/>
                  </a:lnTo>
                  <a:cubicBezTo>
                    <a:pt x="1709" y="6152"/>
                    <a:pt x="1719" y="6179"/>
                    <a:pt x="1775" y="6211"/>
                  </a:cubicBezTo>
                  <a:cubicBezTo>
                    <a:pt x="1776" y="6211"/>
                    <a:pt x="1776" y="6211"/>
                    <a:pt x="1776" y="6211"/>
                  </a:cubicBezTo>
                  <a:lnTo>
                    <a:pt x="1776" y="6211"/>
                  </a:lnTo>
                  <a:cubicBezTo>
                    <a:pt x="1876" y="6355"/>
                    <a:pt x="1941" y="6517"/>
                    <a:pt x="1832" y="6517"/>
                  </a:cubicBezTo>
                  <a:cubicBezTo>
                    <a:pt x="1817" y="6517"/>
                    <a:pt x="1798" y="6514"/>
                    <a:pt x="1775" y="6507"/>
                  </a:cubicBezTo>
                  <a:cubicBezTo>
                    <a:pt x="1722" y="6319"/>
                    <a:pt x="1560" y="6184"/>
                    <a:pt x="1507" y="6023"/>
                  </a:cubicBezTo>
                  <a:cubicBezTo>
                    <a:pt x="1512" y="6003"/>
                    <a:pt x="1524" y="5994"/>
                    <a:pt x="1540" y="5994"/>
                  </a:cubicBezTo>
                  <a:close/>
                  <a:moveTo>
                    <a:pt x="5931" y="6488"/>
                  </a:moveTo>
                  <a:cubicBezTo>
                    <a:pt x="5938" y="6488"/>
                    <a:pt x="5943" y="6494"/>
                    <a:pt x="5943" y="6507"/>
                  </a:cubicBezTo>
                  <a:cubicBezTo>
                    <a:pt x="5902" y="6541"/>
                    <a:pt x="5882" y="6552"/>
                    <a:pt x="5875" y="6552"/>
                  </a:cubicBezTo>
                  <a:cubicBezTo>
                    <a:pt x="5857" y="6552"/>
                    <a:pt x="5908" y="6488"/>
                    <a:pt x="5931" y="6488"/>
                  </a:cubicBezTo>
                  <a:close/>
                  <a:moveTo>
                    <a:pt x="2854" y="6525"/>
                  </a:moveTo>
                  <a:cubicBezTo>
                    <a:pt x="2902" y="6525"/>
                    <a:pt x="3021" y="6561"/>
                    <a:pt x="2878" y="6561"/>
                  </a:cubicBezTo>
                  <a:cubicBezTo>
                    <a:pt x="2824" y="6534"/>
                    <a:pt x="2830" y="6525"/>
                    <a:pt x="2854" y="6525"/>
                  </a:cubicBezTo>
                  <a:close/>
                  <a:moveTo>
                    <a:pt x="6151" y="6527"/>
                  </a:moveTo>
                  <a:cubicBezTo>
                    <a:pt x="6178" y="6527"/>
                    <a:pt x="6198" y="6547"/>
                    <a:pt x="6131" y="6588"/>
                  </a:cubicBezTo>
                  <a:cubicBezTo>
                    <a:pt x="6091" y="6547"/>
                    <a:pt x="6124" y="6527"/>
                    <a:pt x="6151" y="6527"/>
                  </a:cubicBezTo>
                  <a:close/>
                  <a:moveTo>
                    <a:pt x="6972" y="6557"/>
                  </a:moveTo>
                  <a:cubicBezTo>
                    <a:pt x="6997" y="6557"/>
                    <a:pt x="7006" y="6565"/>
                    <a:pt x="6937" y="6588"/>
                  </a:cubicBezTo>
                  <a:cubicBezTo>
                    <a:pt x="6875" y="6572"/>
                    <a:pt x="6939" y="6557"/>
                    <a:pt x="6972" y="6557"/>
                  </a:cubicBezTo>
                  <a:close/>
                  <a:moveTo>
                    <a:pt x="3244" y="6550"/>
                  </a:moveTo>
                  <a:cubicBezTo>
                    <a:pt x="3235" y="6550"/>
                    <a:pt x="3221" y="6553"/>
                    <a:pt x="3200" y="6561"/>
                  </a:cubicBezTo>
                  <a:cubicBezTo>
                    <a:pt x="3200" y="6589"/>
                    <a:pt x="3210" y="6599"/>
                    <a:pt x="3221" y="6599"/>
                  </a:cubicBezTo>
                  <a:cubicBezTo>
                    <a:pt x="3246" y="6599"/>
                    <a:pt x="3281" y="6550"/>
                    <a:pt x="3244" y="6550"/>
                  </a:cubicBezTo>
                  <a:close/>
                  <a:moveTo>
                    <a:pt x="5541" y="6584"/>
                  </a:moveTo>
                  <a:cubicBezTo>
                    <a:pt x="5548" y="6584"/>
                    <a:pt x="5543" y="6592"/>
                    <a:pt x="5513" y="6615"/>
                  </a:cubicBezTo>
                  <a:cubicBezTo>
                    <a:pt x="5500" y="6618"/>
                    <a:pt x="5492" y="6619"/>
                    <a:pt x="5487" y="6619"/>
                  </a:cubicBezTo>
                  <a:cubicBezTo>
                    <a:pt x="5462" y="6619"/>
                    <a:pt x="5527" y="6584"/>
                    <a:pt x="5541" y="6584"/>
                  </a:cubicBezTo>
                  <a:close/>
                  <a:moveTo>
                    <a:pt x="3350" y="6579"/>
                  </a:moveTo>
                  <a:lnTo>
                    <a:pt x="3350" y="6579"/>
                  </a:lnTo>
                  <a:cubicBezTo>
                    <a:pt x="3342" y="6585"/>
                    <a:pt x="3339" y="6598"/>
                    <a:pt x="3345" y="6623"/>
                  </a:cubicBezTo>
                  <a:lnTo>
                    <a:pt x="3345" y="6623"/>
                  </a:lnTo>
                  <a:cubicBezTo>
                    <a:pt x="3347" y="6608"/>
                    <a:pt x="3349" y="6594"/>
                    <a:pt x="3350" y="6579"/>
                  </a:cubicBezTo>
                  <a:close/>
                  <a:moveTo>
                    <a:pt x="2982" y="6522"/>
                  </a:moveTo>
                  <a:cubicBezTo>
                    <a:pt x="3020" y="6522"/>
                    <a:pt x="3029" y="6637"/>
                    <a:pt x="3008" y="6637"/>
                  </a:cubicBezTo>
                  <a:cubicBezTo>
                    <a:pt x="2998" y="6637"/>
                    <a:pt x="2982" y="6611"/>
                    <a:pt x="2958" y="6534"/>
                  </a:cubicBezTo>
                  <a:cubicBezTo>
                    <a:pt x="2967" y="6525"/>
                    <a:pt x="2975" y="6522"/>
                    <a:pt x="2982" y="6522"/>
                  </a:cubicBezTo>
                  <a:close/>
                  <a:moveTo>
                    <a:pt x="2738" y="6599"/>
                  </a:moveTo>
                  <a:cubicBezTo>
                    <a:pt x="2773" y="6599"/>
                    <a:pt x="2814" y="6625"/>
                    <a:pt x="2716" y="6642"/>
                  </a:cubicBezTo>
                  <a:cubicBezTo>
                    <a:pt x="2695" y="6610"/>
                    <a:pt x="2716" y="6599"/>
                    <a:pt x="2738" y="6599"/>
                  </a:cubicBezTo>
                  <a:close/>
                  <a:moveTo>
                    <a:pt x="3496" y="6630"/>
                  </a:moveTo>
                  <a:cubicBezTo>
                    <a:pt x="3508" y="6630"/>
                    <a:pt x="3514" y="6633"/>
                    <a:pt x="3496" y="6642"/>
                  </a:cubicBezTo>
                  <a:cubicBezTo>
                    <a:pt x="3424" y="6642"/>
                    <a:pt x="3472" y="6630"/>
                    <a:pt x="3496" y="6630"/>
                  </a:cubicBezTo>
                  <a:close/>
                  <a:moveTo>
                    <a:pt x="6805" y="6557"/>
                  </a:moveTo>
                  <a:cubicBezTo>
                    <a:pt x="6871" y="6557"/>
                    <a:pt x="6986" y="6649"/>
                    <a:pt x="6855" y="6649"/>
                  </a:cubicBezTo>
                  <a:cubicBezTo>
                    <a:pt x="6835" y="6649"/>
                    <a:pt x="6809" y="6647"/>
                    <a:pt x="6776" y="6642"/>
                  </a:cubicBezTo>
                  <a:cubicBezTo>
                    <a:pt x="6752" y="6578"/>
                    <a:pt x="6773" y="6557"/>
                    <a:pt x="6805" y="6557"/>
                  </a:cubicBezTo>
                  <a:close/>
                  <a:moveTo>
                    <a:pt x="5358" y="6615"/>
                  </a:moveTo>
                  <a:cubicBezTo>
                    <a:pt x="5379" y="6615"/>
                    <a:pt x="5464" y="6655"/>
                    <a:pt x="5437" y="6655"/>
                  </a:cubicBezTo>
                  <a:cubicBezTo>
                    <a:pt x="5429" y="6655"/>
                    <a:pt x="5411" y="6651"/>
                    <a:pt x="5378" y="6642"/>
                  </a:cubicBezTo>
                  <a:cubicBezTo>
                    <a:pt x="5352" y="6622"/>
                    <a:pt x="5350" y="6615"/>
                    <a:pt x="5358" y="6615"/>
                  </a:cubicBezTo>
                  <a:close/>
                  <a:moveTo>
                    <a:pt x="6991" y="6648"/>
                  </a:moveTo>
                  <a:cubicBezTo>
                    <a:pt x="7011" y="6648"/>
                    <a:pt x="7032" y="6655"/>
                    <a:pt x="6991" y="6668"/>
                  </a:cubicBezTo>
                  <a:cubicBezTo>
                    <a:pt x="6951" y="6655"/>
                    <a:pt x="6971" y="6648"/>
                    <a:pt x="6991" y="6648"/>
                  </a:cubicBezTo>
                  <a:close/>
                  <a:moveTo>
                    <a:pt x="6082" y="6638"/>
                  </a:moveTo>
                  <a:cubicBezTo>
                    <a:pt x="6090" y="6638"/>
                    <a:pt x="6092" y="6646"/>
                    <a:pt x="6077" y="6668"/>
                  </a:cubicBezTo>
                  <a:cubicBezTo>
                    <a:pt x="6065" y="6672"/>
                    <a:pt x="6056" y="6673"/>
                    <a:pt x="6050" y="6673"/>
                  </a:cubicBezTo>
                  <a:cubicBezTo>
                    <a:pt x="6019" y="6673"/>
                    <a:pt x="6065" y="6638"/>
                    <a:pt x="6082" y="6638"/>
                  </a:cubicBezTo>
                  <a:close/>
                  <a:moveTo>
                    <a:pt x="6238" y="6649"/>
                  </a:moveTo>
                  <a:cubicBezTo>
                    <a:pt x="6243" y="6649"/>
                    <a:pt x="6245" y="6654"/>
                    <a:pt x="6238" y="6668"/>
                  </a:cubicBezTo>
                  <a:cubicBezTo>
                    <a:pt x="6226" y="6672"/>
                    <a:pt x="6218" y="6674"/>
                    <a:pt x="6214" y="6674"/>
                  </a:cubicBezTo>
                  <a:cubicBezTo>
                    <a:pt x="6195" y="6674"/>
                    <a:pt x="6225" y="6649"/>
                    <a:pt x="6238" y="6649"/>
                  </a:cubicBezTo>
                  <a:close/>
                  <a:moveTo>
                    <a:pt x="6192" y="6676"/>
                  </a:moveTo>
                  <a:cubicBezTo>
                    <a:pt x="6194" y="6676"/>
                    <a:pt x="6186" y="6681"/>
                    <a:pt x="6158" y="6695"/>
                  </a:cubicBezTo>
                  <a:cubicBezTo>
                    <a:pt x="6146" y="6699"/>
                    <a:pt x="6140" y="6701"/>
                    <a:pt x="6138" y="6701"/>
                  </a:cubicBezTo>
                  <a:cubicBezTo>
                    <a:pt x="6130" y="6701"/>
                    <a:pt x="6187" y="6676"/>
                    <a:pt x="6192" y="6676"/>
                  </a:cubicBezTo>
                  <a:close/>
                  <a:moveTo>
                    <a:pt x="6276" y="6608"/>
                  </a:moveTo>
                  <a:cubicBezTo>
                    <a:pt x="6297" y="6608"/>
                    <a:pt x="6338" y="6702"/>
                    <a:pt x="6321" y="6702"/>
                  </a:cubicBezTo>
                  <a:cubicBezTo>
                    <a:pt x="6314" y="6702"/>
                    <a:pt x="6297" y="6686"/>
                    <a:pt x="6265" y="6642"/>
                  </a:cubicBezTo>
                  <a:cubicBezTo>
                    <a:pt x="6265" y="6617"/>
                    <a:pt x="6270" y="6608"/>
                    <a:pt x="6276" y="6608"/>
                  </a:cubicBezTo>
                  <a:close/>
                  <a:moveTo>
                    <a:pt x="5148" y="6608"/>
                  </a:moveTo>
                  <a:cubicBezTo>
                    <a:pt x="5130" y="6608"/>
                    <a:pt x="5108" y="6624"/>
                    <a:pt x="5082" y="6668"/>
                  </a:cubicBezTo>
                  <a:cubicBezTo>
                    <a:pt x="5112" y="6693"/>
                    <a:pt x="5134" y="6702"/>
                    <a:pt x="5150" y="6702"/>
                  </a:cubicBezTo>
                  <a:cubicBezTo>
                    <a:pt x="5201" y="6702"/>
                    <a:pt x="5190" y="6608"/>
                    <a:pt x="5148" y="6608"/>
                  </a:cubicBezTo>
                  <a:close/>
                  <a:moveTo>
                    <a:pt x="2135" y="6688"/>
                  </a:moveTo>
                  <a:cubicBezTo>
                    <a:pt x="2148" y="6688"/>
                    <a:pt x="2210" y="6743"/>
                    <a:pt x="2195" y="6743"/>
                  </a:cubicBezTo>
                  <a:cubicBezTo>
                    <a:pt x="2190" y="6743"/>
                    <a:pt x="2177" y="6737"/>
                    <a:pt x="2152" y="6722"/>
                  </a:cubicBezTo>
                  <a:cubicBezTo>
                    <a:pt x="2133" y="6697"/>
                    <a:pt x="2130" y="6688"/>
                    <a:pt x="2135" y="6688"/>
                  </a:cubicBezTo>
                  <a:close/>
                  <a:moveTo>
                    <a:pt x="3728" y="6571"/>
                  </a:moveTo>
                  <a:cubicBezTo>
                    <a:pt x="3701" y="6571"/>
                    <a:pt x="3669" y="6576"/>
                    <a:pt x="3631" y="6588"/>
                  </a:cubicBezTo>
                  <a:cubicBezTo>
                    <a:pt x="3657" y="6636"/>
                    <a:pt x="3682" y="6669"/>
                    <a:pt x="3706" y="6690"/>
                  </a:cubicBezTo>
                  <a:lnTo>
                    <a:pt x="3706" y="6690"/>
                  </a:lnTo>
                  <a:cubicBezTo>
                    <a:pt x="3700" y="6697"/>
                    <a:pt x="3693" y="6707"/>
                    <a:pt x="3684" y="6722"/>
                  </a:cubicBezTo>
                  <a:cubicBezTo>
                    <a:pt x="3684" y="6743"/>
                    <a:pt x="3687" y="6751"/>
                    <a:pt x="3691" y="6751"/>
                  </a:cubicBezTo>
                  <a:cubicBezTo>
                    <a:pt x="3700" y="6751"/>
                    <a:pt x="3713" y="6721"/>
                    <a:pt x="3718" y="6700"/>
                  </a:cubicBezTo>
                  <a:lnTo>
                    <a:pt x="3718" y="6700"/>
                  </a:lnTo>
                  <a:cubicBezTo>
                    <a:pt x="3739" y="6715"/>
                    <a:pt x="3758" y="6722"/>
                    <a:pt x="3774" y="6722"/>
                  </a:cubicBezTo>
                  <a:cubicBezTo>
                    <a:pt x="3855" y="6722"/>
                    <a:pt x="3875" y="6571"/>
                    <a:pt x="3728" y="6571"/>
                  </a:cubicBezTo>
                  <a:close/>
                  <a:moveTo>
                    <a:pt x="5307" y="6711"/>
                  </a:moveTo>
                  <a:cubicBezTo>
                    <a:pt x="5346" y="6716"/>
                    <a:pt x="5391" y="6742"/>
                    <a:pt x="5358" y="6761"/>
                  </a:cubicBezTo>
                  <a:lnTo>
                    <a:pt x="5358" y="6761"/>
                  </a:lnTo>
                  <a:cubicBezTo>
                    <a:pt x="5341" y="6744"/>
                    <a:pt x="5325" y="6727"/>
                    <a:pt x="5307" y="6711"/>
                  </a:cubicBezTo>
                  <a:close/>
                  <a:moveTo>
                    <a:pt x="2205" y="6599"/>
                  </a:moveTo>
                  <a:cubicBezTo>
                    <a:pt x="2280" y="6599"/>
                    <a:pt x="2428" y="6709"/>
                    <a:pt x="2259" y="6776"/>
                  </a:cubicBezTo>
                  <a:lnTo>
                    <a:pt x="2232" y="6749"/>
                  </a:lnTo>
                  <a:cubicBezTo>
                    <a:pt x="2142" y="6638"/>
                    <a:pt x="2161" y="6599"/>
                    <a:pt x="2205" y="6599"/>
                  </a:cubicBezTo>
                  <a:close/>
                  <a:moveTo>
                    <a:pt x="6032" y="6757"/>
                  </a:moveTo>
                  <a:cubicBezTo>
                    <a:pt x="6045" y="6757"/>
                    <a:pt x="6099" y="6782"/>
                    <a:pt x="6081" y="6782"/>
                  </a:cubicBezTo>
                  <a:cubicBezTo>
                    <a:pt x="6076" y="6782"/>
                    <a:pt x="6066" y="6780"/>
                    <a:pt x="6050" y="6776"/>
                  </a:cubicBezTo>
                  <a:cubicBezTo>
                    <a:pt x="6029" y="6762"/>
                    <a:pt x="6026" y="6757"/>
                    <a:pt x="6032" y="6757"/>
                  </a:cubicBezTo>
                  <a:close/>
                  <a:moveTo>
                    <a:pt x="2927" y="6723"/>
                  </a:moveTo>
                  <a:cubicBezTo>
                    <a:pt x="2956" y="6723"/>
                    <a:pt x="3079" y="6802"/>
                    <a:pt x="3042" y="6802"/>
                  </a:cubicBezTo>
                  <a:cubicBezTo>
                    <a:pt x="3031" y="6802"/>
                    <a:pt x="3006" y="6795"/>
                    <a:pt x="2958" y="6776"/>
                  </a:cubicBezTo>
                  <a:cubicBezTo>
                    <a:pt x="2919" y="6737"/>
                    <a:pt x="2915" y="6723"/>
                    <a:pt x="2927" y="6723"/>
                  </a:cubicBezTo>
                  <a:close/>
                  <a:moveTo>
                    <a:pt x="6140" y="6719"/>
                  </a:moveTo>
                  <a:cubicBezTo>
                    <a:pt x="6161" y="6719"/>
                    <a:pt x="6176" y="6740"/>
                    <a:pt x="6158" y="6803"/>
                  </a:cubicBezTo>
                  <a:cubicBezTo>
                    <a:pt x="6032" y="6803"/>
                    <a:pt x="6098" y="6719"/>
                    <a:pt x="6140" y="6719"/>
                  </a:cubicBezTo>
                  <a:close/>
                  <a:moveTo>
                    <a:pt x="3344" y="6772"/>
                  </a:moveTo>
                  <a:cubicBezTo>
                    <a:pt x="3350" y="6772"/>
                    <a:pt x="3350" y="6780"/>
                    <a:pt x="3335" y="6803"/>
                  </a:cubicBezTo>
                  <a:cubicBezTo>
                    <a:pt x="3325" y="6806"/>
                    <a:pt x="3319" y="6807"/>
                    <a:pt x="3315" y="6807"/>
                  </a:cubicBezTo>
                  <a:cubicBezTo>
                    <a:pt x="3293" y="6807"/>
                    <a:pt x="3332" y="6772"/>
                    <a:pt x="3344" y="6772"/>
                  </a:cubicBezTo>
                  <a:close/>
                  <a:moveTo>
                    <a:pt x="6421" y="6787"/>
                  </a:moveTo>
                  <a:cubicBezTo>
                    <a:pt x="6424" y="6795"/>
                    <a:pt x="6429" y="6803"/>
                    <a:pt x="6437" y="6810"/>
                  </a:cubicBezTo>
                  <a:lnTo>
                    <a:pt x="6437" y="6810"/>
                  </a:lnTo>
                  <a:cubicBezTo>
                    <a:pt x="6441" y="6794"/>
                    <a:pt x="6432" y="6788"/>
                    <a:pt x="6421" y="6787"/>
                  </a:cubicBezTo>
                  <a:close/>
                  <a:moveTo>
                    <a:pt x="6219" y="6780"/>
                  </a:moveTo>
                  <a:cubicBezTo>
                    <a:pt x="6226" y="6780"/>
                    <a:pt x="6233" y="6786"/>
                    <a:pt x="6238" y="6803"/>
                  </a:cubicBezTo>
                  <a:cubicBezTo>
                    <a:pt x="6221" y="6820"/>
                    <a:pt x="6210" y="6826"/>
                    <a:pt x="6204" y="6826"/>
                  </a:cubicBezTo>
                  <a:cubicBezTo>
                    <a:pt x="6186" y="6826"/>
                    <a:pt x="6201" y="6780"/>
                    <a:pt x="6219" y="6780"/>
                  </a:cubicBezTo>
                  <a:close/>
                  <a:moveTo>
                    <a:pt x="6509" y="6682"/>
                  </a:moveTo>
                  <a:cubicBezTo>
                    <a:pt x="6552" y="6682"/>
                    <a:pt x="6584" y="6726"/>
                    <a:pt x="6534" y="6857"/>
                  </a:cubicBezTo>
                  <a:cubicBezTo>
                    <a:pt x="6485" y="6844"/>
                    <a:pt x="6455" y="6828"/>
                    <a:pt x="6437" y="6810"/>
                  </a:cubicBezTo>
                  <a:lnTo>
                    <a:pt x="6437" y="6810"/>
                  </a:lnTo>
                  <a:cubicBezTo>
                    <a:pt x="6435" y="6815"/>
                    <a:pt x="6432" y="6822"/>
                    <a:pt x="6427" y="6830"/>
                  </a:cubicBezTo>
                  <a:cubicBezTo>
                    <a:pt x="6361" y="6813"/>
                    <a:pt x="6395" y="6787"/>
                    <a:pt x="6420" y="6787"/>
                  </a:cubicBezTo>
                  <a:cubicBezTo>
                    <a:pt x="6420" y="6787"/>
                    <a:pt x="6421" y="6787"/>
                    <a:pt x="6421" y="6787"/>
                  </a:cubicBezTo>
                  <a:lnTo>
                    <a:pt x="6421" y="6787"/>
                  </a:lnTo>
                  <a:cubicBezTo>
                    <a:pt x="6399" y="6736"/>
                    <a:pt x="6461" y="6682"/>
                    <a:pt x="6509" y="6682"/>
                  </a:cubicBezTo>
                  <a:close/>
                  <a:moveTo>
                    <a:pt x="4420" y="6799"/>
                  </a:moveTo>
                  <a:cubicBezTo>
                    <a:pt x="4443" y="6799"/>
                    <a:pt x="4544" y="6861"/>
                    <a:pt x="4521" y="6861"/>
                  </a:cubicBezTo>
                  <a:cubicBezTo>
                    <a:pt x="4513" y="6861"/>
                    <a:pt x="4488" y="6852"/>
                    <a:pt x="4437" y="6830"/>
                  </a:cubicBezTo>
                  <a:cubicBezTo>
                    <a:pt x="4414" y="6807"/>
                    <a:pt x="4412" y="6799"/>
                    <a:pt x="4420" y="6799"/>
                  </a:cubicBezTo>
                  <a:close/>
                  <a:moveTo>
                    <a:pt x="3644" y="6410"/>
                  </a:moveTo>
                  <a:cubicBezTo>
                    <a:pt x="3799" y="6410"/>
                    <a:pt x="4063" y="6869"/>
                    <a:pt x="3778" y="6869"/>
                  </a:cubicBezTo>
                  <a:cubicBezTo>
                    <a:pt x="3752" y="6869"/>
                    <a:pt x="3721" y="6865"/>
                    <a:pt x="3684" y="6857"/>
                  </a:cubicBezTo>
                  <a:cubicBezTo>
                    <a:pt x="3604" y="6803"/>
                    <a:pt x="3577" y="6695"/>
                    <a:pt x="3550" y="6615"/>
                  </a:cubicBezTo>
                  <a:cubicBezTo>
                    <a:pt x="3550" y="6466"/>
                    <a:pt x="3590" y="6410"/>
                    <a:pt x="3644" y="6410"/>
                  </a:cubicBezTo>
                  <a:close/>
                  <a:moveTo>
                    <a:pt x="4217" y="6833"/>
                  </a:moveTo>
                  <a:cubicBezTo>
                    <a:pt x="4272" y="6833"/>
                    <a:pt x="4340" y="6854"/>
                    <a:pt x="4222" y="6884"/>
                  </a:cubicBezTo>
                  <a:cubicBezTo>
                    <a:pt x="4137" y="6847"/>
                    <a:pt x="4173" y="6833"/>
                    <a:pt x="4217" y="6833"/>
                  </a:cubicBezTo>
                  <a:close/>
                  <a:moveTo>
                    <a:pt x="6901" y="6852"/>
                  </a:moveTo>
                  <a:cubicBezTo>
                    <a:pt x="6913" y="6852"/>
                    <a:pt x="6918" y="6861"/>
                    <a:pt x="6884" y="6884"/>
                  </a:cubicBezTo>
                  <a:cubicBezTo>
                    <a:pt x="6853" y="6868"/>
                    <a:pt x="6884" y="6852"/>
                    <a:pt x="6901" y="6852"/>
                  </a:cubicBezTo>
                  <a:close/>
                  <a:moveTo>
                    <a:pt x="6951" y="6752"/>
                  </a:moveTo>
                  <a:cubicBezTo>
                    <a:pt x="7010" y="6752"/>
                    <a:pt x="7068" y="6793"/>
                    <a:pt x="6964" y="6884"/>
                  </a:cubicBezTo>
                  <a:cubicBezTo>
                    <a:pt x="6825" y="6800"/>
                    <a:pt x="6888" y="6752"/>
                    <a:pt x="6951" y="6752"/>
                  </a:cubicBezTo>
                  <a:close/>
                  <a:moveTo>
                    <a:pt x="2238" y="6829"/>
                  </a:moveTo>
                  <a:cubicBezTo>
                    <a:pt x="2261" y="6829"/>
                    <a:pt x="2277" y="6887"/>
                    <a:pt x="2228" y="6887"/>
                  </a:cubicBezTo>
                  <a:cubicBezTo>
                    <a:pt x="2221" y="6887"/>
                    <a:pt x="2214" y="6886"/>
                    <a:pt x="2206" y="6884"/>
                  </a:cubicBezTo>
                  <a:cubicBezTo>
                    <a:pt x="2214" y="6843"/>
                    <a:pt x="2227" y="6829"/>
                    <a:pt x="2238" y="6829"/>
                  </a:cubicBezTo>
                  <a:close/>
                  <a:moveTo>
                    <a:pt x="4104" y="6829"/>
                  </a:moveTo>
                  <a:cubicBezTo>
                    <a:pt x="4118" y="6829"/>
                    <a:pt x="4120" y="6843"/>
                    <a:pt x="4088" y="6884"/>
                  </a:cubicBezTo>
                  <a:cubicBezTo>
                    <a:pt x="4075" y="6886"/>
                    <a:pt x="4065" y="6887"/>
                    <a:pt x="4057" y="6887"/>
                  </a:cubicBezTo>
                  <a:cubicBezTo>
                    <a:pt x="3996" y="6887"/>
                    <a:pt x="4076" y="6829"/>
                    <a:pt x="4104" y="6829"/>
                  </a:cubicBezTo>
                  <a:close/>
                  <a:moveTo>
                    <a:pt x="3486" y="6813"/>
                  </a:moveTo>
                  <a:cubicBezTo>
                    <a:pt x="3534" y="6813"/>
                    <a:pt x="3605" y="6875"/>
                    <a:pt x="3496" y="6937"/>
                  </a:cubicBezTo>
                  <a:cubicBezTo>
                    <a:pt x="3428" y="6846"/>
                    <a:pt x="3451" y="6813"/>
                    <a:pt x="3486" y="6813"/>
                  </a:cubicBezTo>
                  <a:close/>
                  <a:moveTo>
                    <a:pt x="3260" y="6274"/>
                  </a:moveTo>
                  <a:cubicBezTo>
                    <a:pt x="3313" y="6274"/>
                    <a:pt x="3341" y="6328"/>
                    <a:pt x="3351" y="6407"/>
                  </a:cubicBezTo>
                  <a:lnTo>
                    <a:pt x="3351" y="6407"/>
                  </a:lnTo>
                  <a:cubicBezTo>
                    <a:pt x="3346" y="6412"/>
                    <a:pt x="3341" y="6419"/>
                    <a:pt x="3335" y="6426"/>
                  </a:cubicBezTo>
                  <a:cubicBezTo>
                    <a:pt x="3342" y="6434"/>
                    <a:pt x="3349" y="6439"/>
                    <a:pt x="3354" y="6442"/>
                  </a:cubicBezTo>
                  <a:lnTo>
                    <a:pt x="3354" y="6442"/>
                  </a:lnTo>
                  <a:cubicBezTo>
                    <a:pt x="3357" y="6484"/>
                    <a:pt x="3355" y="6531"/>
                    <a:pt x="3350" y="6579"/>
                  </a:cubicBezTo>
                  <a:lnTo>
                    <a:pt x="3350" y="6579"/>
                  </a:lnTo>
                  <a:cubicBezTo>
                    <a:pt x="3353" y="6578"/>
                    <a:pt x="3357" y="6577"/>
                    <a:pt x="3361" y="6577"/>
                  </a:cubicBezTo>
                  <a:cubicBezTo>
                    <a:pt x="3407" y="6577"/>
                    <a:pt x="3512" y="6682"/>
                    <a:pt x="3431" y="6682"/>
                  </a:cubicBezTo>
                  <a:cubicBezTo>
                    <a:pt x="3415" y="6682"/>
                    <a:pt x="3393" y="6678"/>
                    <a:pt x="3362" y="6668"/>
                  </a:cubicBezTo>
                  <a:cubicBezTo>
                    <a:pt x="3353" y="6650"/>
                    <a:pt x="3348" y="6635"/>
                    <a:pt x="3345" y="6623"/>
                  </a:cubicBezTo>
                  <a:lnTo>
                    <a:pt x="3345" y="6623"/>
                  </a:lnTo>
                  <a:cubicBezTo>
                    <a:pt x="3325" y="6760"/>
                    <a:pt x="3281" y="6900"/>
                    <a:pt x="3227" y="6964"/>
                  </a:cubicBezTo>
                  <a:cubicBezTo>
                    <a:pt x="3147" y="6749"/>
                    <a:pt x="3093" y="6507"/>
                    <a:pt x="3200" y="6292"/>
                  </a:cubicBezTo>
                  <a:cubicBezTo>
                    <a:pt x="3223" y="6279"/>
                    <a:pt x="3243" y="6274"/>
                    <a:pt x="3260" y="6274"/>
                  </a:cubicBezTo>
                  <a:close/>
                  <a:moveTo>
                    <a:pt x="7024" y="6922"/>
                  </a:moveTo>
                  <a:cubicBezTo>
                    <a:pt x="7049" y="6922"/>
                    <a:pt x="7043" y="6933"/>
                    <a:pt x="6937" y="6964"/>
                  </a:cubicBezTo>
                  <a:cubicBezTo>
                    <a:pt x="6872" y="6948"/>
                    <a:pt x="6985" y="6922"/>
                    <a:pt x="7024" y="6922"/>
                  </a:cubicBezTo>
                  <a:close/>
                  <a:moveTo>
                    <a:pt x="3070" y="6922"/>
                  </a:moveTo>
                  <a:cubicBezTo>
                    <a:pt x="3079" y="6922"/>
                    <a:pt x="3082" y="6933"/>
                    <a:pt x="3066" y="6964"/>
                  </a:cubicBezTo>
                  <a:cubicBezTo>
                    <a:pt x="3056" y="6967"/>
                    <a:pt x="3048" y="6968"/>
                    <a:pt x="3042" y="6968"/>
                  </a:cubicBezTo>
                  <a:cubicBezTo>
                    <a:pt x="3005" y="6968"/>
                    <a:pt x="3051" y="6922"/>
                    <a:pt x="3070" y="6922"/>
                  </a:cubicBezTo>
                  <a:close/>
                  <a:moveTo>
                    <a:pt x="4623" y="6939"/>
                  </a:moveTo>
                  <a:cubicBezTo>
                    <a:pt x="4607" y="6948"/>
                    <a:pt x="4589" y="6969"/>
                    <a:pt x="4605" y="6969"/>
                  </a:cubicBezTo>
                  <a:cubicBezTo>
                    <a:pt x="4605" y="6969"/>
                    <a:pt x="4606" y="6969"/>
                    <a:pt x="4606" y="6969"/>
                  </a:cubicBezTo>
                  <a:lnTo>
                    <a:pt x="4606" y="6969"/>
                  </a:lnTo>
                  <a:cubicBezTo>
                    <a:pt x="4617" y="6960"/>
                    <a:pt x="4622" y="6949"/>
                    <a:pt x="4623" y="6939"/>
                  </a:cubicBezTo>
                  <a:close/>
                  <a:moveTo>
                    <a:pt x="4088" y="6915"/>
                  </a:moveTo>
                  <a:cubicBezTo>
                    <a:pt x="4100" y="6915"/>
                    <a:pt x="4098" y="6927"/>
                    <a:pt x="4061" y="6964"/>
                  </a:cubicBezTo>
                  <a:cubicBezTo>
                    <a:pt x="4036" y="6971"/>
                    <a:pt x="4020" y="6974"/>
                    <a:pt x="4011" y="6974"/>
                  </a:cubicBezTo>
                  <a:cubicBezTo>
                    <a:pt x="3969" y="6974"/>
                    <a:pt x="4062" y="6915"/>
                    <a:pt x="4088" y="6915"/>
                  </a:cubicBezTo>
                  <a:close/>
                  <a:moveTo>
                    <a:pt x="2986" y="6960"/>
                  </a:moveTo>
                  <a:cubicBezTo>
                    <a:pt x="3005" y="6960"/>
                    <a:pt x="3019" y="6968"/>
                    <a:pt x="2985" y="6991"/>
                  </a:cubicBezTo>
                  <a:cubicBezTo>
                    <a:pt x="2923" y="6976"/>
                    <a:pt x="2960" y="6960"/>
                    <a:pt x="2986" y="6960"/>
                  </a:cubicBezTo>
                  <a:close/>
                  <a:moveTo>
                    <a:pt x="4579" y="6889"/>
                  </a:moveTo>
                  <a:cubicBezTo>
                    <a:pt x="4601" y="6889"/>
                    <a:pt x="4624" y="6914"/>
                    <a:pt x="4623" y="6939"/>
                  </a:cubicBezTo>
                  <a:lnTo>
                    <a:pt x="4623" y="6939"/>
                  </a:lnTo>
                  <a:cubicBezTo>
                    <a:pt x="4627" y="6936"/>
                    <a:pt x="4632" y="6934"/>
                    <a:pt x="4635" y="6934"/>
                  </a:cubicBezTo>
                  <a:cubicBezTo>
                    <a:pt x="4641" y="6934"/>
                    <a:pt x="4640" y="6941"/>
                    <a:pt x="4625" y="6964"/>
                  </a:cubicBezTo>
                  <a:cubicBezTo>
                    <a:pt x="4616" y="6967"/>
                    <a:pt x="4610" y="6968"/>
                    <a:pt x="4606" y="6969"/>
                  </a:cubicBezTo>
                  <a:lnTo>
                    <a:pt x="4606" y="6969"/>
                  </a:lnTo>
                  <a:cubicBezTo>
                    <a:pt x="4594" y="6979"/>
                    <a:pt x="4574" y="6987"/>
                    <a:pt x="4545" y="6991"/>
                  </a:cubicBezTo>
                  <a:cubicBezTo>
                    <a:pt x="4535" y="6915"/>
                    <a:pt x="4556" y="6889"/>
                    <a:pt x="4579" y="6889"/>
                  </a:cubicBezTo>
                  <a:close/>
                  <a:moveTo>
                    <a:pt x="5175" y="6967"/>
                  </a:moveTo>
                  <a:cubicBezTo>
                    <a:pt x="5187" y="6967"/>
                    <a:pt x="5190" y="6973"/>
                    <a:pt x="5163" y="6991"/>
                  </a:cubicBezTo>
                  <a:cubicBezTo>
                    <a:pt x="5091" y="6991"/>
                    <a:pt x="5151" y="6967"/>
                    <a:pt x="5175" y="6967"/>
                  </a:cubicBezTo>
                  <a:close/>
                  <a:moveTo>
                    <a:pt x="3793" y="6930"/>
                  </a:moveTo>
                  <a:cubicBezTo>
                    <a:pt x="3800" y="6930"/>
                    <a:pt x="3795" y="6945"/>
                    <a:pt x="3765" y="6991"/>
                  </a:cubicBezTo>
                  <a:cubicBezTo>
                    <a:pt x="3752" y="6997"/>
                    <a:pt x="3744" y="7000"/>
                    <a:pt x="3739" y="7000"/>
                  </a:cubicBezTo>
                  <a:cubicBezTo>
                    <a:pt x="3715" y="7000"/>
                    <a:pt x="3779" y="6930"/>
                    <a:pt x="3793" y="6930"/>
                  </a:cubicBezTo>
                  <a:close/>
                  <a:moveTo>
                    <a:pt x="4356" y="6955"/>
                  </a:moveTo>
                  <a:cubicBezTo>
                    <a:pt x="4380" y="6955"/>
                    <a:pt x="4459" y="7041"/>
                    <a:pt x="4437" y="7041"/>
                  </a:cubicBezTo>
                  <a:cubicBezTo>
                    <a:pt x="4429" y="7041"/>
                    <a:pt x="4405" y="7028"/>
                    <a:pt x="4356" y="6991"/>
                  </a:cubicBezTo>
                  <a:cubicBezTo>
                    <a:pt x="4346" y="6965"/>
                    <a:pt x="4348" y="6955"/>
                    <a:pt x="4356" y="6955"/>
                  </a:cubicBezTo>
                  <a:close/>
                  <a:moveTo>
                    <a:pt x="2319" y="7021"/>
                  </a:moveTo>
                  <a:cubicBezTo>
                    <a:pt x="2328" y="7021"/>
                    <a:pt x="2331" y="7027"/>
                    <a:pt x="2313" y="7045"/>
                  </a:cubicBezTo>
                  <a:cubicBezTo>
                    <a:pt x="2259" y="7045"/>
                    <a:pt x="2301" y="7021"/>
                    <a:pt x="2319" y="7021"/>
                  </a:cubicBezTo>
                  <a:close/>
                  <a:moveTo>
                    <a:pt x="3537" y="7002"/>
                  </a:moveTo>
                  <a:cubicBezTo>
                    <a:pt x="3567" y="7002"/>
                    <a:pt x="3605" y="7028"/>
                    <a:pt x="3523" y="7045"/>
                  </a:cubicBezTo>
                  <a:cubicBezTo>
                    <a:pt x="3502" y="7013"/>
                    <a:pt x="3518" y="7002"/>
                    <a:pt x="3537" y="7002"/>
                  </a:cubicBezTo>
                  <a:close/>
                  <a:moveTo>
                    <a:pt x="4870" y="6994"/>
                  </a:moveTo>
                  <a:cubicBezTo>
                    <a:pt x="4896" y="6994"/>
                    <a:pt x="4926" y="7015"/>
                    <a:pt x="4867" y="7045"/>
                  </a:cubicBezTo>
                  <a:cubicBezTo>
                    <a:pt x="4831" y="7008"/>
                    <a:pt x="4849" y="6994"/>
                    <a:pt x="4870" y="6994"/>
                  </a:cubicBezTo>
                  <a:close/>
                  <a:moveTo>
                    <a:pt x="5835" y="6789"/>
                  </a:moveTo>
                  <a:cubicBezTo>
                    <a:pt x="5799" y="6789"/>
                    <a:pt x="5746" y="6822"/>
                    <a:pt x="5674" y="6910"/>
                  </a:cubicBezTo>
                  <a:cubicBezTo>
                    <a:pt x="5726" y="7009"/>
                    <a:pt x="5772" y="7045"/>
                    <a:pt x="5809" y="7045"/>
                  </a:cubicBezTo>
                  <a:cubicBezTo>
                    <a:pt x="5906" y="7045"/>
                    <a:pt x="5935" y="6789"/>
                    <a:pt x="5835" y="6789"/>
                  </a:cubicBezTo>
                  <a:close/>
                  <a:moveTo>
                    <a:pt x="3360" y="6969"/>
                  </a:moveTo>
                  <a:cubicBezTo>
                    <a:pt x="3392" y="6969"/>
                    <a:pt x="3475" y="7067"/>
                    <a:pt x="3427" y="7067"/>
                  </a:cubicBezTo>
                  <a:cubicBezTo>
                    <a:pt x="3415" y="7067"/>
                    <a:pt x="3394" y="7061"/>
                    <a:pt x="3362" y="7045"/>
                  </a:cubicBezTo>
                  <a:cubicBezTo>
                    <a:pt x="3341" y="6989"/>
                    <a:pt x="3345" y="6969"/>
                    <a:pt x="3360" y="6969"/>
                  </a:cubicBezTo>
                  <a:close/>
                  <a:moveTo>
                    <a:pt x="2749" y="7036"/>
                  </a:moveTo>
                  <a:cubicBezTo>
                    <a:pt x="2719" y="7036"/>
                    <a:pt x="2654" y="7072"/>
                    <a:pt x="2743" y="7072"/>
                  </a:cubicBezTo>
                  <a:cubicBezTo>
                    <a:pt x="2770" y="7045"/>
                    <a:pt x="2764" y="7036"/>
                    <a:pt x="2749" y="7036"/>
                  </a:cubicBezTo>
                  <a:close/>
                  <a:moveTo>
                    <a:pt x="6665" y="6678"/>
                  </a:moveTo>
                  <a:cubicBezTo>
                    <a:pt x="6747" y="6678"/>
                    <a:pt x="6985" y="7032"/>
                    <a:pt x="6749" y="7072"/>
                  </a:cubicBezTo>
                  <a:cubicBezTo>
                    <a:pt x="6722" y="7018"/>
                    <a:pt x="6696" y="6937"/>
                    <a:pt x="6669" y="6857"/>
                  </a:cubicBezTo>
                  <a:cubicBezTo>
                    <a:pt x="6625" y="6726"/>
                    <a:pt x="6634" y="6678"/>
                    <a:pt x="6665" y="6678"/>
                  </a:cubicBezTo>
                  <a:close/>
                  <a:moveTo>
                    <a:pt x="4067" y="7034"/>
                  </a:moveTo>
                  <a:cubicBezTo>
                    <a:pt x="4074" y="7034"/>
                    <a:pt x="4075" y="7044"/>
                    <a:pt x="4061" y="7072"/>
                  </a:cubicBezTo>
                  <a:cubicBezTo>
                    <a:pt x="4044" y="7080"/>
                    <a:pt x="4034" y="7083"/>
                    <a:pt x="4029" y="7083"/>
                  </a:cubicBezTo>
                  <a:cubicBezTo>
                    <a:pt x="4007" y="7083"/>
                    <a:pt x="4052" y="7034"/>
                    <a:pt x="4067" y="7034"/>
                  </a:cubicBezTo>
                  <a:close/>
                  <a:moveTo>
                    <a:pt x="4179" y="7100"/>
                  </a:moveTo>
                  <a:cubicBezTo>
                    <a:pt x="4181" y="7105"/>
                    <a:pt x="4183" y="7109"/>
                    <a:pt x="4185" y="7113"/>
                  </a:cubicBezTo>
                  <a:lnTo>
                    <a:pt x="4185" y="7113"/>
                  </a:lnTo>
                  <a:cubicBezTo>
                    <a:pt x="4185" y="7107"/>
                    <a:pt x="4183" y="7103"/>
                    <a:pt x="4179" y="7100"/>
                  </a:cubicBezTo>
                  <a:close/>
                  <a:moveTo>
                    <a:pt x="3986" y="7101"/>
                  </a:moveTo>
                  <a:cubicBezTo>
                    <a:pt x="4004" y="7101"/>
                    <a:pt x="4016" y="7116"/>
                    <a:pt x="3980" y="7152"/>
                  </a:cubicBezTo>
                  <a:cubicBezTo>
                    <a:pt x="3936" y="7123"/>
                    <a:pt x="3964" y="7101"/>
                    <a:pt x="3986" y="7101"/>
                  </a:cubicBezTo>
                  <a:close/>
                  <a:moveTo>
                    <a:pt x="2618" y="7122"/>
                  </a:moveTo>
                  <a:cubicBezTo>
                    <a:pt x="2651" y="7122"/>
                    <a:pt x="2717" y="7157"/>
                    <a:pt x="2658" y="7157"/>
                  </a:cubicBezTo>
                  <a:cubicBezTo>
                    <a:pt x="2647" y="7157"/>
                    <a:pt x="2631" y="7156"/>
                    <a:pt x="2609" y="7152"/>
                  </a:cubicBezTo>
                  <a:cubicBezTo>
                    <a:pt x="2594" y="7130"/>
                    <a:pt x="2602" y="7122"/>
                    <a:pt x="2618" y="7122"/>
                  </a:cubicBezTo>
                  <a:close/>
                  <a:moveTo>
                    <a:pt x="4177" y="7010"/>
                  </a:moveTo>
                  <a:cubicBezTo>
                    <a:pt x="4190" y="7010"/>
                    <a:pt x="4213" y="7134"/>
                    <a:pt x="4200" y="7134"/>
                  </a:cubicBezTo>
                  <a:cubicBezTo>
                    <a:pt x="4197" y="7134"/>
                    <a:pt x="4192" y="7128"/>
                    <a:pt x="4185" y="7113"/>
                  </a:cubicBezTo>
                  <a:lnTo>
                    <a:pt x="4185" y="7113"/>
                  </a:lnTo>
                  <a:cubicBezTo>
                    <a:pt x="4185" y="7126"/>
                    <a:pt x="4173" y="7148"/>
                    <a:pt x="4141" y="7179"/>
                  </a:cubicBezTo>
                  <a:cubicBezTo>
                    <a:pt x="4027" y="7147"/>
                    <a:pt x="4111" y="7094"/>
                    <a:pt x="4159" y="7094"/>
                  </a:cubicBezTo>
                  <a:cubicBezTo>
                    <a:pt x="4167" y="7094"/>
                    <a:pt x="4174" y="7096"/>
                    <a:pt x="4179" y="7100"/>
                  </a:cubicBezTo>
                  <a:lnTo>
                    <a:pt x="4179" y="7100"/>
                  </a:lnTo>
                  <a:cubicBezTo>
                    <a:pt x="4176" y="7092"/>
                    <a:pt x="4172" y="7083"/>
                    <a:pt x="4168" y="7072"/>
                  </a:cubicBezTo>
                  <a:cubicBezTo>
                    <a:pt x="4168" y="7026"/>
                    <a:pt x="4172" y="7010"/>
                    <a:pt x="4177" y="7010"/>
                  </a:cubicBezTo>
                  <a:close/>
                  <a:moveTo>
                    <a:pt x="4861" y="7059"/>
                  </a:moveTo>
                  <a:cubicBezTo>
                    <a:pt x="4909" y="7059"/>
                    <a:pt x="4975" y="7145"/>
                    <a:pt x="4840" y="7179"/>
                  </a:cubicBezTo>
                  <a:cubicBezTo>
                    <a:pt x="4810" y="7089"/>
                    <a:pt x="4832" y="7059"/>
                    <a:pt x="4861" y="7059"/>
                  </a:cubicBezTo>
                  <a:close/>
                  <a:moveTo>
                    <a:pt x="4323" y="5718"/>
                  </a:moveTo>
                  <a:cubicBezTo>
                    <a:pt x="4388" y="5718"/>
                    <a:pt x="4457" y="5739"/>
                    <a:pt x="4510" y="5780"/>
                  </a:cubicBezTo>
                  <a:lnTo>
                    <a:pt x="4510" y="5780"/>
                  </a:lnTo>
                  <a:cubicBezTo>
                    <a:pt x="4503" y="5744"/>
                    <a:pt x="4538" y="5729"/>
                    <a:pt x="4578" y="5729"/>
                  </a:cubicBezTo>
                  <a:cubicBezTo>
                    <a:pt x="4655" y="5729"/>
                    <a:pt x="4748" y="5786"/>
                    <a:pt x="4579" y="5859"/>
                  </a:cubicBezTo>
                  <a:lnTo>
                    <a:pt x="4579" y="5859"/>
                  </a:lnTo>
                  <a:cubicBezTo>
                    <a:pt x="4561" y="5827"/>
                    <a:pt x="4538" y="5801"/>
                    <a:pt x="4510" y="5780"/>
                  </a:cubicBezTo>
                  <a:lnTo>
                    <a:pt x="4510" y="5780"/>
                  </a:lnTo>
                  <a:cubicBezTo>
                    <a:pt x="4514" y="5800"/>
                    <a:pt x="4532" y="5827"/>
                    <a:pt x="4572" y="5862"/>
                  </a:cubicBezTo>
                  <a:cubicBezTo>
                    <a:pt x="4574" y="5861"/>
                    <a:pt x="4576" y="5860"/>
                    <a:pt x="4579" y="5859"/>
                  </a:cubicBezTo>
                  <a:lnTo>
                    <a:pt x="4579" y="5859"/>
                  </a:lnTo>
                  <a:cubicBezTo>
                    <a:pt x="4596" y="5891"/>
                    <a:pt x="4607" y="5928"/>
                    <a:pt x="4610" y="5970"/>
                  </a:cubicBezTo>
                  <a:lnTo>
                    <a:pt x="4610" y="5970"/>
                  </a:lnTo>
                  <a:cubicBezTo>
                    <a:pt x="4626" y="5905"/>
                    <a:pt x="4660" y="5878"/>
                    <a:pt x="4700" y="5877"/>
                  </a:cubicBezTo>
                  <a:lnTo>
                    <a:pt x="4700" y="5877"/>
                  </a:lnTo>
                  <a:cubicBezTo>
                    <a:pt x="4700" y="5880"/>
                    <a:pt x="4701" y="5881"/>
                    <a:pt x="4703" y="5881"/>
                  </a:cubicBezTo>
                  <a:cubicBezTo>
                    <a:pt x="4704" y="5881"/>
                    <a:pt x="4707" y="5879"/>
                    <a:pt x="4710" y="5877"/>
                  </a:cubicBezTo>
                  <a:lnTo>
                    <a:pt x="4710" y="5877"/>
                  </a:lnTo>
                  <a:cubicBezTo>
                    <a:pt x="4815" y="5884"/>
                    <a:pt x="4958" y="6050"/>
                    <a:pt x="4975" y="6184"/>
                  </a:cubicBezTo>
                  <a:cubicBezTo>
                    <a:pt x="4975" y="6323"/>
                    <a:pt x="5039" y="6431"/>
                    <a:pt x="5124" y="6528"/>
                  </a:cubicBezTo>
                  <a:lnTo>
                    <a:pt x="5124" y="6528"/>
                  </a:lnTo>
                  <a:cubicBezTo>
                    <a:pt x="5119" y="6531"/>
                    <a:pt x="5114" y="6540"/>
                    <a:pt x="5109" y="6561"/>
                  </a:cubicBezTo>
                  <a:cubicBezTo>
                    <a:pt x="5119" y="6576"/>
                    <a:pt x="5126" y="6582"/>
                    <a:pt x="5131" y="6582"/>
                  </a:cubicBezTo>
                  <a:cubicBezTo>
                    <a:pt x="5141" y="6582"/>
                    <a:pt x="5142" y="6560"/>
                    <a:pt x="5138" y="6543"/>
                  </a:cubicBezTo>
                  <a:lnTo>
                    <a:pt x="5138" y="6543"/>
                  </a:lnTo>
                  <a:cubicBezTo>
                    <a:pt x="5191" y="6601"/>
                    <a:pt x="5251" y="6656"/>
                    <a:pt x="5307" y="6711"/>
                  </a:cubicBezTo>
                  <a:lnTo>
                    <a:pt x="5307" y="6711"/>
                  </a:lnTo>
                  <a:cubicBezTo>
                    <a:pt x="5303" y="6710"/>
                    <a:pt x="5298" y="6710"/>
                    <a:pt x="5293" y="6710"/>
                  </a:cubicBezTo>
                  <a:cubicBezTo>
                    <a:pt x="5264" y="6710"/>
                    <a:pt x="5248" y="6726"/>
                    <a:pt x="5297" y="6776"/>
                  </a:cubicBezTo>
                  <a:cubicBezTo>
                    <a:pt x="5328" y="6772"/>
                    <a:pt x="5347" y="6767"/>
                    <a:pt x="5358" y="6761"/>
                  </a:cubicBezTo>
                  <a:lnTo>
                    <a:pt x="5358" y="6761"/>
                  </a:lnTo>
                  <a:cubicBezTo>
                    <a:pt x="5376" y="6780"/>
                    <a:pt x="5394" y="6799"/>
                    <a:pt x="5411" y="6819"/>
                  </a:cubicBezTo>
                  <a:lnTo>
                    <a:pt x="5411" y="6819"/>
                  </a:lnTo>
                  <a:cubicBezTo>
                    <a:pt x="5403" y="6832"/>
                    <a:pt x="5400" y="6859"/>
                    <a:pt x="5405" y="6910"/>
                  </a:cubicBezTo>
                  <a:cubicBezTo>
                    <a:pt x="5430" y="6925"/>
                    <a:pt x="5447" y="6930"/>
                    <a:pt x="5460" y="6930"/>
                  </a:cubicBezTo>
                  <a:cubicBezTo>
                    <a:pt x="5472" y="6930"/>
                    <a:pt x="5479" y="6924"/>
                    <a:pt x="5482" y="6915"/>
                  </a:cubicBezTo>
                  <a:lnTo>
                    <a:pt x="5482" y="6915"/>
                  </a:lnTo>
                  <a:cubicBezTo>
                    <a:pt x="5527" y="6992"/>
                    <a:pt x="5552" y="7077"/>
                    <a:pt x="5539" y="7179"/>
                  </a:cubicBezTo>
                  <a:cubicBezTo>
                    <a:pt x="5271" y="7072"/>
                    <a:pt x="5082" y="6749"/>
                    <a:pt x="4787" y="6668"/>
                  </a:cubicBezTo>
                  <a:cubicBezTo>
                    <a:pt x="4787" y="6469"/>
                    <a:pt x="4543" y="6172"/>
                    <a:pt x="4359" y="6172"/>
                  </a:cubicBezTo>
                  <a:cubicBezTo>
                    <a:pt x="4270" y="6172"/>
                    <a:pt x="4195" y="6242"/>
                    <a:pt x="4168" y="6426"/>
                  </a:cubicBezTo>
                  <a:cubicBezTo>
                    <a:pt x="4181" y="6577"/>
                    <a:pt x="4166" y="6632"/>
                    <a:pt x="4130" y="6632"/>
                  </a:cubicBezTo>
                  <a:cubicBezTo>
                    <a:pt x="4034" y="6632"/>
                    <a:pt x="3791" y="6234"/>
                    <a:pt x="3569" y="6234"/>
                  </a:cubicBezTo>
                  <a:cubicBezTo>
                    <a:pt x="3535" y="6234"/>
                    <a:pt x="3502" y="6243"/>
                    <a:pt x="3469" y="6265"/>
                  </a:cubicBezTo>
                  <a:cubicBezTo>
                    <a:pt x="3442" y="6158"/>
                    <a:pt x="3200" y="5996"/>
                    <a:pt x="3335" y="5862"/>
                  </a:cubicBezTo>
                  <a:lnTo>
                    <a:pt x="3335" y="5862"/>
                  </a:lnTo>
                  <a:cubicBezTo>
                    <a:pt x="3437" y="5964"/>
                    <a:pt x="3604" y="6002"/>
                    <a:pt x="3788" y="6002"/>
                  </a:cubicBezTo>
                  <a:cubicBezTo>
                    <a:pt x="3841" y="6002"/>
                    <a:pt x="3895" y="5998"/>
                    <a:pt x="3949" y="5993"/>
                  </a:cubicBezTo>
                  <a:lnTo>
                    <a:pt x="3949" y="5993"/>
                  </a:lnTo>
                  <a:cubicBezTo>
                    <a:pt x="3950" y="6001"/>
                    <a:pt x="3951" y="6011"/>
                    <a:pt x="3953" y="6023"/>
                  </a:cubicBezTo>
                  <a:cubicBezTo>
                    <a:pt x="3962" y="6041"/>
                    <a:pt x="3967" y="6047"/>
                    <a:pt x="3970" y="6047"/>
                  </a:cubicBezTo>
                  <a:cubicBezTo>
                    <a:pt x="3975" y="6047"/>
                    <a:pt x="3970" y="6017"/>
                    <a:pt x="3963" y="5992"/>
                  </a:cubicBezTo>
                  <a:lnTo>
                    <a:pt x="3963" y="5992"/>
                  </a:lnTo>
                  <a:cubicBezTo>
                    <a:pt x="4014" y="5986"/>
                    <a:pt x="4064" y="5978"/>
                    <a:pt x="4114" y="5969"/>
                  </a:cubicBezTo>
                  <a:cubicBezTo>
                    <a:pt x="4078" y="5800"/>
                    <a:pt x="4194" y="5718"/>
                    <a:pt x="4323" y="5718"/>
                  </a:cubicBezTo>
                  <a:close/>
                  <a:moveTo>
                    <a:pt x="3188" y="7140"/>
                  </a:moveTo>
                  <a:cubicBezTo>
                    <a:pt x="3212" y="7140"/>
                    <a:pt x="3230" y="7157"/>
                    <a:pt x="3200" y="7206"/>
                  </a:cubicBezTo>
                  <a:cubicBezTo>
                    <a:pt x="3081" y="7189"/>
                    <a:pt x="3145" y="7140"/>
                    <a:pt x="3188" y="7140"/>
                  </a:cubicBezTo>
                  <a:close/>
                  <a:moveTo>
                    <a:pt x="2498" y="6606"/>
                  </a:moveTo>
                  <a:cubicBezTo>
                    <a:pt x="2550" y="6606"/>
                    <a:pt x="2648" y="6684"/>
                    <a:pt x="2663" y="6803"/>
                  </a:cubicBezTo>
                  <a:cubicBezTo>
                    <a:pt x="2672" y="6925"/>
                    <a:pt x="2694" y="6958"/>
                    <a:pt x="2724" y="6958"/>
                  </a:cubicBezTo>
                  <a:cubicBezTo>
                    <a:pt x="2761" y="6958"/>
                    <a:pt x="2808" y="6908"/>
                    <a:pt x="2857" y="6908"/>
                  </a:cubicBezTo>
                  <a:cubicBezTo>
                    <a:pt x="2882" y="6908"/>
                    <a:pt x="2907" y="6922"/>
                    <a:pt x="2931" y="6964"/>
                  </a:cubicBezTo>
                  <a:cubicBezTo>
                    <a:pt x="3007" y="7108"/>
                    <a:pt x="2988" y="7148"/>
                    <a:pt x="2926" y="7148"/>
                  </a:cubicBezTo>
                  <a:cubicBezTo>
                    <a:pt x="2915" y="7148"/>
                    <a:pt x="2903" y="7147"/>
                    <a:pt x="2889" y="7145"/>
                  </a:cubicBezTo>
                  <a:lnTo>
                    <a:pt x="2889" y="7145"/>
                  </a:lnTo>
                  <a:cubicBezTo>
                    <a:pt x="2909" y="7126"/>
                    <a:pt x="2935" y="7094"/>
                    <a:pt x="2925" y="7094"/>
                  </a:cubicBezTo>
                  <a:cubicBezTo>
                    <a:pt x="2920" y="7094"/>
                    <a:pt x="2906" y="7103"/>
                    <a:pt x="2878" y="7125"/>
                  </a:cubicBezTo>
                  <a:cubicBezTo>
                    <a:pt x="2875" y="7132"/>
                    <a:pt x="2872" y="7137"/>
                    <a:pt x="2871" y="7141"/>
                  </a:cubicBezTo>
                  <a:lnTo>
                    <a:pt x="2871" y="7141"/>
                  </a:lnTo>
                  <a:cubicBezTo>
                    <a:pt x="2789" y="7125"/>
                    <a:pt x="2676" y="7083"/>
                    <a:pt x="2587" y="7083"/>
                  </a:cubicBezTo>
                  <a:cubicBezTo>
                    <a:pt x="2508" y="7083"/>
                    <a:pt x="2448" y="7117"/>
                    <a:pt x="2448" y="7233"/>
                  </a:cubicBezTo>
                  <a:cubicBezTo>
                    <a:pt x="2232" y="6937"/>
                    <a:pt x="2743" y="7045"/>
                    <a:pt x="2528" y="6776"/>
                  </a:cubicBezTo>
                  <a:cubicBezTo>
                    <a:pt x="2444" y="6656"/>
                    <a:pt x="2457" y="6606"/>
                    <a:pt x="2498" y="6606"/>
                  </a:cubicBezTo>
                  <a:close/>
                  <a:moveTo>
                    <a:pt x="4676" y="6989"/>
                  </a:moveTo>
                  <a:cubicBezTo>
                    <a:pt x="4762" y="6989"/>
                    <a:pt x="4684" y="7156"/>
                    <a:pt x="4581" y="7205"/>
                  </a:cubicBezTo>
                  <a:lnTo>
                    <a:pt x="4581" y="7205"/>
                  </a:lnTo>
                  <a:cubicBezTo>
                    <a:pt x="4612" y="7210"/>
                    <a:pt x="4625" y="7221"/>
                    <a:pt x="4545" y="7233"/>
                  </a:cubicBezTo>
                  <a:cubicBezTo>
                    <a:pt x="4529" y="7227"/>
                    <a:pt x="4519" y="7221"/>
                    <a:pt x="4514" y="7217"/>
                  </a:cubicBezTo>
                  <a:lnTo>
                    <a:pt x="4514" y="7217"/>
                  </a:lnTo>
                  <a:cubicBezTo>
                    <a:pt x="4519" y="7218"/>
                    <a:pt x="4523" y="7218"/>
                    <a:pt x="4527" y="7218"/>
                  </a:cubicBezTo>
                  <a:cubicBezTo>
                    <a:pt x="4545" y="7218"/>
                    <a:pt x="4564" y="7213"/>
                    <a:pt x="4581" y="7205"/>
                  </a:cubicBezTo>
                  <a:lnTo>
                    <a:pt x="4581" y="7205"/>
                  </a:lnTo>
                  <a:cubicBezTo>
                    <a:pt x="4570" y="7203"/>
                    <a:pt x="4558" y="7202"/>
                    <a:pt x="4546" y="7202"/>
                  </a:cubicBezTo>
                  <a:cubicBezTo>
                    <a:pt x="4522" y="7202"/>
                    <a:pt x="4503" y="7206"/>
                    <a:pt x="4514" y="7217"/>
                  </a:cubicBezTo>
                  <a:lnTo>
                    <a:pt x="4514" y="7217"/>
                  </a:lnTo>
                  <a:cubicBezTo>
                    <a:pt x="4477" y="7212"/>
                    <a:pt x="4440" y="7186"/>
                    <a:pt x="4410" y="7125"/>
                  </a:cubicBezTo>
                  <a:cubicBezTo>
                    <a:pt x="4383" y="7045"/>
                    <a:pt x="4518" y="7045"/>
                    <a:pt x="4545" y="7045"/>
                  </a:cubicBezTo>
                  <a:cubicBezTo>
                    <a:pt x="4607" y="7005"/>
                    <a:pt x="4649" y="6989"/>
                    <a:pt x="4676" y="6989"/>
                  </a:cubicBezTo>
                  <a:close/>
                  <a:moveTo>
                    <a:pt x="5125" y="7175"/>
                  </a:moveTo>
                  <a:cubicBezTo>
                    <a:pt x="5118" y="7175"/>
                    <a:pt x="5105" y="7183"/>
                    <a:pt x="5082" y="7206"/>
                  </a:cubicBezTo>
                  <a:cubicBezTo>
                    <a:pt x="5082" y="7229"/>
                    <a:pt x="5087" y="7237"/>
                    <a:pt x="5094" y="7237"/>
                  </a:cubicBezTo>
                  <a:cubicBezTo>
                    <a:pt x="5112" y="7237"/>
                    <a:pt x="5143" y="7175"/>
                    <a:pt x="5125" y="7175"/>
                  </a:cubicBezTo>
                  <a:close/>
                  <a:moveTo>
                    <a:pt x="5220" y="7279"/>
                  </a:moveTo>
                  <a:cubicBezTo>
                    <a:pt x="5209" y="7279"/>
                    <a:pt x="5197" y="7295"/>
                    <a:pt x="5190" y="7341"/>
                  </a:cubicBezTo>
                  <a:cubicBezTo>
                    <a:pt x="5202" y="7347"/>
                    <a:pt x="5212" y="7349"/>
                    <a:pt x="5220" y="7349"/>
                  </a:cubicBezTo>
                  <a:cubicBezTo>
                    <a:pt x="5260" y="7349"/>
                    <a:pt x="5243" y="7279"/>
                    <a:pt x="5220" y="7279"/>
                  </a:cubicBezTo>
                  <a:close/>
                  <a:moveTo>
                    <a:pt x="6739" y="7374"/>
                  </a:moveTo>
                  <a:cubicBezTo>
                    <a:pt x="6763" y="7374"/>
                    <a:pt x="6790" y="7381"/>
                    <a:pt x="6749" y="7394"/>
                  </a:cubicBezTo>
                  <a:cubicBezTo>
                    <a:pt x="6696" y="7381"/>
                    <a:pt x="6716" y="7374"/>
                    <a:pt x="6739" y="7374"/>
                  </a:cubicBezTo>
                  <a:close/>
                  <a:moveTo>
                    <a:pt x="4916" y="7345"/>
                  </a:moveTo>
                  <a:cubicBezTo>
                    <a:pt x="4913" y="7345"/>
                    <a:pt x="4906" y="7358"/>
                    <a:pt x="4894" y="7394"/>
                  </a:cubicBezTo>
                  <a:cubicBezTo>
                    <a:pt x="4894" y="7421"/>
                    <a:pt x="4896" y="7430"/>
                    <a:pt x="4899" y="7430"/>
                  </a:cubicBezTo>
                  <a:cubicBezTo>
                    <a:pt x="4908" y="7430"/>
                    <a:pt x="4924" y="7345"/>
                    <a:pt x="4916" y="7345"/>
                  </a:cubicBezTo>
                  <a:close/>
                  <a:moveTo>
                    <a:pt x="4878" y="7326"/>
                  </a:moveTo>
                  <a:cubicBezTo>
                    <a:pt x="4876" y="7326"/>
                    <a:pt x="4866" y="7344"/>
                    <a:pt x="4840" y="7394"/>
                  </a:cubicBezTo>
                  <a:cubicBezTo>
                    <a:pt x="4830" y="7424"/>
                    <a:pt x="4828" y="7436"/>
                    <a:pt x="4830" y="7436"/>
                  </a:cubicBezTo>
                  <a:cubicBezTo>
                    <a:pt x="4835" y="7436"/>
                    <a:pt x="4883" y="7326"/>
                    <a:pt x="4878" y="7326"/>
                  </a:cubicBezTo>
                  <a:close/>
                  <a:moveTo>
                    <a:pt x="5414" y="7399"/>
                  </a:moveTo>
                  <a:cubicBezTo>
                    <a:pt x="5408" y="7399"/>
                    <a:pt x="5396" y="7412"/>
                    <a:pt x="5378" y="7448"/>
                  </a:cubicBezTo>
                  <a:cubicBezTo>
                    <a:pt x="5383" y="7474"/>
                    <a:pt x="5390" y="7484"/>
                    <a:pt x="5396" y="7484"/>
                  </a:cubicBezTo>
                  <a:cubicBezTo>
                    <a:pt x="5414" y="7484"/>
                    <a:pt x="5430" y="7399"/>
                    <a:pt x="5414" y="7399"/>
                  </a:cubicBezTo>
                  <a:close/>
                  <a:moveTo>
                    <a:pt x="2985" y="7451"/>
                  </a:moveTo>
                  <a:cubicBezTo>
                    <a:pt x="3025" y="7451"/>
                    <a:pt x="3074" y="7472"/>
                    <a:pt x="2985" y="7502"/>
                  </a:cubicBezTo>
                  <a:cubicBezTo>
                    <a:pt x="2925" y="7465"/>
                    <a:pt x="2952" y="7451"/>
                    <a:pt x="2985" y="7451"/>
                  </a:cubicBezTo>
                  <a:close/>
                  <a:moveTo>
                    <a:pt x="5737" y="7460"/>
                  </a:moveTo>
                  <a:cubicBezTo>
                    <a:pt x="5766" y="7460"/>
                    <a:pt x="5789" y="7506"/>
                    <a:pt x="5733" y="7506"/>
                  </a:cubicBezTo>
                  <a:cubicBezTo>
                    <a:pt x="5724" y="7506"/>
                    <a:pt x="5713" y="7504"/>
                    <a:pt x="5701" y="7502"/>
                  </a:cubicBezTo>
                  <a:cubicBezTo>
                    <a:pt x="5709" y="7470"/>
                    <a:pt x="5724" y="7460"/>
                    <a:pt x="5737" y="7460"/>
                  </a:cubicBezTo>
                  <a:close/>
                  <a:moveTo>
                    <a:pt x="6569" y="7375"/>
                  </a:moveTo>
                  <a:cubicBezTo>
                    <a:pt x="6592" y="7375"/>
                    <a:pt x="6646" y="7507"/>
                    <a:pt x="6621" y="7507"/>
                  </a:cubicBezTo>
                  <a:cubicBezTo>
                    <a:pt x="6612" y="7507"/>
                    <a:pt x="6594" y="7491"/>
                    <a:pt x="6561" y="7448"/>
                  </a:cubicBezTo>
                  <a:cubicBezTo>
                    <a:pt x="6555" y="7395"/>
                    <a:pt x="6560" y="7375"/>
                    <a:pt x="6569" y="7375"/>
                  </a:cubicBezTo>
                  <a:close/>
                  <a:moveTo>
                    <a:pt x="5789" y="7335"/>
                  </a:moveTo>
                  <a:cubicBezTo>
                    <a:pt x="5794" y="7335"/>
                    <a:pt x="5801" y="7337"/>
                    <a:pt x="5808" y="7341"/>
                  </a:cubicBezTo>
                  <a:cubicBezTo>
                    <a:pt x="5992" y="7396"/>
                    <a:pt x="6000" y="7538"/>
                    <a:pt x="5936" y="7538"/>
                  </a:cubicBezTo>
                  <a:cubicBezTo>
                    <a:pt x="5906" y="7538"/>
                    <a:pt x="5860" y="7507"/>
                    <a:pt x="5808" y="7421"/>
                  </a:cubicBezTo>
                  <a:cubicBezTo>
                    <a:pt x="5762" y="7398"/>
                    <a:pt x="5756" y="7335"/>
                    <a:pt x="5789" y="7335"/>
                  </a:cubicBezTo>
                  <a:close/>
                  <a:moveTo>
                    <a:pt x="6346" y="7562"/>
                  </a:moveTo>
                  <a:cubicBezTo>
                    <a:pt x="6373" y="7562"/>
                    <a:pt x="6400" y="7569"/>
                    <a:pt x="6346" y="7583"/>
                  </a:cubicBezTo>
                  <a:cubicBezTo>
                    <a:pt x="6292" y="7569"/>
                    <a:pt x="6319" y="7562"/>
                    <a:pt x="6346" y="7562"/>
                  </a:cubicBezTo>
                  <a:close/>
                  <a:moveTo>
                    <a:pt x="5303" y="7469"/>
                  </a:moveTo>
                  <a:cubicBezTo>
                    <a:pt x="5290" y="7469"/>
                    <a:pt x="5271" y="7485"/>
                    <a:pt x="5244" y="7529"/>
                  </a:cubicBezTo>
                  <a:cubicBezTo>
                    <a:pt x="5261" y="7582"/>
                    <a:pt x="5278" y="7602"/>
                    <a:pt x="5291" y="7602"/>
                  </a:cubicBezTo>
                  <a:cubicBezTo>
                    <a:pt x="5327" y="7602"/>
                    <a:pt x="5341" y="7469"/>
                    <a:pt x="5303" y="7469"/>
                  </a:cubicBezTo>
                  <a:close/>
                  <a:moveTo>
                    <a:pt x="2811" y="7568"/>
                  </a:moveTo>
                  <a:cubicBezTo>
                    <a:pt x="2808" y="7568"/>
                    <a:pt x="2803" y="7579"/>
                    <a:pt x="2797" y="7609"/>
                  </a:cubicBezTo>
                  <a:cubicBezTo>
                    <a:pt x="2802" y="7630"/>
                    <a:pt x="2806" y="7638"/>
                    <a:pt x="2810" y="7638"/>
                  </a:cubicBezTo>
                  <a:cubicBezTo>
                    <a:pt x="2819" y="7638"/>
                    <a:pt x="2820" y="7568"/>
                    <a:pt x="2811" y="7568"/>
                  </a:cubicBezTo>
                  <a:close/>
                  <a:moveTo>
                    <a:pt x="6529" y="7532"/>
                  </a:moveTo>
                  <a:cubicBezTo>
                    <a:pt x="6603" y="7532"/>
                    <a:pt x="6701" y="7645"/>
                    <a:pt x="6637" y="7645"/>
                  </a:cubicBezTo>
                  <a:cubicBezTo>
                    <a:pt x="6619" y="7645"/>
                    <a:pt x="6586" y="7635"/>
                    <a:pt x="6534" y="7609"/>
                  </a:cubicBezTo>
                  <a:lnTo>
                    <a:pt x="6480" y="7583"/>
                  </a:lnTo>
                  <a:lnTo>
                    <a:pt x="6480" y="7556"/>
                  </a:lnTo>
                  <a:cubicBezTo>
                    <a:pt x="6493" y="7538"/>
                    <a:pt x="6510" y="7532"/>
                    <a:pt x="6529" y="7532"/>
                  </a:cubicBezTo>
                  <a:close/>
                  <a:moveTo>
                    <a:pt x="4430" y="7643"/>
                  </a:moveTo>
                  <a:cubicBezTo>
                    <a:pt x="4464" y="7643"/>
                    <a:pt x="4491" y="7650"/>
                    <a:pt x="4410" y="7663"/>
                  </a:cubicBezTo>
                  <a:cubicBezTo>
                    <a:pt x="4356" y="7650"/>
                    <a:pt x="4397" y="7643"/>
                    <a:pt x="4430" y="7643"/>
                  </a:cubicBezTo>
                  <a:close/>
                  <a:moveTo>
                    <a:pt x="3057" y="7666"/>
                  </a:moveTo>
                  <a:cubicBezTo>
                    <a:pt x="3066" y="7666"/>
                    <a:pt x="3066" y="7672"/>
                    <a:pt x="3039" y="7690"/>
                  </a:cubicBezTo>
                  <a:cubicBezTo>
                    <a:pt x="2985" y="7690"/>
                    <a:pt x="3039" y="7666"/>
                    <a:pt x="3057" y="7666"/>
                  </a:cubicBezTo>
                  <a:close/>
                  <a:moveTo>
                    <a:pt x="2587" y="7668"/>
                  </a:moveTo>
                  <a:cubicBezTo>
                    <a:pt x="2591" y="7668"/>
                    <a:pt x="2692" y="7727"/>
                    <a:pt x="2685" y="7727"/>
                  </a:cubicBezTo>
                  <a:cubicBezTo>
                    <a:pt x="2683" y="7727"/>
                    <a:pt x="2677" y="7724"/>
                    <a:pt x="2663" y="7717"/>
                  </a:cubicBezTo>
                  <a:cubicBezTo>
                    <a:pt x="2604" y="7680"/>
                    <a:pt x="2585" y="7668"/>
                    <a:pt x="2587" y="7668"/>
                  </a:cubicBezTo>
                  <a:close/>
                  <a:moveTo>
                    <a:pt x="2859" y="7682"/>
                  </a:moveTo>
                  <a:cubicBezTo>
                    <a:pt x="2830" y="7682"/>
                    <a:pt x="2800" y="7713"/>
                    <a:pt x="2878" y="7744"/>
                  </a:cubicBezTo>
                  <a:cubicBezTo>
                    <a:pt x="2900" y="7698"/>
                    <a:pt x="2880" y="7682"/>
                    <a:pt x="2859" y="7682"/>
                  </a:cubicBezTo>
                  <a:close/>
                  <a:moveTo>
                    <a:pt x="6471" y="7672"/>
                  </a:moveTo>
                  <a:cubicBezTo>
                    <a:pt x="6492" y="7672"/>
                    <a:pt x="6498" y="7690"/>
                    <a:pt x="6454" y="7744"/>
                  </a:cubicBezTo>
                  <a:cubicBezTo>
                    <a:pt x="6328" y="7744"/>
                    <a:pt x="6430" y="7672"/>
                    <a:pt x="6471" y="7672"/>
                  </a:cubicBezTo>
                  <a:close/>
                  <a:moveTo>
                    <a:pt x="4321" y="7723"/>
                  </a:moveTo>
                  <a:cubicBezTo>
                    <a:pt x="4350" y="7723"/>
                    <a:pt x="4392" y="7771"/>
                    <a:pt x="4303" y="7771"/>
                  </a:cubicBezTo>
                  <a:cubicBezTo>
                    <a:pt x="4294" y="7735"/>
                    <a:pt x="4306" y="7723"/>
                    <a:pt x="4321" y="7723"/>
                  </a:cubicBezTo>
                  <a:close/>
                  <a:moveTo>
                    <a:pt x="2990" y="7759"/>
                  </a:moveTo>
                  <a:cubicBezTo>
                    <a:pt x="2978" y="7759"/>
                    <a:pt x="2960" y="7763"/>
                    <a:pt x="2931" y="7771"/>
                  </a:cubicBezTo>
                  <a:cubicBezTo>
                    <a:pt x="2917" y="7799"/>
                    <a:pt x="2924" y="7809"/>
                    <a:pt x="2937" y="7809"/>
                  </a:cubicBezTo>
                  <a:cubicBezTo>
                    <a:pt x="2967" y="7809"/>
                    <a:pt x="3034" y="7759"/>
                    <a:pt x="2990" y="7759"/>
                  </a:cubicBezTo>
                  <a:close/>
                  <a:moveTo>
                    <a:pt x="6637" y="7760"/>
                  </a:moveTo>
                  <a:cubicBezTo>
                    <a:pt x="6645" y="7760"/>
                    <a:pt x="6649" y="7770"/>
                    <a:pt x="6642" y="7798"/>
                  </a:cubicBezTo>
                  <a:cubicBezTo>
                    <a:pt x="6626" y="7806"/>
                    <a:pt x="6615" y="7809"/>
                    <a:pt x="6608" y="7809"/>
                  </a:cubicBezTo>
                  <a:cubicBezTo>
                    <a:pt x="6582" y="7809"/>
                    <a:pt x="6619" y="7760"/>
                    <a:pt x="6637" y="7760"/>
                  </a:cubicBezTo>
                  <a:close/>
                  <a:moveTo>
                    <a:pt x="5996" y="7820"/>
                  </a:moveTo>
                  <a:cubicBezTo>
                    <a:pt x="6024" y="7820"/>
                    <a:pt x="6038" y="7829"/>
                    <a:pt x="5970" y="7851"/>
                  </a:cubicBezTo>
                  <a:cubicBezTo>
                    <a:pt x="5892" y="7836"/>
                    <a:pt x="5958" y="7820"/>
                    <a:pt x="5996" y="7820"/>
                  </a:cubicBezTo>
                  <a:close/>
                  <a:moveTo>
                    <a:pt x="6111" y="7809"/>
                  </a:moveTo>
                  <a:cubicBezTo>
                    <a:pt x="6135" y="7809"/>
                    <a:pt x="6169" y="7835"/>
                    <a:pt x="6104" y="7851"/>
                  </a:cubicBezTo>
                  <a:cubicBezTo>
                    <a:pt x="6083" y="7820"/>
                    <a:pt x="6095" y="7809"/>
                    <a:pt x="6111" y="7809"/>
                  </a:cubicBezTo>
                  <a:close/>
                  <a:moveTo>
                    <a:pt x="5314" y="7827"/>
                  </a:moveTo>
                  <a:cubicBezTo>
                    <a:pt x="5334" y="7827"/>
                    <a:pt x="5346" y="7842"/>
                    <a:pt x="5297" y="7878"/>
                  </a:cubicBezTo>
                  <a:cubicBezTo>
                    <a:pt x="5253" y="7849"/>
                    <a:pt x="5290" y="7827"/>
                    <a:pt x="5314" y="7827"/>
                  </a:cubicBezTo>
                  <a:close/>
                  <a:moveTo>
                    <a:pt x="4439" y="7879"/>
                  </a:moveTo>
                  <a:lnTo>
                    <a:pt x="4439" y="7879"/>
                  </a:lnTo>
                  <a:cubicBezTo>
                    <a:pt x="4440" y="7879"/>
                    <a:pt x="4441" y="7879"/>
                    <a:pt x="4442" y="7879"/>
                  </a:cubicBezTo>
                  <a:lnTo>
                    <a:pt x="4442" y="7879"/>
                  </a:lnTo>
                  <a:cubicBezTo>
                    <a:pt x="4441" y="7879"/>
                    <a:pt x="4440" y="7879"/>
                    <a:pt x="4439" y="7879"/>
                  </a:cubicBezTo>
                  <a:close/>
                  <a:moveTo>
                    <a:pt x="2723" y="7300"/>
                  </a:moveTo>
                  <a:cubicBezTo>
                    <a:pt x="2856" y="7300"/>
                    <a:pt x="2831" y="7712"/>
                    <a:pt x="3012" y="7712"/>
                  </a:cubicBezTo>
                  <a:cubicBezTo>
                    <a:pt x="3035" y="7712"/>
                    <a:pt x="3062" y="7705"/>
                    <a:pt x="3093" y="7690"/>
                  </a:cubicBezTo>
                  <a:lnTo>
                    <a:pt x="3093" y="7690"/>
                  </a:lnTo>
                  <a:cubicBezTo>
                    <a:pt x="3098" y="7736"/>
                    <a:pt x="3099" y="7773"/>
                    <a:pt x="3097" y="7801"/>
                  </a:cubicBezTo>
                  <a:lnTo>
                    <a:pt x="3097" y="7801"/>
                  </a:lnTo>
                  <a:cubicBezTo>
                    <a:pt x="3091" y="7807"/>
                    <a:pt x="3080" y="7822"/>
                    <a:pt x="3066" y="7851"/>
                  </a:cubicBezTo>
                  <a:cubicBezTo>
                    <a:pt x="3069" y="7866"/>
                    <a:pt x="3073" y="7873"/>
                    <a:pt x="3078" y="7876"/>
                  </a:cubicBezTo>
                  <a:lnTo>
                    <a:pt x="3078" y="7876"/>
                  </a:lnTo>
                  <a:cubicBezTo>
                    <a:pt x="3069" y="7888"/>
                    <a:pt x="3057" y="7893"/>
                    <a:pt x="3044" y="7893"/>
                  </a:cubicBezTo>
                  <a:cubicBezTo>
                    <a:pt x="2942" y="7893"/>
                    <a:pt x="2721" y="7609"/>
                    <a:pt x="2569" y="7609"/>
                  </a:cubicBezTo>
                  <a:cubicBezTo>
                    <a:pt x="2564" y="7609"/>
                    <a:pt x="2560" y="7609"/>
                    <a:pt x="2555" y="7609"/>
                  </a:cubicBezTo>
                  <a:cubicBezTo>
                    <a:pt x="2622" y="7521"/>
                    <a:pt x="2450" y="7341"/>
                    <a:pt x="2524" y="7341"/>
                  </a:cubicBezTo>
                  <a:cubicBezTo>
                    <a:pt x="2540" y="7341"/>
                    <a:pt x="2566" y="7349"/>
                    <a:pt x="2609" y="7367"/>
                  </a:cubicBezTo>
                  <a:cubicBezTo>
                    <a:pt x="2657" y="7320"/>
                    <a:pt x="2693" y="7300"/>
                    <a:pt x="2723" y="7300"/>
                  </a:cubicBezTo>
                  <a:close/>
                  <a:moveTo>
                    <a:pt x="5743" y="7622"/>
                  </a:moveTo>
                  <a:cubicBezTo>
                    <a:pt x="5805" y="7622"/>
                    <a:pt x="5914" y="7799"/>
                    <a:pt x="5754" y="7905"/>
                  </a:cubicBezTo>
                  <a:cubicBezTo>
                    <a:pt x="5728" y="7878"/>
                    <a:pt x="5728" y="7851"/>
                    <a:pt x="5728" y="7798"/>
                  </a:cubicBezTo>
                  <a:cubicBezTo>
                    <a:pt x="5691" y="7669"/>
                    <a:pt x="5710" y="7622"/>
                    <a:pt x="5743" y="7622"/>
                  </a:cubicBezTo>
                  <a:close/>
                  <a:moveTo>
                    <a:pt x="4462" y="7836"/>
                  </a:moveTo>
                  <a:cubicBezTo>
                    <a:pt x="4489" y="7836"/>
                    <a:pt x="4522" y="7882"/>
                    <a:pt x="4468" y="7882"/>
                  </a:cubicBezTo>
                  <a:cubicBezTo>
                    <a:pt x="4461" y="7882"/>
                    <a:pt x="4452" y="7881"/>
                    <a:pt x="4442" y="7879"/>
                  </a:cubicBezTo>
                  <a:lnTo>
                    <a:pt x="4442" y="7879"/>
                  </a:lnTo>
                  <a:cubicBezTo>
                    <a:pt x="4448" y="7881"/>
                    <a:pt x="4448" y="7888"/>
                    <a:pt x="4437" y="7905"/>
                  </a:cubicBezTo>
                  <a:cubicBezTo>
                    <a:pt x="4409" y="7915"/>
                    <a:pt x="4392" y="7918"/>
                    <a:pt x="4383" y="7918"/>
                  </a:cubicBezTo>
                  <a:cubicBezTo>
                    <a:pt x="4355" y="7918"/>
                    <a:pt x="4415" y="7879"/>
                    <a:pt x="4438" y="7879"/>
                  </a:cubicBezTo>
                  <a:cubicBezTo>
                    <a:pt x="4438" y="7879"/>
                    <a:pt x="4439" y="7879"/>
                    <a:pt x="4439" y="7879"/>
                  </a:cubicBezTo>
                  <a:lnTo>
                    <a:pt x="4439" y="7879"/>
                  </a:lnTo>
                  <a:cubicBezTo>
                    <a:pt x="4439" y="7879"/>
                    <a:pt x="4438" y="7878"/>
                    <a:pt x="4437" y="7878"/>
                  </a:cubicBezTo>
                  <a:cubicBezTo>
                    <a:pt x="4437" y="7847"/>
                    <a:pt x="4449" y="7836"/>
                    <a:pt x="4462" y="7836"/>
                  </a:cubicBezTo>
                  <a:close/>
                  <a:moveTo>
                    <a:pt x="5459" y="7912"/>
                  </a:moveTo>
                  <a:cubicBezTo>
                    <a:pt x="5479" y="7912"/>
                    <a:pt x="5499" y="7919"/>
                    <a:pt x="5459" y="7932"/>
                  </a:cubicBezTo>
                  <a:cubicBezTo>
                    <a:pt x="5418" y="7919"/>
                    <a:pt x="5439" y="7912"/>
                    <a:pt x="5459" y="7912"/>
                  </a:cubicBezTo>
                  <a:close/>
                  <a:moveTo>
                    <a:pt x="4595" y="7905"/>
                  </a:moveTo>
                  <a:cubicBezTo>
                    <a:pt x="4624" y="7905"/>
                    <a:pt x="4655" y="7942"/>
                    <a:pt x="4572" y="7959"/>
                  </a:cubicBezTo>
                  <a:cubicBezTo>
                    <a:pt x="4561" y="7918"/>
                    <a:pt x="4578" y="7905"/>
                    <a:pt x="4595" y="7905"/>
                  </a:cubicBezTo>
                  <a:close/>
                  <a:moveTo>
                    <a:pt x="4446" y="7943"/>
                  </a:moveTo>
                  <a:cubicBezTo>
                    <a:pt x="4452" y="7943"/>
                    <a:pt x="4453" y="7954"/>
                    <a:pt x="4437" y="7986"/>
                  </a:cubicBezTo>
                  <a:cubicBezTo>
                    <a:pt x="4429" y="7988"/>
                    <a:pt x="4424" y="7989"/>
                    <a:pt x="4420" y="7989"/>
                  </a:cubicBezTo>
                  <a:cubicBezTo>
                    <a:pt x="4393" y="7989"/>
                    <a:pt x="4432" y="7943"/>
                    <a:pt x="4446" y="7943"/>
                  </a:cubicBezTo>
                  <a:close/>
                  <a:moveTo>
                    <a:pt x="5242" y="7928"/>
                  </a:moveTo>
                  <a:cubicBezTo>
                    <a:pt x="5265" y="7928"/>
                    <a:pt x="5335" y="7990"/>
                    <a:pt x="5312" y="7990"/>
                  </a:cubicBezTo>
                  <a:cubicBezTo>
                    <a:pt x="5304" y="7990"/>
                    <a:pt x="5283" y="7982"/>
                    <a:pt x="5244" y="7959"/>
                  </a:cubicBezTo>
                  <a:cubicBezTo>
                    <a:pt x="5232" y="7936"/>
                    <a:pt x="5234" y="7928"/>
                    <a:pt x="5242" y="7928"/>
                  </a:cubicBezTo>
                  <a:close/>
                  <a:moveTo>
                    <a:pt x="5666" y="7921"/>
                  </a:moveTo>
                  <a:cubicBezTo>
                    <a:pt x="5714" y="7921"/>
                    <a:pt x="5764" y="7991"/>
                    <a:pt x="5647" y="8093"/>
                  </a:cubicBezTo>
                  <a:cubicBezTo>
                    <a:pt x="5586" y="7971"/>
                    <a:pt x="5625" y="7921"/>
                    <a:pt x="5666" y="7921"/>
                  </a:cubicBezTo>
                  <a:close/>
                  <a:moveTo>
                    <a:pt x="4713" y="7953"/>
                  </a:moveTo>
                  <a:cubicBezTo>
                    <a:pt x="4763" y="7953"/>
                    <a:pt x="4795" y="8122"/>
                    <a:pt x="4649" y="8122"/>
                  </a:cubicBezTo>
                  <a:cubicBezTo>
                    <a:pt x="4642" y="8122"/>
                    <a:pt x="4634" y="8121"/>
                    <a:pt x="4625" y="8120"/>
                  </a:cubicBezTo>
                  <a:cubicBezTo>
                    <a:pt x="4598" y="8137"/>
                    <a:pt x="4582" y="8143"/>
                    <a:pt x="4573" y="8143"/>
                  </a:cubicBezTo>
                  <a:cubicBezTo>
                    <a:pt x="4544" y="8143"/>
                    <a:pt x="4614" y="8063"/>
                    <a:pt x="4644" y="8063"/>
                  </a:cubicBezTo>
                  <a:cubicBezTo>
                    <a:pt x="4647" y="8063"/>
                    <a:pt x="4650" y="8064"/>
                    <a:pt x="4652" y="8067"/>
                  </a:cubicBezTo>
                  <a:cubicBezTo>
                    <a:pt x="4667" y="7982"/>
                    <a:pt x="4692" y="7953"/>
                    <a:pt x="4713" y="7953"/>
                  </a:cubicBezTo>
                  <a:close/>
                  <a:moveTo>
                    <a:pt x="5964" y="7900"/>
                  </a:moveTo>
                  <a:cubicBezTo>
                    <a:pt x="6022" y="7900"/>
                    <a:pt x="6049" y="8144"/>
                    <a:pt x="5940" y="8144"/>
                  </a:cubicBezTo>
                  <a:cubicBezTo>
                    <a:pt x="5914" y="8144"/>
                    <a:pt x="5879" y="8130"/>
                    <a:pt x="5835" y="8093"/>
                  </a:cubicBezTo>
                  <a:lnTo>
                    <a:pt x="5862" y="8067"/>
                  </a:lnTo>
                  <a:lnTo>
                    <a:pt x="5889" y="8040"/>
                  </a:lnTo>
                  <a:cubicBezTo>
                    <a:pt x="5915" y="7937"/>
                    <a:pt x="5942" y="7900"/>
                    <a:pt x="5964" y="7900"/>
                  </a:cubicBezTo>
                  <a:close/>
                  <a:moveTo>
                    <a:pt x="6755" y="8216"/>
                  </a:moveTo>
                  <a:cubicBezTo>
                    <a:pt x="6770" y="8216"/>
                    <a:pt x="6776" y="8219"/>
                    <a:pt x="6749" y="8228"/>
                  </a:cubicBezTo>
                  <a:cubicBezTo>
                    <a:pt x="6660" y="8228"/>
                    <a:pt x="6725" y="8216"/>
                    <a:pt x="6755" y="8216"/>
                  </a:cubicBezTo>
                  <a:close/>
                  <a:moveTo>
                    <a:pt x="4480" y="7582"/>
                  </a:moveTo>
                  <a:cubicBezTo>
                    <a:pt x="4278" y="7582"/>
                    <a:pt x="4102" y="7692"/>
                    <a:pt x="4168" y="7959"/>
                  </a:cubicBezTo>
                  <a:cubicBezTo>
                    <a:pt x="4201" y="8141"/>
                    <a:pt x="4388" y="8242"/>
                    <a:pt x="4570" y="8242"/>
                  </a:cubicBezTo>
                  <a:cubicBezTo>
                    <a:pt x="4683" y="8242"/>
                    <a:pt x="4795" y="8203"/>
                    <a:pt x="4867" y="8120"/>
                  </a:cubicBezTo>
                  <a:cubicBezTo>
                    <a:pt x="5104" y="7805"/>
                    <a:pt x="4767" y="7582"/>
                    <a:pt x="4480" y="7582"/>
                  </a:cubicBezTo>
                  <a:close/>
                  <a:moveTo>
                    <a:pt x="5235" y="8096"/>
                  </a:moveTo>
                  <a:cubicBezTo>
                    <a:pt x="5297" y="8096"/>
                    <a:pt x="5379" y="8190"/>
                    <a:pt x="5217" y="8255"/>
                  </a:cubicBezTo>
                  <a:cubicBezTo>
                    <a:pt x="5163" y="8137"/>
                    <a:pt x="5195" y="8096"/>
                    <a:pt x="5235" y="8096"/>
                  </a:cubicBezTo>
                  <a:close/>
                  <a:moveTo>
                    <a:pt x="6608" y="8168"/>
                  </a:moveTo>
                  <a:cubicBezTo>
                    <a:pt x="6648" y="8168"/>
                    <a:pt x="6683" y="8302"/>
                    <a:pt x="6634" y="8302"/>
                  </a:cubicBezTo>
                  <a:cubicBezTo>
                    <a:pt x="6618" y="8302"/>
                    <a:pt x="6595" y="8289"/>
                    <a:pt x="6561" y="8255"/>
                  </a:cubicBezTo>
                  <a:cubicBezTo>
                    <a:pt x="6574" y="8190"/>
                    <a:pt x="6591" y="8168"/>
                    <a:pt x="6608" y="8168"/>
                  </a:cubicBezTo>
                  <a:close/>
                  <a:moveTo>
                    <a:pt x="5543" y="8316"/>
                  </a:moveTo>
                  <a:cubicBezTo>
                    <a:pt x="5540" y="8330"/>
                    <a:pt x="5537" y="8345"/>
                    <a:pt x="5534" y="8360"/>
                  </a:cubicBezTo>
                  <a:lnTo>
                    <a:pt x="5534" y="8360"/>
                  </a:lnTo>
                  <a:cubicBezTo>
                    <a:pt x="5560" y="8339"/>
                    <a:pt x="5558" y="8324"/>
                    <a:pt x="5543" y="8316"/>
                  </a:cubicBezTo>
                  <a:close/>
                  <a:moveTo>
                    <a:pt x="5640" y="8354"/>
                  </a:moveTo>
                  <a:cubicBezTo>
                    <a:pt x="5626" y="8364"/>
                    <a:pt x="5615" y="8374"/>
                    <a:pt x="5620" y="8374"/>
                  </a:cubicBezTo>
                  <a:cubicBezTo>
                    <a:pt x="5622" y="8374"/>
                    <a:pt x="5628" y="8372"/>
                    <a:pt x="5638" y="8367"/>
                  </a:cubicBezTo>
                  <a:lnTo>
                    <a:pt x="5638" y="8367"/>
                  </a:lnTo>
                  <a:cubicBezTo>
                    <a:pt x="5639" y="8362"/>
                    <a:pt x="5639" y="8358"/>
                    <a:pt x="5640" y="8354"/>
                  </a:cubicBezTo>
                  <a:close/>
                  <a:moveTo>
                    <a:pt x="5906" y="8316"/>
                  </a:moveTo>
                  <a:cubicBezTo>
                    <a:pt x="6005" y="8316"/>
                    <a:pt x="6156" y="8357"/>
                    <a:pt x="5916" y="8389"/>
                  </a:cubicBezTo>
                  <a:cubicBezTo>
                    <a:pt x="5796" y="8335"/>
                    <a:pt x="5839" y="8316"/>
                    <a:pt x="5906" y="8316"/>
                  </a:cubicBezTo>
                  <a:close/>
                  <a:moveTo>
                    <a:pt x="6289" y="8248"/>
                  </a:moveTo>
                  <a:cubicBezTo>
                    <a:pt x="6375" y="8248"/>
                    <a:pt x="6449" y="8420"/>
                    <a:pt x="6246" y="8420"/>
                  </a:cubicBezTo>
                  <a:cubicBezTo>
                    <a:pt x="6228" y="8420"/>
                    <a:pt x="6208" y="8419"/>
                    <a:pt x="6185" y="8416"/>
                  </a:cubicBezTo>
                  <a:cubicBezTo>
                    <a:pt x="6201" y="8290"/>
                    <a:pt x="6247" y="8248"/>
                    <a:pt x="6289" y="8248"/>
                  </a:cubicBezTo>
                  <a:close/>
                  <a:moveTo>
                    <a:pt x="6471" y="8484"/>
                  </a:moveTo>
                  <a:cubicBezTo>
                    <a:pt x="6468" y="8484"/>
                    <a:pt x="6463" y="8487"/>
                    <a:pt x="6454" y="8497"/>
                  </a:cubicBezTo>
                  <a:cubicBezTo>
                    <a:pt x="6447" y="8516"/>
                    <a:pt x="6447" y="8523"/>
                    <a:pt x="6450" y="8523"/>
                  </a:cubicBezTo>
                  <a:cubicBezTo>
                    <a:pt x="6456" y="8523"/>
                    <a:pt x="6479" y="8484"/>
                    <a:pt x="6471" y="8484"/>
                  </a:cubicBezTo>
                  <a:close/>
                  <a:moveTo>
                    <a:pt x="6896" y="8493"/>
                  </a:moveTo>
                  <a:cubicBezTo>
                    <a:pt x="6917" y="8493"/>
                    <a:pt x="6929" y="8501"/>
                    <a:pt x="6884" y="8524"/>
                  </a:cubicBezTo>
                  <a:cubicBezTo>
                    <a:pt x="6822" y="8508"/>
                    <a:pt x="6867" y="8493"/>
                    <a:pt x="6896" y="8493"/>
                  </a:cubicBezTo>
                  <a:close/>
                  <a:moveTo>
                    <a:pt x="6701" y="8511"/>
                  </a:moveTo>
                  <a:cubicBezTo>
                    <a:pt x="6736" y="8511"/>
                    <a:pt x="6748" y="8528"/>
                    <a:pt x="6669" y="8577"/>
                  </a:cubicBezTo>
                  <a:cubicBezTo>
                    <a:pt x="6516" y="8560"/>
                    <a:pt x="6642" y="8511"/>
                    <a:pt x="6701" y="8511"/>
                  </a:cubicBezTo>
                  <a:close/>
                  <a:moveTo>
                    <a:pt x="6427" y="8539"/>
                  </a:moveTo>
                  <a:cubicBezTo>
                    <a:pt x="6420" y="8539"/>
                    <a:pt x="6411" y="8549"/>
                    <a:pt x="6400" y="8577"/>
                  </a:cubicBezTo>
                  <a:cubicBezTo>
                    <a:pt x="6411" y="8606"/>
                    <a:pt x="6420" y="8616"/>
                    <a:pt x="6427" y="8616"/>
                  </a:cubicBezTo>
                  <a:cubicBezTo>
                    <a:pt x="6445" y="8616"/>
                    <a:pt x="6445" y="8539"/>
                    <a:pt x="6427" y="8539"/>
                  </a:cubicBezTo>
                  <a:close/>
                  <a:moveTo>
                    <a:pt x="5273" y="8433"/>
                  </a:moveTo>
                  <a:cubicBezTo>
                    <a:pt x="5322" y="8433"/>
                    <a:pt x="5408" y="8627"/>
                    <a:pt x="5362" y="8627"/>
                  </a:cubicBezTo>
                  <a:cubicBezTo>
                    <a:pt x="5344" y="8627"/>
                    <a:pt x="5308" y="8600"/>
                    <a:pt x="5244" y="8524"/>
                  </a:cubicBezTo>
                  <a:cubicBezTo>
                    <a:pt x="5244" y="8458"/>
                    <a:pt x="5256" y="8433"/>
                    <a:pt x="5273" y="8433"/>
                  </a:cubicBezTo>
                  <a:close/>
                  <a:moveTo>
                    <a:pt x="6243" y="8582"/>
                  </a:moveTo>
                  <a:cubicBezTo>
                    <a:pt x="6235" y="8582"/>
                    <a:pt x="6231" y="8602"/>
                    <a:pt x="6238" y="8658"/>
                  </a:cubicBezTo>
                  <a:cubicBezTo>
                    <a:pt x="6255" y="8674"/>
                    <a:pt x="6265" y="8681"/>
                    <a:pt x="6272" y="8681"/>
                  </a:cubicBezTo>
                  <a:cubicBezTo>
                    <a:pt x="6298" y="8681"/>
                    <a:pt x="6261" y="8582"/>
                    <a:pt x="6243" y="8582"/>
                  </a:cubicBezTo>
                  <a:close/>
                  <a:moveTo>
                    <a:pt x="6817" y="8688"/>
                  </a:moveTo>
                  <a:cubicBezTo>
                    <a:pt x="6840" y="8688"/>
                    <a:pt x="6862" y="8709"/>
                    <a:pt x="6803" y="8739"/>
                  </a:cubicBezTo>
                  <a:cubicBezTo>
                    <a:pt x="6779" y="8702"/>
                    <a:pt x="6798" y="8688"/>
                    <a:pt x="6817" y="8688"/>
                  </a:cubicBezTo>
                  <a:close/>
                  <a:moveTo>
                    <a:pt x="6400" y="8739"/>
                  </a:moveTo>
                  <a:cubicBezTo>
                    <a:pt x="6485" y="8756"/>
                    <a:pt x="6473" y="8805"/>
                    <a:pt x="6446" y="8805"/>
                  </a:cubicBezTo>
                  <a:cubicBezTo>
                    <a:pt x="6430" y="8805"/>
                    <a:pt x="6410" y="8788"/>
                    <a:pt x="6400" y="8739"/>
                  </a:cubicBezTo>
                  <a:close/>
                  <a:moveTo>
                    <a:pt x="5913" y="8789"/>
                  </a:moveTo>
                  <a:cubicBezTo>
                    <a:pt x="5907" y="8789"/>
                    <a:pt x="5899" y="8790"/>
                    <a:pt x="5889" y="8792"/>
                  </a:cubicBezTo>
                  <a:cubicBezTo>
                    <a:pt x="5873" y="8824"/>
                    <a:pt x="5876" y="8835"/>
                    <a:pt x="5885" y="8835"/>
                  </a:cubicBezTo>
                  <a:cubicBezTo>
                    <a:pt x="5904" y="8835"/>
                    <a:pt x="5950" y="8789"/>
                    <a:pt x="5913" y="8789"/>
                  </a:cubicBezTo>
                  <a:close/>
                  <a:moveTo>
                    <a:pt x="5668" y="8822"/>
                  </a:moveTo>
                  <a:cubicBezTo>
                    <a:pt x="5677" y="8822"/>
                    <a:pt x="5683" y="8828"/>
                    <a:pt x="5674" y="8846"/>
                  </a:cubicBezTo>
                  <a:cubicBezTo>
                    <a:pt x="5620" y="8846"/>
                    <a:pt x="5650" y="8822"/>
                    <a:pt x="5668" y="8822"/>
                  </a:cubicBezTo>
                  <a:close/>
                  <a:moveTo>
                    <a:pt x="6055" y="8643"/>
                  </a:moveTo>
                  <a:cubicBezTo>
                    <a:pt x="6078" y="8665"/>
                    <a:pt x="6102" y="8704"/>
                    <a:pt x="6119" y="8744"/>
                  </a:cubicBezTo>
                  <a:lnTo>
                    <a:pt x="6119" y="8744"/>
                  </a:lnTo>
                  <a:cubicBezTo>
                    <a:pt x="6111" y="8751"/>
                    <a:pt x="6111" y="8762"/>
                    <a:pt x="6130" y="8776"/>
                  </a:cubicBezTo>
                  <a:lnTo>
                    <a:pt x="6130" y="8776"/>
                  </a:lnTo>
                  <a:cubicBezTo>
                    <a:pt x="6130" y="8775"/>
                    <a:pt x="6131" y="8774"/>
                    <a:pt x="6131" y="8774"/>
                  </a:cubicBezTo>
                  <a:lnTo>
                    <a:pt x="6131" y="8774"/>
                  </a:lnTo>
                  <a:cubicBezTo>
                    <a:pt x="6132" y="8775"/>
                    <a:pt x="6132" y="8776"/>
                    <a:pt x="6132" y="8778"/>
                  </a:cubicBezTo>
                  <a:lnTo>
                    <a:pt x="6132" y="8778"/>
                  </a:lnTo>
                  <a:cubicBezTo>
                    <a:pt x="6131" y="8777"/>
                    <a:pt x="6131" y="8776"/>
                    <a:pt x="6130" y="8776"/>
                  </a:cubicBezTo>
                  <a:lnTo>
                    <a:pt x="6130" y="8776"/>
                  </a:lnTo>
                  <a:cubicBezTo>
                    <a:pt x="6114" y="8797"/>
                    <a:pt x="6088" y="8821"/>
                    <a:pt x="6050" y="8846"/>
                  </a:cubicBezTo>
                  <a:cubicBezTo>
                    <a:pt x="5944" y="8704"/>
                    <a:pt x="5993" y="8646"/>
                    <a:pt x="6055" y="8643"/>
                  </a:cubicBezTo>
                  <a:close/>
                  <a:moveTo>
                    <a:pt x="5747" y="8818"/>
                  </a:moveTo>
                  <a:cubicBezTo>
                    <a:pt x="5733" y="8818"/>
                    <a:pt x="5719" y="8823"/>
                    <a:pt x="5710" y="8831"/>
                  </a:cubicBezTo>
                  <a:lnTo>
                    <a:pt x="5710" y="8831"/>
                  </a:lnTo>
                  <a:cubicBezTo>
                    <a:pt x="5733" y="8841"/>
                    <a:pt x="5755" y="8852"/>
                    <a:pt x="5778" y="8862"/>
                  </a:cubicBezTo>
                  <a:lnTo>
                    <a:pt x="5778" y="8862"/>
                  </a:lnTo>
                  <a:cubicBezTo>
                    <a:pt x="5789" y="8831"/>
                    <a:pt x="5769" y="8818"/>
                    <a:pt x="5747" y="8818"/>
                  </a:cubicBezTo>
                  <a:close/>
                  <a:moveTo>
                    <a:pt x="6016" y="8622"/>
                  </a:moveTo>
                  <a:cubicBezTo>
                    <a:pt x="5990" y="8622"/>
                    <a:pt x="5970" y="8660"/>
                    <a:pt x="5970" y="8766"/>
                  </a:cubicBezTo>
                  <a:cubicBezTo>
                    <a:pt x="5970" y="8792"/>
                    <a:pt x="5970" y="8792"/>
                    <a:pt x="5996" y="8819"/>
                  </a:cubicBezTo>
                  <a:cubicBezTo>
                    <a:pt x="6053" y="8867"/>
                    <a:pt x="6091" y="8886"/>
                    <a:pt x="6114" y="8886"/>
                  </a:cubicBezTo>
                  <a:cubicBezTo>
                    <a:pt x="6152" y="8886"/>
                    <a:pt x="6151" y="8835"/>
                    <a:pt x="6132" y="8778"/>
                  </a:cubicBezTo>
                  <a:lnTo>
                    <a:pt x="6132" y="8778"/>
                  </a:lnTo>
                  <a:cubicBezTo>
                    <a:pt x="6139" y="8782"/>
                    <a:pt x="6147" y="8787"/>
                    <a:pt x="6158" y="8792"/>
                  </a:cubicBezTo>
                  <a:cubicBezTo>
                    <a:pt x="6252" y="8752"/>
                    <a:pt x="6212" y="8732"/>
                    <a:pt x="6168" y="8732"/>
                  </a:cubicBezTo>
                  <a:cubicBezTo>
                    <a:pt x="6162" y="8732"/>
                    <a:pt x="6156" y="8732"/>
                    <a:pt x="6151" y="8733"/>
                  </a:cubicBezTo>
                  <a:lnTo>
                    <a:pt x="6151" y="8733"/>
                  </a:lnTo>
                  <a:cubicBezTo>
                    <a:pt x="6163" y="8677"/>
                    <a:pt x="6109" y="8643"/>
                    <a:pt x="6060" y="8643"/>
                  </a:cubicBezTo>
                  <a:cubicBezTo>
                    <a:pt x="6058" y="8643"/>
                    <a:pt x="6057" y="8643"/>
                    <a:pt x="6055" y="8643"/>
                  </a:cubicBezTo>
                  <a:lnTo>
                    <a:pt x="6055" y="8643"/>
                  </a:lnTo>
                  <a:cubicBezTo>
                    <a:pt x="6041" y="8630"/>
                    <a:pt x="6028" y="8622"/>
                    <a:pt x="6016" y="8622"/>
                  </a:cubicBezTo>
                  <a:close/>
                  <a:moveTo>
                    <a:pt x="5688" y="8862"/>
                  </a:moveTo>
                  <a:cubicBezTo>
                    <a:pt x="5695" y="8862"/>
                    <a:pt x="5701" y="8872"/>
                    <a:pt x="5701" y="8900"/>
                  </a:cubicBezTo>
                  <a:cubicBezTo>
                    <a:pt x="5689" y="8908"/>
                    <a:pt x="5680" y="8911"/>
                    <a:pt x="5674" y="8911"/>
                  </a:cubicBezTo>
                  <a:cubicBezTo>
                    <a:pt x="5652" y="8911"/>
                    <a:pt x="5673" y="8862"/>
                    <a:pt x="5688" y="8862"/>
                  </a:cubicBezTo>
                  <a:close/>
                  <a:moveTo>
                    <a:pt x="5962" y="8863"/>
                  </a:moveTo>
                  <a:cubicBezTo>
                    <a:pt x="5956" y="8863"/>
                    <a:pt x="5950" y="8872"/>
                    <a:pt x="5943" y="8900"/>
                  </a:cubicBezTo>
                  <a:lnTo>
                    <a:pt x="5943" y="8927"/>
                  </a:lnTo>
                  <a:cubicBezTo>
                    <a:pt x="5947" y="8929"/>
                    <a:pt x="5951" y="8930"/>
                    <a:pt x="5954" y="8930"/>
                  </a:cubicBezTo>
                  <a:cubicBezTo>
                    <a:pt x="5982" y="8930"/>
                    <a:pt x="5976" y="8863"/>
                    <a:pt x="5962" y="8863"/>
                  </a:cubicBezTo>
                  <a:close/>
                  <a:moveTo>
                    <a:pt x="5586" y="8234"/>
                  </a:moveTo>
                  <a:cubicBezTo>
                    <a:pt x="5601" y="8234"/>
                    <a:pt x="5620" y="8255"/>
                    <a:pt x="5647" y="8308"/>
                  </a:cubicBezTo>
                  <a:cubicBezTo>
                    <a:pt x="5644" y="8324"/>
                    <a:pt x="5642" y="8340"/>
                    <a:pt x="5640" y="8354"/>
                  </a:cubicBezTo>
                  <a:lnTo>
                    <a:pt x="5640" y="8354"/>
                  </a:lnTo>
                  <a:cubicBezTo>
                    <a:pt x="5659" y="8340"/>
                    <a:pt x="5684" y="8324"/>
                    <a:pt x="5688" y="8324"/>
                  </a:cubicBezTo>
                  <a:cubicBezTo>
                    <a:pt x="5692" y="8324"/>
                    <a:pt x="5682" y="8334"/>
                    <a:pt x="5647" y="8362"/>
                  </a:cubicBezTo>
                  <a:cubicBezTo>
                    <a:pt x="5644" y="8364"/>
                    <a:pt x="5641" y="8365"/>
                    <a:pt x="5638" y="8367"/>
                  </a:cubicBezTo>
                  <a:lnTo>
                    <a:pt x="5638" y="8367"/>
                  </a:lnTo>
                  <a:cubicBezTo>
                    <a:pt x="5614" y="8567"/>
                    <a:pt x="5684" y="8629"/>
                    <a:pt x="5795" y="8629"/>
                  </a:cubicBezTo>
                  <a:cubicBezTo>
                    <a:pt x="5809" y="8629"/>
                    <a:pt x="5823" y="8628"/>
                    <a:pt x="5837" y="8626"/>
                  </a:cubicBezTo>
                  <a:lnTo>
                    <a:pt x="5837" y="8626"/>
                  </a:lnTo>
                  <a:cubicBezTo>
                    <a:pt x="5846" y="8636"/>
                    <a:pt x="5863" y="8647"/>
                    <a:pt x="5889" y="8658"/>
                  </a:cubicBezTo>
                  <a:cubicBezTo>
                    <a:pt x="5909" y="8638"/>
                    <a:pt x="5919" y="8622"/>
                    <a:pt x="5922" y="8610"/>
                  </a:cubicBezTo>
                  <a:lnTo>
                    <a:pt x="5922" y="8610"/>
                  </a:lnTo>
                  <a:cubicBezTo>
                    <a:pt x="5892" y="8618"/>
                    <a:pt x="5864" y="8623"/>
                    <a:pt x="5837" y="8626"/>
                  </a:cubicBezTo>
                  <a:lnTo>
                    <a:pt x="5837" y="8626"/>
                  </a:lnTo>
                  <a:cubicBezTo>
                    <a:pt x="5810" y="8597"/>
                    <a:pt x="5850" y="8576"/>
                    <a:pt x="5883" y="8576"/>
                  </a:cubicBezTo>
                  <a:cubicBezTo>
                    <a:pt x="5907" y="8576"/>
                    <a:pt x="5928" y="8586"/>
                    <a:pt x="5922" y="8610"/>
                  </a:cubicBezTo>
                  <a:lnTo>
                    <a:pt x="5922" y="8610"/>
                  </a:lnTo>
                  <a:cubicBezTo>
                    <a:pt x="6078" y="8571"/>
                    <a:pt x="6266" y="8482"/>
                    <a:pt x="6400" y="8470"/>
                  </a:cubicBezTo>
                  <a:cubicBezTo>
                    <a:pt x="6400" y="8443"/>
                    <a:pt x="6405" y="8422"/>
                    <a:pt x="6415" y="8407"/>
                  </a:cubicBezTo>
                  <a:lnTo>
                    <a:pt x="6415" y="8407"/>
                  </a:lnTo>
                  <a:cubicBezTo>
                    <a:pt x="6425" y="8411"/>
                    <a:pt x="6438" y="8414"/>
                    <a:pt x="6454" y="8416"/>
                  </a:cubicBezTo>
                  <a:cubicBezTo>
                    <a:pt x="6463" y="8398"/>
                    <a:pt x="6467" y="8383"/>
                    <a:pt x="6469" y="8372"/>
                  </a:cubicBezTo>
                  <a:lnTo>
                    <a:pt x="6469" y="8372"/>
                  </a:lnTo>
                  <a:cubicBezTo>
                    <a:pt x="6446" y="8378"/>
                    <a:pt x="6427" y="8389"/>
                    <a:pt x="6415" y="8407"/>
                  </a:cubicBezTo>
                  <a:lnTo>
                    <a:pt x="6415" y="8407"/>
                  </a:lnTo>
                  <a:cubicBezTo>
                    <a:pt x="6351" y="8384"/>
                    <a:pt x="6405" y="8338"/>
                    <a:pt x="6442" y="8338"/>
                  </a:cubicBezTo>
                  <a:cubicBezTo>
                    <a:pt x="6458" y="8338"/>
                    <a:pt x="6471" y="8347"/>
                    <a:pt x="6469" y="8372"/>
                  </a:cubicBezTo>
                  <a:lnTo>
                    <a:pt x="6469" y="8372"/>
                  </a:lnTo>
                  <a:cubicBezTo>
                    <a:pt x="6487" y="8367"/>
                    <a:pt x="6507" y="8365"/>
                    <a:pt x="6530" y="8365"/>
                  </a:cubicBezTo>
                  <a:cubicBezTo>
                    <a:pt x="6586" y="8365"/>
                    <a:pt x="6653" y="8376"/>
                    <a:pt x="6713" y="8376"/>
                  </a:cubicBezTo>
                  <a:cubicBezTo>
                    <a:pt x="6746" y="8376"/>
                    <a:pt x="6777" y="8373"/>
                    <a:pt x="6803" y="8362"/>
                  </a:cubicBezTo>
                  <a:cubicBezTo>
                    <a:pt x="6968" y="8362"/>
                    <a:pt x="6803" y="8506"/>
                    <a:pt x="6651" y="8506"/>
                  </a:cubicBezTo>
                  <a:cubicBezTo>
                    <a:pt x="6630" y="8506"/>
                    <a:pt x="6608" y="8503"/>
                    <a:pt x="6588" y="8497"/>
                  </a:cubicBezTo>
                  <a:cubicBezTo>
                    <a:pt x="6561" y="8658"/>
                    <a:pt x="6480" y="8712"/>
                    <a:pt x="6292" y="8712"/>
                  </a:cubicBezTo>
                  <a:cubicBezTo>
                    <a:pt x="6247" y="8893"/>
                    <a:pt x="6165" y="8952"/>
                    <a:pt x="6065" y="8952"/>
                  </a:cubicBezTo>
                  <a:cubicBezTo>
                    <a:pt x="5979" y="8952"/>
                    <a:pt x="5880" y="8909"/>
                    <a:pt x="5778" y="8862"/>
                  </a:cubicBezTo>
                  <a:lnTo>
                    <a:pt x="5778" y="8862"/>
                  </a:lnTo>
                  <a:cubicBezTo>
                    <a:pt x="5774" y="8872"/>
                    <a:pt x="5766" y="8885"/>
                    <a:pt x="5754" y="8900"/>
                  </a:cubicBezTo>
                  <a:cubicBezTo>
                    <a:pt x="5696" y="8871"/>
                    <a:pt x="5694" y="8845"/>
                    <a:pt x="5710" y="8831"/>
                  </a:cubicBezTo>
                  <a:lnTo>
                    <a:pt x="5710" y="8831"/>
                  </a:lnTo>
                  <a:cubicBezTo>
                    <a:pt x="5605" y="8782"/>
                    <a:pt x="5498" y="8738"/>
                    <a:pt x="5402" y="8738"/>
                  </a:cubicBezTo>
                  <a:cubicBezTo>
                    <a:pt x="5394" y="8738"/>
                    <a:pt x="5386" y="8738"/>
                    <a:pt x="5378" y="8739"/>
                  </a:cubicBezTo>
                  <a:lnTo>
                    <a:pt x="5378" y="8685"/>
                  </a:lnTo>
                  <a:lnTo>
                    <a:pt x="5405" y="8631"/>
                  </a:lnTo>
                  <a:cubicBezTo>
                    <a:pt x="5406" y="8631"/>
                    <a:pt x="5407" y="8630"/>
                    <a:pt x="5409" y="8630"/>
                  </a:cubicBezTo>
                  <a:lnTo>
                    <a:pt x="5409" y="8630"/>
                  </a:lnTo>
                  <a:cubicBezTo>
                    <a:pt x="5409" y="8644"/>
                    <a:pt x="5416" y="8669"/>
                    <a:pt x="5432" y="8712"/>
                  </a:cubicBezTo>
                  <a:cubicBezTo>
                    <a:pt x="5478" y="8712"/>
                    <a:pt x="5446" y="8643"/>
                    <a:pt x="5424" y="8622"/>
                  </a:cubicBezTo>
                  <a:lnTo>
                    <a:pt x="5424" y="8622"/>
                  </a:lnTo>
                  <a:cubicBezTo>
                    <a:pt x="5488" y="8582"/>
                    <a:pt x="5513" y="8457"/>
                    <a:pt x="5534" y="8360"/>
                  </a:cubicBezTo>
                  <a:lnTo>
                    <a:pt x="5534" y="8360"/>
                  </a:lnTo>
                  <a:cubicBezTo>
                    <a:pt x="5523" y="8369"/>
                    <a:pt x="5507" y="8378"/>
                    <a:pt x="5486" y="8389"/>
                  </a:cubicBezTo>
                  <a:cubicBezTo>
                    <a:pt x="5405" y="8335"/>
                    <a:pt x="5459" y="8308"/>
                    <a:pt x="5506" y="8308"/>
                  </a:cubicBezTo>
                  <a:cubicBezTo>
                    <a:pt x="5520" y="8308"/>
                    <a:pt x="5534" y="8311"/>
                    <a:pt x="5543" y="8316"/>
                  </a:cubicBezTo>
                  <a:lnTo>
                    <a:pt x="5543" y="8316"/>
                  </a:lnTo>
                  <a:cubicBezTo>
                    <a:pt x="5555" y="8268"/>
                    <a:pt x="5567" y="8234"/>
                    <a:pt x="5586" y="8234"/>
                  </a:cubicBezTo>
                  <a:close/>
                  <a:moveTo>
                    <a:pt x="6370" y="8957"/>
                  </a:moveTo>
                  <a:cubicBezTo>
                    <a:pt x="6365" y="8957"/>
                    <a:pt x="6357" y="8964"/>
                    <a:pt x="6346" y="8981"/>
                  </a:cubicBezTo>
                  <a:cubicBezTo>
                    <a:pt x="6352" y="8998"/>
                    <a:pt x="6357" y="9004"/>
                    <a:pt x="6362" y="9004"/>
                  </a:cubicBezTo>
                  <a:cubicBezTo>
                    <a:pt x="6376" y="9004"/>
                    <a:pt x="6383" y="8957"/>
                    <a:pt x="6370" y="8957"/>
                  </a:cubicBezTo>
                  <a:close/>
                  <a:moveTo>
                    <a:pt x="6563" y="8875"/>
                  </a:moveTo>
                  <a:cubicBezTo>
                    <a:pt x="6629" y="8875"/>
                    <a:pt x="6721" y="8974"/>
                    <a:pt x="6534" y="9008"/>
                  </a:cubicBezTo>
                  <a:cubicBezTo>
                    <a:pt x="6495" y="8909"/>
                    <a:pt x="6524" y="8875"/>
                    <a:pt x="6563" y="8875"/>
                  </a:cubicBezTo>
                  <a:close/>
                  <a:moveTo>
                    <a:pt x="6178" y="8989"/>
                  </a:moveTo>
                  <a:lnTo>
                    <a:pt x="6178" y="8989"/>
                  </a:lnTo>
                  <a:cubicBezTo>
                    <a:pt x="6178" y="8995"/>
                    <a:pt x="6179" y="9002"/>
                    <a:pt x="6184" y="9009"/>
                  </a:cubicBezTo>
                  <a:lnTo>
                    <a:pt x="6184" y="9009"/>
                  </a:lnTo>
                  <a:cubicBezTo>
                    <a:pt x="6184" y="9009"/>
                    <a:pt x="6184" y="9008"/>
                    <a:pt x="6185" y="9008"/>
                  </a:cubicBezTo>
                  <a:cubicBezTo>
                    <a:pt x="6183" y="8999"/>
                    <a:pt x="6181" y="8993"/>
                    <a:pt x="6178" y="8989"/>
                  </a:cubicBezTo>
                  <a:close/>
                  <a:moveTo>
                    <a:pt x="6289" y="8954"/>
                  </a:moveTo>
                  <a:lnTo>
                    <a:pt x="6289" y="8954"/>
                  </a:lnTo>
                  <a:cubicBezTo>
                    <a:pt x="6284" y="8972"/>
                    <a:pt x="6283" y="8998"/>
                    <a:pt x="6291" y="9032"/>
                  </a:cubicBezTo>
                  <a:lnTo>
                    <a:pt x="6291" y="9032"/>
                  </a:lnTo>
                  <a:cubicBezTo>
                    <a:pt x="6324" y="8988"/>
                    <a:pt x="6314" y="8964"/>
                    <a:pt x="6289" y="8954"/>
                  </a:cubicBezTo>
                  <a:close/>
                  <a:moveTo>
                    <a:pt x="6766" y="8896"/>
                  </a:moveTo>
                  <a:cubicBezTo>
                    <a:pt x="6814" y="8896"/>
                    <a:pt x="6860" y="8964"/>
                    <a:pt x="6749" y="9088"/>
                  </a:cubicBezTo>
                  <a:cubicBezTo>
                    <a:pt x="6671" y="8957"/>
                    <a:pt x="6720" y="8896"/>
                    <a:pt x="6766" y="8896"/>
                  </a:cubicBezTo>
                  <a:close/>
                  <a:moveTo>
                    <a:pt x="6205" y="9073"/>
                  </a:moveTo>
                  <a:cubicBezTo>
                    <a:pt x="6213" y="9073"/>
                    <a:pt x="6217" y="9077"/>
                    <a:pt x="6212" y="9088"/>
                  </a:cubicBezTo>
                  <a:cubicBezTo>
                    <a:pt x="6177" y="9100"/>
                    <a:pt x="6159" y="9104"/>
                    <a:pt x="6151" y="9104"/>
                  </a:cubicBezTo>
                  <a:cubicBezTo>
                    <a:pt x="6128" y="9104"/>
                    <a:pt x="6183" y="9073"/>
                    <a:pt x="6205" y="9073"/>
                  </a:cubicBezTo>
                  <a:close/>
                  <a:moveTo>
                    <a:pt x="6341" y="8914"/>
                  </a:moveTo>
                  <a:cubicBezTo>
                    <a:pt x="6415" y="8914"/>
                    <a:pt x="6514" y="9034"/>
                    <a:pt x="6319" y="9115"/>
                  </a:cubicBezTo>
                  <a:cubicBezTo>
                    <a:pt x="6305" y="9083"/>
                    <a:pt x="6296" y="9056"/>
                    <a:pt x="6291" y="9032"/>
                  </a:cubicBezTo>
                  <a:lnTo>
                    <a:pt x="6291" y="9032"/>
                  </a:lnTo>
                  <a:cubicBezTo>
                    <a:pt x="6284" y="9041"/>
                    <a:pt x="6276" y="9051"/>
                    <a:pt x="6265" y="9061"/>
                  </a:cubicBezTo>
                  <a:cubicBezTo>
                    <a:pt x="6219" y="9043"/>
                    <a:pt x="6194" y="9025"/>
                    <a:pt x="6184" y="9009"/>
                  </a:cubicBezTo>
                  <a:lnTo>
                    <a:pt x="6184" y="9009"/>
                  </a:lnTo>
                  <a:cubicBezTo>
                    <a:pt x="6172" y="9039"/>
                    <a:pt x="6164" y="9049"/>
                    <a:pt x="6159" y="9049"/>
                  </a:cubicBezTo>
                  <a:cubicBezTo>
                    <a:pt x="6147" y="9049"/>
                    <a:pt x="6156" y="8979"/>
                    <a:pt x="6170" y="8979"/>
                  </a:cubicBezTo>
                  <a:cubicBezTo>
                    <a:pt x="6172" y="8979"/>
                    <a:pt x="6175" y="8982"/>
                    <a:pt x="6178" y="8989"/>
                  </a:cubicBezTo>
                  <a:lnTo>
                    <a:pt x="6178" y="8989"/>
                  </a:lnTo>
                  <a:cubicBezTo>
                    <a:pt x="6182" y="8964"/>
                    <a:pt x="6222" y="8948"/>
                    <a:pt x="6257" y="8948"/>
                  </a:cubicBezTo>
                  <a:cubicBezTo>
                    <a:pt x="6269" y="8948"/>
                    <a:pt x="6280" y="8950"/>
                    <a:pt x="6289" y="8954"/>
                  </a:cubicBezTo>
                  <a:lnTo>
                    <a:pt x="6289" y="8954"/>
                  </a:lnTo>
                  <a:cubicBezTo>
                    <a:pt x="6298" y="8925"/>
                    <a:pt x="6318" y="8914"/>
                    <a:pt x="6341" y="8914"/>
                  </a:cubicBezTo>
                  <a:close/>
                  <a:moveTo>
                    <a:pt x="6471" y="9058"/>
                  </a:moveTo>
                  <a:cubicBezTo>
                    <a:pt x="6503" y="9058"/>
                    <a:pt x="6561" y="9132"/>
                    <a:pt x="6513" y="9132"/>
                  </a:cubicBezTo>
                  <a:cubicBezTo>
                    <a:pt x="6501" y="9132"/>
                    <a:pt x="6482" y="9127"/>
                    <a:pt x="6454" y="9115"/>
                  </a:cubicBezTo>
                  <a:cubicBezTo>
                    <a:pt x="6447" y="9073"/>
                    <a:pt x="6456" y="9058"/>
                    <a:pt x="6471" y="9058"/>
                  </a:cubicBezTo>
                  <a:close/>
                  <a:moveTo>
                    <a:pt x="1668" y="1"/>
                  </a:moveTo>
                  <a:cubicBezTo>
                    <a:pt x="1184" y="54"/>
                    <a:pt x="781" y="431"/>
                    <a:pt x="485" y="834"/>
                  </a:cubicBezTo>
                  <a:cubicBezTo>
                    <a:pt x="270" y="1291"/>
                    <a:pt x="1" y="1802"/>
                    <a:pt x="108" y="2340"/>
                  </a:cubicBezTo>
                  <a:cubicBezTo>
                    <a:pt x="1" y="2770"/>
                    <a:pt x="28" y="3227"/>
                    <a:pt x="135" y="3630"/>
                  </a:cubicBezTo>
                  <a:cubicBezTo>
                    <a:pt x="243" y="4356"/>
                    <a:pt x="673" y="4975"/>
                    <a:pt x="1023" y="5593"/>
                  </a:cubicBezTo>
                  <a:cubicBezTo>
                    <a:pt x="1211" y="5835"/>
                    <a:pt x="1318" y="6104"/>
                    <a:pt x="1507" y="6319"/>
                  </a:cubicBezTo>
                  <a:cubicBezTo>
                    <a:pt x="1829" y="6776"/>
                    <a:pt x="2313" y="7099"/>
                    <a:pt x="2501" y="7636"/>
                  </a:cubicBezTo>
                  <a:cubicBezTo>
                    <a:pt x="2569" y="7905"/>
                    <a:pt x="2797" y="8046"/>
                    <a:pt x="3015" y="8046"/>
                  </a:cubicBezTo>
                  <a:cubicBezTo>
                    <a:pt x="3234" y="8046"/>
                    <a:pt x="3442" y="7905"/>
                    <a:pt x="3469" y="7609"/>
                  </a:cubicBezTo>
                  <a:cubicBezTo>
                    <a:pt x="3510" y="7373"/>
                    <a:pt x="3661" y="7314"/>
                    <a:pt x="3856" y="7314"/>
                  </a:cubicBezTo>
                  <a:cubicBezTo>
                    <a:pt x="4055" y="7314"/>
                    <a:pt x="4299" y="7376"/>
                    <a:pt x="4520" y="7376"/>
                  </a:cubicBezTo>
                  <a:cubicBezTo>
                    <a:pt x="4587" y="7376"/>
                    <a:pt x="4652" y="7370"/>
                    <a:pt x="4712" y="7355"/>
                  </a:cubicBezTo>
                  <a:lnTo>
                    <a:pt x="4712" y="7355"/>
                  </a:lnTo>
                  <a:cubicBezTo>
                    <a:pt x="4718" y="7359"/>
                    <a:pt x="4725" y="7363"/>
                    <a:pt x="4733" y="7367"/>
                  </a:cubicBezTo>
                  <a:cubicBezTo>
                    <a:pt x="4745" y="7358"/>
                    <a:pt x="4754" y="7349"/>
                    <a:pt x="4761" y="7340"/>
                  </a:cubicBezTo>
                  <a:lnTo>
                    <a:pt x="4761" y="7340"/>
                  </a:lnTo>
                  <a:cubicBezTo>
                    <a:pt x="4745" y="7346"/>
                    <a:pt x="4729" y="7351"/>
                    <a:pt x="4712" y="7355"/>
                  </a:cubicBezTo>
                  <a:lnTo>
                    <a:pt x="4712" y="7355"/>
                  </a:lnTo>
                  <a:cubicBezTo>
                    <a:pt x="4641" y="7306"/>
                    <a:pt x="4687" y="7276"/>
                    <a:pt x="4730" y="7276"/>
                  </a:cubicBezTo>
                  <a:cubicBezTo>
                    <a:pt x="4765" y="7276"/>
                    <a:pt x="4797" y="7296"/>
                    <a:pt x="4761" y="7340"/>
                  </a:cubicBezTo>
                  <a:lnTo>
                    <a:pt x="4761" y="7340"/>
                  </a:lnTo>
                  <a:cubicBezTo>
                    <a:pt x="4798" y="7327"/>
                    <a:pt x="4834" y="7310"/>
                    <a:pt x="4867" y="7287"/>
                  </a:cubicBezTo>
                  <a:cubicBezTo>
                    <a:pt x="4924" y="7178"/>
                    <a:pt x="5003" y="7135"/>
                    <a:pt x="5087" y="7135"/>
                  </a:cubicBezTo>
                  <a:cubicBezTo>
                    <a:pt x="5350" y="7135"/>
                    <a:pt x="5661" y="7560"/>
                    <a:pt x="5493" y="7716"/>
                  </a:cubicBezTo>
                  <a:lnTo>
                    <a:pt x="5493" y="7716"/>
                  </a:lnTo>
                  <a:cubicBezTo>
                    <a:pt x="5479" y="7688"/>
                    <a:pt x="5424" y="7666"/>
                    <a:pt x="5392" y="7666"/>
                  </a:cubicBezTo>
                  <a:cubicBezTo>
                    <a:pt x="5359" y="7666"/>
                    <a:pt x="5350" y="7689"/>
                    <a:pt x="5433" y="7752"/>
                  </a:cubicBezTo>
                  <a:lnTo>
                    <a:pt x="5433" y="7752"/>
                  </a:lnTo>
                  <a:cubicBezTo>
                    <a:pt x="5410" y="7761"/>
                    <a:pt x="5383" y="7768"/>
                    <a:pt x="5351" y="7771"/>
                  </a:cubicBezTo>
                  <a:cubicBezTo>
                    <a:pt x="5325" y="7789"/>
                    <a:pt x="5300" y="7797"/>
                    <a:pt x="5276" y="7797"/>
                  </a:cubicBezTo>
                  <a:cubicBezTo>
                    <a:pt x="5155" y="7797"/>
                    <a:pt x="5063" y="7600"/>
                    <a:pt x="5007" y="7600"/>
                  </a:cubicBezTo>
                  <a:cubicBezTo>
                    <a:pt x="4994" y="7600"/>
                    <a:pt x="4984" y="7610"/>
                    <a:pt x="4975" y="7636"/>
                  </a:cubicBezTo>
                  <a:cubicBezTo>
                    <a:pt x="5082" y="7959"/>
                    <a:pt x="5002" y="8282"/>
                    <a:pt x="4948" y="8577"/>
                  </a:cubicBezTo>
                  <a:cubicBezTo>
                    <a:pt x="5297" y="8819"/>
                    <a:pt x="5674" y="9061"/>
                    <a:pt x="6077" y="9223"/>
                  </a:cubicBezTo>
                  <a:cubicBezTo>
                    <a:pt x="6169" y="9261"/>
                    <a:pt x="6262" y="9279"/>
                    <a:pt x="6352" y="9279"/>
                  </a:cubicBezTo>
                  <a:cubicBezTo>
                    <a:pt x="6763" y="9279"/>
                    <a:pt x="7121" y="8911"/>
                    <a:pt x="7099" y="8470"/>
                  </a:cubicBezTo>
                  <a:cubicBezTo>
                    <a:pt x="7214" y="8144"/>
                    <a:pt x="6988" y="7996"/>
                    <a:pt x="6722" y="7996"/>
                  </a:cubicBezTo>
                  <a:cubicBezTo>
                    <a:pt x="6614" y="7996"/>
                    <a:pt x="6500" y="8020"/>
                    <a:pt x="6400" y="8067"/>
                  </a:cubicBezTo>
                  <a:cubicBezTo>
                    <a:pt x="6385" y="8048"/>
                    <a:pt x="6370" y="8029"/>
                    <a:pt x="6355" y="8009"/>
                  </a:cubicBezTo>
                  <a:lnTo>
                    <a:pt x="6355" y="8009"/>
                  </a:lnTo>
                  <a:cubicBezTo>
                    <a:pt x="6427" y="7992"/>
                    <a:pt x="6362" y="7917"/>
                    <a:pt x="6325" y="7917"/>
                  </a:cubicBezTo>
                  <a:cubicBezTo>
                    <a:pt x="6315" y="7917"/>
                    <a:pt x="6307" y="7923"/>
                    <a:pt x="6305" y="7936"/>
                  </a:cubicBezTo>
                  <a:lnTo>
                    <a:pt x="6305" y="7936"/>
                  </a:lnTo>
                  <a:cubicBezTo>
                    <a:pt x="6155" y="7713"/>
                    <a:pt x="6007" y="7413"/>
                    <a:pt x="5814" y="7176"/>
                  </a:cubicBezTo>
                  <a:lnTo>
                    <a:pt x="5814" y="7176"/>
                  </a:lnTo>
                  <a:cubicBezTo>
                    <a:pt x="5840" y="7197"/>
                    <a:pt x="5864" y="7206"/>
                    <a:pt x="5883" y="7206"/>
                  </a:cubicBezTo>
                  <a:cubicBezTo>
                    <a:pt x="5965" y="7206"/>
                    <a:pt x="5976" y="7055"/>
                    <a:pt x="5826" y="7055"/>
                  </a:cubicBezTo>
                  <a:cubicBezTo>
                    <a:pt x="5799" y="7055"/>
                    <a:pt x="5766" y="7060"/>
                    <a:pt x="5728" y="7072"/>
                  </a:cubicBezTo>
                  <a:cubicBezTo>
                    <a:pt x="5732" y="7079"/>
                    <a:pt x="5737" y="7086"/>
                    <a:pt x="5741" y="7093"/>
                  </a:cubicBezTo>
                  <a:lnTo>
                    <a:pt x="5741" y="7093"/>
                  </a:lnTo>
                  <a:cubicBezTo>
                    <a:pt x="5687" y="7035"/>
                    <a:pt x="5629" y="6982"/>
                    <a:pt x="5566" y="6937"/>
                  </a:cubicBezTo>
                  <a:cubicBezTo>
                    <a:pt x="5600" y="6785"/>
                    <a:pt x="5677" y="6726"/>
                    <a:pt x="5765" y="6726"/>
                  </a:cubicBezTo>
                  <a:cubicBezTo>
                    <a:pt x="5957" y="6726"/>
                    <a:pt x="6203" y="7004"/>
                    <a:pt x="6185" y="7206"/>
                  </a:cubicBezTo>
                  <a:cubicBezTo>
                    <a:pt x="6007" y="7527"/>
                    <a:pt x="6312" y="7836"/>
                    <a:pt x="6570" y="7836"/>
                  </a:cubicBezTo>
                  <a:cubicBezTo>
                    <a:pt x="6701" y="7836"/>
                    <a:pt x="6821" y="7755"/>
                    <a:pt x="6857" y="7556"/>
                  </a:cubicBezTo>
                  <a:cubicBezTo>
                    <a:pt x="7026" y="7322"/>
                    <a:pt x="6527" y="7173"/>
                    <a:pt x="6533" y="7173"/>
                  </a:cubicBezTo>
                  <a:lnTo>
                    <a:pt x="6533" y="7173"/>
                  </a:lnTo>
                  <a:cubicBezTo>
                    <a:pt x="6534" y="7173"/>
                    <a:pt x="6572" y="7183"/>
                    <a:pt x="6669" y="7206"/>
                  </a:cubicBezTo>
                  <a:cubicBezTo>
                    <a:pt x="6695" y="7210"/>
                    <a:pt x="6720" y="7212"/>
                    <a:pt x="6744" y="7212"/>
                  </a:cubicBezTo>
                  <a:cubicBezTo>
                    <a:pt x="7174" y="7212"/>
                    <a:pt x="7120" y="6543"/>
                    <a:pt x="7018" y="6211"/>
                  </a:cubicBezTo>
                  <a:cubicBezTo>
                    <a:pt x="7050" y="5597"/>
                    <a:pt x="6937" y="4973"/>
                    <a:pt x="6713" y="4392"/>
                  </a:cubicBezTo>
                  <a:lnTo>
                    <a:pt x="6713" y="4392"/>
                  </a:lnTo>
                  <a:cubicBezTo>
                    <a:pt x="6702" y="4396"/>
                    <a:pt x="6680" y="4402"/>
                    <a:pt x="6642" y="4410"/>
                  </a:cubicBezTo>
                  <a:cubicBezTo>
                    <a:pt x="6537" y="4410"/>
                    <a:pt x="6671" y="4387"/>
                    <a:pt x="6711" y="4386"/>
                  </a:cubicBezTo>
                  <a:lnTo>
                    <a:pt x="6711" y="4386"/>
                  </a:lnTo>
                  <a:cubicBezTo>
                    <a:pt x="6562" y="4003"/>
                    <a:pt x="6366" y="3638"/>
                    <a:pt x="6131" y="3308"/>
                  </a:cubicBezTo>
                  <a:cubicBezTo>
                    <a:pt x="6054" y="3223"/>
                    <a:pt x="5981" y="3135"/>
                    <a:pt x="5912" y="3045"/>
                  </a:cubicBezTo>
                  <a:lnTo>
                    <a:pt x="5912" y="3045"/>
                  </a:lnTo>
                  <a:cubicBezTo>
                    <a:pt x="5913" y="3055"/>
                    <a:pt x="5893" y="3066"/>
                    <a:pt x="5835" y="3066"/>
                  </a:cubicBezTo>
                  <a:lnTo>
                    <a:pt x="5808" y="3039"/>
                  </a:lnTo>
                  <a:cubicBezTo>
                    <a:pt x="5822" y="3025"/>
                    <a:pt x="5840" y="3020"/>
                    <a:pt x="5858" y="3020"/>
                  </a:cubicBezTo>
                  <a:cubicBezTo>
                    <a:pt x="5876" y="3020"/>
                    <a:pt x="5892" y="3025"/>
                    <a:pt x="5903" y="3032"/>
                  </a:cubicBezTo>
                  <a:lnTo>
                    <a:pt x="5903" y="3032"/>
                  </a:lnTo>
                  <a:cubicBezTo>
                    <a:pt x="5492" y="2494"/>
                    <a:pt x="5194" y="1871"/>
                    <a:pt x="4760" y="1345"/>
                  </a:cubicBezTo>
                  <a:cubicBezTo>
                    <a:pt x="4356" y="969"/>
                    <a:pt x="3926" y="592"/>
                    <a:pt x="3469" y="296"/>
                  </a:cubicBezTo>
                  <a:cubicBezTo>
                    <a:pt x="3293" y="164"/>
                    <a:pt x="3096" y="130"/>
                    <a:pt x="2892" y="130"/>
                  </a:cubicBezTo>
                  <a:cubicBezTo>
                    <a:pt x="2679" y="130"/>
                    <a:pt x="2458" y="167"/>
                    <a:pt x="2245" y="167"/>
                  </a:cubicBezTo>
                  <a:cubicBezTo>
                    <a:pt x="2041" y="167"/>
                    <a:pt x="1844" y="133"/>
                    <a:pt x="1668" y="1"/>
                  </a:cubicBezTo>
                  <a:close/>
                </a:path>
              </a:pathLst>
            </a:custGeom>
            <a:solidFill>
              <a:srgbClr val="A6CEE3"/>
            </a:solidFill>
            <a:ln w="675" cap="flat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3231600" y="1328675"/>
              <a:ext cx="358950" cy="353250"/>
            </a:xfrm>
            <a:custGeom>
              <a:avLst/>
              <a:gdLst/>
              <a:ahLst/>
              <a:cxnLst/>
              <a:rect l="l" t="t" r="r" b="b"/>
              <a:pathLst>
                <a:path w="14358" h="14130" extrusionOk="0">
                  <a:moveTo>
                    <a:pt x="3128" y="7320"/>
                  </a:moveTo>
                  <a:cubicBezTo>
                    <a:pt x="3158" y="7320"/>
                    <a:pt x="3214" y="7358"/>
                    <a:pt x="3307" y="7462"/>
                  </a:cubicBezTo>
                  <a:cubicBezTo>
                    <a:pt x="3301" y="7585"/>
                    <a:pt x="3276" y="7630"/>
                    <a:pt x="3245" y="7630"/>
                  </a:cubicBezTo>
                  <a:cubicBezTo>
                    <a:pt x="3209" y="7630"/>
                    <a:pt x="3165" y="7571"/>
                    <a:pt x="3135" y="7504"/>
                  </a:cubicBezTo>
                  <a:lnTo>
                    <a:pt x="3135" y="7504"/>
                  </a:lnTo>
                  <a:cubicBezTo>
                    <a:pt x="3163" y="7529"/>
                    <a:pt x="3183" y="7539"/>
                    <a:pt x="3198" y="7539"/>
                  </a:cubicBezTo>
                  <a:cubicBezTo>
                    <a:pt x="3257" y="7539"/>
                    <a:pt x="3216" y="7371"/>
                    <a:pt x="3171" y="7371"/>
                  </a:cubicBezTo>
                  <a:cubicBezTo>
                    <a:pt x="3153" y="7371"/>
                    <a:pt x="3135" y="7398"/>
                    <a:pt x="3122" y="7472"/>
                  </a:cubicBezTo>
                  <a:lnTo>
                    <a:pt x="3122" y="7472"/>
                  </a:lnTo>
                  <a:cubicBezTo>
                    <a:pt x="3093" y="7395"/>
                    <a:pt x="3085" y="7320"/>
                    <a:pt x="3128" y="7320"/>
                  </a:cubicBezTo>
                  <a:close/>
                  <a:moveTo>
                    <a:pt x="35" y="0"/>
                  </a:moveTo>
                  <a:cubicBezTo>
                    <a:pt x="21" y="0"/>
                    <a:pt x="9" y="5"/>
                    <a:pt x="0" y="14"/>
                  </a:cubicBezTo>
                  <a:cubicBezTo>
                    <a:pt x="1129" y="1063"/>
                    <a:pt x="1775" y="2514"/>
                    <a:pt x="2823" y="3644"/>
                  </a:cubicBezTo>
                  <a:cubicBezTo>
                    <a:pt x="3441" y="4128"/>
                    <a:pt x="3845" y="4854"/>
                    <a:pt x="3899" y="5660"/>
                  </a:cubicBezTo>
                  <a:cubicBezTo>
                    <a:pt x="3986" y="5969"/>
                    <a:pt x="3965" y="6070"/>
                    <a:pt x="3880" y="6070"/>
                  </a:cubicBezTo>
                  <a:cubicBezTo>
                    <a:pt x="3717" y="6070"/>
                    <a:pt x="3319" y="5707"/>
                    <a:pt x="2972" y="5707"/>
                  </a:cubicBezTo>
                  <a:cubicBezTo>
                    <a:pt x="2882" y="5707"/>
                    <a:pt x="2794" y="5732"/>
                    <a:pt x="2716" y="5795"/>
                  </a:cubicBezTo>
                  <a:cubicBezTo>
                    <a:pt x="1909" y="6440"/>
                    <a:pt x="2527" y="7515"/>
                    <a:pt x="3065" y="8134"/>
                  </a:cubicBezTo>
                  <a:cubicBezTo>
                    <a:pt x="3199" y="8447"/>
                    <a:pt x="3505" y="8588"/>
                    <a:pt x="3821" y="8588"/>
                  </a:cubicBezTo>
                  <a:cubicBezTo>
                    <a:pt x="4265" y="8588"/>
                    <a:pt x="4727" y="8309"/>
                    <a:pt x="4759" y="7838"/>
                  </a:cubicBezTo>
                  <a:cubicBezTo>
                    <a:pt x="4356" y="6951"/>
                    <a:pt x="5324" y="6305"/>
                    <a:pt x="6103" y="6252"/>
                  </a:cubicBezTo>
                  <a:cubicBezTo>
                    <a:pt x="6262" y="6191"/>
                    <a:pt x="6425" y="6163"/>
                    <a:pt x="6585" y="6163"/>
                  </a:cubicBezTo>
                  <a:cubicBezTo>
                    <a:pt x="7213" y="6163"/>
                    <a:pt x="7815" y="6588"/>
                    <a:pt x="8093" y="7166"/>
                  </a:cubicBezTo>
                  <a:cubicBezTo>
                    <a:pt x="8630" y="8322"/>
                    <a:pt x="7797" y="9639"/>
                    <a:pt x="8281" y="10849"/>
                  </a:cubicBezTo>
                  <a:cubicBezTo>
                    <a:pt x="8604" y="11844"/>
                    <a:pt x="9760" y="12005"/>
                    <a:pt x="10539" y="12489"/>
                  </a:cubicBezTo>
                  <a:cubicBezTo>
                    <a:pt x="11507" y="13511"/>
                    <a:pt x="13013" y="13511"/>
                    <a:pt x="14196" y="14129"/>
                  </a:cubicBezTo>
                  <a:cubicBezTo>
                    <a:pt x="14223" y="14102"/>
                    <a:pt x="14357" y="14102"/>
                    <a:pt x="14330" y="14022"/>
                  </a:cubicBezTo>
                  <a:cubicBezTo>
                    <a:pt x="13336" y="13511"/>
                    <a:pt x="12233" y="13323"/>
                    <a:pt x="11238" y="12812"/>
                  </a:cubicBezTo>
                  <a:cubicBezTo>
                    <a:pt x="10539" y="12220"/>
                    <a:pt x="9625" y="11978"/>
                    <a:pt x="8872" y="11468"/>
                  </a:cubicBezTo>
                  <a:cubicBezTo>
                    <a:pt x="8066" y="10822"/>
                    <a:pt x="8173" y="9666"/>
                    <a:pt x="8389" y="8779"/>
                  </a:cubicBezTo>
                  <a:cubicBezTo>
                    <a:pt x="8630" y="7730"/>
                    <a:pt x="8147" y="6467"/>
                    <a:pt x="7125" y="6010"/>
                  </a:cubicBezTo>
                  <a:cubicBezTo>
                    <a:pt x="6970" y="5944"/>
                    <a:pt x="6820" y="5917"/>
                    <a:pt x="6673" y="5917"/>
                  </a:cubicBezTo>
                  <a:cubicBezTo>
                    <a:pt x="5980" y="5917"/>
                    <a:pt x="5362" y="6525"/>
                    <a:pt x="4651" y="6547"/>
                  </a:cubicBezTo>
                  <a:cubicBezTo>
                    <a:pt x="3683" y="6386"/>
                    <a:pt x="4221" y="5096"/>
                    <a:pt x="3764" y="4504"/>
                  </a:cubicBezTo>
                  <a:cubicBezTo>
                    <a:pt x="2662" y="3509"/>
                    <a:pt x="1909" y="2192"/>
                    <a:pt x="995" y="1009"/>
                  </a:cubicBezTo>
                  <a:cubicBezTo>
                    <a:pt x="795" y="784"/>
                    <a:pt x="222" y="0"/>
                    <a:pt x="35" y="0"/>
                  </a:cubicBezTo>
                  <a:close/>
                </a:path>
              </a:pathLst>
            </a:custGeom>
            <a:solidFill>
              <a:srgbClr val="A6C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3825100" y="3987350"/>
              <a:ext cx="238625" cy="372025"/>
            </a:xfrm>
            <a:custGeom>
              <a:avLst/>
              <a:gdLst/>
              <a:ahLst/>
              <a:cxnLst/>
              <a:rect l="l" t="t" r="r" b="b"/>
              <a:pathLst>
                <a:path w="9545" h="14881" extrusionOk="0">
                  <a:moveTo>
                    <a:pt x="4500" y="770"/>
                  </a:moveTo>
                  <a:cubicBezTo>
                    <a:pt x="4504" y="770"/>
                    <a:pt x="4509" y="773"/>
                    <a:pt x="4517" y="781"/>
                  </a:cubicBezTo>
                  <a:cubicBezTo>
                    <a:pt x="4517" y="781"/>
                    <a:pt x="4517" y="808"/>
                    <a:pt x="4517" y="835"/>
                  </a:cubicBezTo>
                  <a:cubicBezTo>
                    <a:pt x="4490" y="835"/>
                    <a:pt x="4490" y="835"/>
                    <a:pt x="4490" y="808"/>
                  </a:cubicBezTo>
                  <a:cubicBezTo>
                    <a:pt x="4490" y="789"/>
                    <a:pt x="4490" y="770"/>
                    <a:pt x="4500" y="770"/>
                  </a:cubicBezTo>
                  <a:close/>
                  <a:moveTo>
                    <a:pt x="6910" y="1023"/>
                  </a:moveTo>
                  <a:cubicBezTo>
                    <a:pt x="6910" y="1023"/>
                    <a:pt x="6910" y="1023"/>
                    <a:pt x="6910" y="1050"/>
                  </a:cubicBezTo>
                  <a:cubicBezTo>
                    <a:pt x="6910" y="1050"/>
                    <a:pt x="6883" y="1077"/>
                    <a:pt x="6883" y="1077"/>
                  </a:cubicBezTo>
                  <a:cubicBezTo>
                    <a:pt x="6856" y="1077"/>
                    <a:pt x="6856" y="1050"/>
                    <a:pt x="6883" y="1050"/>
                  </a:cubicBezTo>
                  <a:cubicBezTo>
                    <a:pt x="6883" y="1023"/>
                    <a:pt x="6883" y="1023"/>
                    <a:pt x="6910" y="1023"/>
                  </a:cubicBezTo>
                  <a:close/>
                  <a:moveTo>
                    <a:pt x="4490" y="881"/>
                  </a:moveTo>
                  <a:cubicBezTo>
                    <a:pt x="4496" y="881"/>
                    <a:pt x="4488" y="909"/>
                    <a:pt x="4464" y="969"/>
                  </a:cubicBezTo>
                  <a:cubicBezTo>
                    <a:pt x="4437" y="1023"/>
                    <a:pt x="4410" y="1077"/>
                    <a:pt x="4383" y="1104"/>
                  </a:cubicBezTo>
                  <a:cubicBezTo>
                    <a:pt x="4377" y="1110"/>
                    <a:pt x="4372" y="1114"/>
                    <a:pt x="4369" y="1114"/>
                  </a:cubicBezTo>
                  <a:cubicBezTo>
                    <a:pt x="4359" y="1114"/>
                    <a:pt x="4369" y="1078"/>
                    <a:pt x="4410" y="996"/>
                  </a:cubicBezTo>
                  <a:cubicBezTo>
                    <a:pt x="4454" y="922"/>
                    <a:pt x="4482" y="881"/>
                    <a:pt x="4490" y="881"/>
                  </a:cubicBezTo>
                  <a:close/>
                  <a:moveTo>
                    <a:pt x="3496" y="136"/>
                  </a:moveTo>
                  <a:cubicBezTo>
                    <a:pt x="3469" y="136"/>
                    <a:pt x="3469" y="136"/>
                    <a:pt x="3469" y="163"/>
                  </a:cubicBezTo>
                  <a:cubicBezTo>
                    <a:pt x="3496" y="190"/>
                    <a:pt x="3523" y="270"/>
                    <a:pt x="3523" y="324"/>
                  </a:cubicBezTo>
                  <a:cubicBezTo>
                    <a:pt x="3603" y="539"/>
                    <a:pt x="3711" y="701"/>
                    <a:pt x="3953" y="942"/>
                  </a:cubicBezTo>
                  <a:cubicBezTo>
                    <a:pt x="4087" y="1077"/>
                    <a:pt x="4168" y="1158"/>
                    <a:pt x="4195" y="1158"/>
                  </a:cubicBezTo>
                  <a:cubicBezTo>
                    <a:pt x="4195" y="1158"/>
                    <a:pt x="4222" y="1158"/>
                    <a:pt x="4222" y="1131"/>
                  </a:cubicBezTo>
                  <a:cubicBezTo>
                    <a:pt x="4248" y="1104"/>
                    <a:pt x="4248" y="1104"/>
                    <a:pt x="3926" y="781"/>
                  </a:cubicBezTo>
                  <a:cubicBezTo>
                    <a:pt x="3791" y="620"/>
                    <a:pt x="3684" y="485"/>
                    <a:pt x="3603" y="297"/>
                  </a:cubicBezTo>
                  <a:cubicBezTo>
                    <a:pt x="3549" y="217"/>
                    <a:pt x="3496" y="136"/>
                    <a:pt x="3496" y="136"/>
                  </a:cubicBezTo>
                  <a:close/>
                  <a:moveTo>
                    <a:pt x="6776" y="1098"/>
                  </a:moveTo>
                  <a:cubicBezTo>
                    <a:pt x="6779" y="1098"/>
                    <a:pt x="6779" y="1100"/>
                    <a:pt x="6776" y="1104"/>
                  </a:cubicBezTo>
                  <a:cubicBezTo>
                    <a:pt x="6776" y="1104"/>
                    <a:pt x="6668" y="1158"/>
                    <a:pt x="6534" y="1211"/>
                  </a:cubicBezTo>
                  <a:cubicBezTo>
                    <a:pt x="6603" y="1165"/>
                    <a:pt x="6753" y="1098"/>
                    <a:pt x="6776" y="1098"/>
                  </a:cubicBezTo>
                  <a:close/>
                  <a:moveTo>
                    <a:pt x="4325" y="1156"/>
                  </a:moveTo>
                  <a:cubicBezTo>
                    <a:pt x="4327" y="1156"/>
                    <a:pt x="4328" y="1156"/>
                    <a:pt x="4329" y="1158"/>
                  </a:cubicBezTo>
                  <a:cubicBezTo>
                    <a:pt x="4356" y="1158"/>
                    <a:pt x="4329" y="1238"/>
                    <a:pt x="4275" y="1319"/>
                  </a:cubicBezTo>
                  <a:cubicBezTo>
                    <a:pt x="4221" y="1483"/>
                    <a:pt x="4203" y="1536"/>
                    <a:pt x="4197" y="1536"/>
                  </a:cubicBezTo>
                  <a:cubicBezTo>
                    <a:pt x="4195" y="1536"/>
                    <a:pt x="4195" y="1524"/>
                    <a:pt x="4195" y="1507"/>
                  </a:cubicBezTo>
                  <a:cubicBezTo>
                    <a:pt x="4195" y="1430"/>
                    <a:pt x="4293" y="1156"/>
                    <a:pt x="4325" y="1156"/>
                  </a:cubicBezTo>
                  <a:close/>
                  <a:moveTo>
                    <a:pt x="6211" y="1426"/>
                  </a:moveTo>
                  <a:cubicBezTo>
                    <a:pt x="6211" y="1426"/>
                    <a:pt x="6211" y="1426"/>
                    <a:pt x="6184" y="1480"/>
                  </a:cubicBezTo>
                  <a:cubicBezTo>
                    <a:pt x="6153" y="1527"/>
                    <a:pt x="6131" y="1556"/>
                    <a:pt x="6123" y="1556"/>
                  </a:cubicBezTo>
                  <a:cubicBezTo>
                    <a:pt x="6117" y="1556"/>
                    <a:pt x="6119" y="1541"/>
                    <a:pt x="6130" y="1507"/>
                  </a:cubicBezTo>
                  <a:cubicBezTo>
                    <a:pt x="6157" y="1453"/>
                    <a:pt x="6184" y="1426"/>
                    <a:pt x="6211" y="1426"/>
                  </a:cubicBezTo>
                  <a:close/>
                  <a:moveTo>
                    <a:pt x="4168" y="1695"/>
                  </a:moveTo>
                  <a:cubicBezTo>
                    <a:pt x="4168" y="1722"/>
                    <a:pt x="4168" y="1749"/>
                    <a:pt x="4168" y="1776"/>
                  </a:cubicBezTo>
                  <a:cubicBezTo>
                    <a:pt x="4141" y="1776"/>
                    <a:pt x="4141" y="1776"/>
                    <a:pt x="4141" y="1722"/>
                  </a:cubicBezTo>
                  <a:cubicBezTo>
                    <a:pt x="4141" y="1695"/>
                    <a:pt x="4141" y="1695"/>
                    <a:pt x="4168" y="1695"/>
                  </a:cubicBezTo>
                  <a:close/>
                  <a:moveTo>
                    <a:pt x="5136" y="1776"/>
                  </a:moveTo>
                  <a:lnTo>
                    <a:pt x="5136" y="1776"/>
                  </a:lnTo>
                  <a:cubicBezTo>
                    <a:pt x="5109" y="1803"/>
                    <a:pt x="5082" y="1857"/>
                    <a:pt x="5055" y="1857"/>
                  </a:cubicBezTo>
                  <a:cubicBezTo>
                    <a:pt x="5055" y="1857"/>
                    <a:pt x="5055" y="1830"/>
                    <a:pt x="5136" y="1776"/>
                  </a:cubicBezTo>
                  <a:close/>
                  <a:moveTo>
                    <a:pt x="3119" y="1292"/>
                  </a:moveTo>
                  <a:lnTo>
                    <a:pt x="3119" y="1292"/>
                  </a:lnTo>
                  <a:cubicBezTo>
                    <a:pt x="3334" y="1426"/>
                    <a:pt x="3496" y="1695"/>
                    <a:pt x="3523" y="1910"/>
                  </a:cubicBezTo>
                  <a:cubicBezTo>
                    <a:pt x="3523" y="1964"/>
                    <a:pt x="3523" y="2018"/>
                    <a:pt x="3523" y="2018"/>
                  </a:cubicBezTo>
                  <a:cubicBezTo>
                    <a:pt x="3523" y="2018"/>
                    <a:pt x="3496" y="1964"/>
                    <a:pt x="3496" y="1910"/>
                  </a:cubicBezTo>
                  <a:cubicBezTo>
                    <a:pt x="3442" y="1722"/>
                    <a:pt x="3334" y="1534"/>
                    <a:pt x="3200" y="1373"/>
                  </a:cubicBezTo>
                  <a:cubicBezTo>
                    <a:pt x="3164" y="1337"/>
                    <a:pt x="3137" y="1310"/>
                    <a:pt x="3119" y="1292"/>
                  </a:cubicBezTo>
                  <a:close/>
                  <a:moveTo>
                    <a:pt x="4974" y="1937"/>
                  </a:moveTo>
                  <a:cubicBezTo>
                    <a:pt x="4947" y="1964"/>
                    <a:pt x="4921" y="2045"/>
                    <a:pt x="4894" y="2072"/>
                  </a:cubicBezTo>
                  <a:cubicBezTo>
                    <a:pt x="4867" y="2125"/>
                    <a:pt x="4840" y="2179"/>
                    <a:pt x="4840" y="2206"/>
                  </a:cubicBezTo>
                  <a:cubicBezTo>
                    <a:pt x="4821" y="2225"/>
                    <a:pt x="4815" y="2244"/>
                    <a:pt x="4814" y="2244"/>
                  </a:cubicBezTo>
                  <a:cubicBezTo>
                    <a:pt x="4813" y="2244"/>
                    <a:pt x="4813" y="2241"/>
                    <a:pt x="4813" y="2233"/>
                  </a:cubicBezTo>
                  <a:cubicBezTo>
                    <a:pt x="4813" y="2179"/>
                    <a:pt x="4894" y="2018"/>
                    <a:pt x="4947" y="1964"/>
                  </a:cubicBezTo>
                  <a:cubicBezTo>
                    <a:pt x="4959" y="1953"/>
                    <a:pt x="4968" y="1944"/>
                    <a:pt x="4974" y="1937"/>
                  </a:cubicBezTo>
                  <a:close/>
                  <a:moveTo>
                    <a:pt x="7340" y="808"/>
                  </a:moveTo>
                  <a:cubicBezTo>
                    <a:pt x="7313" y="835"/>
                    <a:pt x="6937" y="996"/>
                    <a:pt x="6910" y="996"/>
                  </a:cubicBezTo>
                  <a:cubicBezTo>
                    <a:pt x="6883" y="996"/>
                    <a:pt x="6803" y="1023"/>
                    <a:pt x="6534" y="1158"/>
                  </a:cubicBezTo>
                  <a:cubicBezTo>
                    <a:pt x="6399" y="1211"/>
                    <a:pt x="6265" y="1292"/>
                    <a:pt x="6157" y="1400"/>
                  </a:cubicBezTo>
                  <a:cubicBezTo>
                    <a:pt x="6077" y="1480"/>
                    <a:pt x="6050" y="1507"/>
                    <a:pt x="6023" y="1668"/>
                  </a:cubicBezTo>
                  <a:cubicBezTo>
                    <a:pt x="5969" y="1830"/>
                    <a:pt x="5915" y="2206"/>
                    <a:pt x="5915" y="2260"/>
                  </a:cubicBezTo>
                  <a:cubicBezTo>
                    <a:pt x="5942" y="2287"/>
                    <a:pt x="5942" y="2287"/>
                    <a:pt x="5969" y="2287"/>
                  </a:cubicBezTo>
                  <a:cubicBezTo>
                    <a:pt x="5996" y="2287"/>
                    <a:pt x="6023" y="2260"/>
                    <a:pt x="6023" y="2099"/>
                  </a:cubicBezTo>
                  <a:cubicBezTo>
                    <a:pt x="6050" y="1937"/>
                    <a:pt x="6104" y="1722"/>
                    <a:pt x="6130" y="1642"/>
                  </a:cubicBezTo>
                  <a:cubicBezTo>
                    <a:pt x="6211" y="1480"/>
                    <a:pt x="6426" y="1319"/>
                    <a:pt x="6776" y="1158"/>
                  </a:cubicBezTo>
                  <a:cubicBezTo>
                    <a:pt x="7018" y="1050"/>
                    <a:pt x="7394" y="835"/>
                    <a:pt x="7367" y="808"/>
                  </a:cubicBezTo>
                  <a:close/>
                  <a:moveTo>
                    <a:pt x="6507" y="2314"/>
                  </a:moveTo>
                  <a:cubicBezTo>
                    <a:pt x="6668" y="2314"/>
                    <a:pt x="6695" y="2314"/>
                    <a:pt x="6803" y="2367"/>
                  </a:cubicBezTo>
                  <a:cubicBezTo>
                    <a:pt x="6856" y="2394"/>
                    <a:pt x="6910" y="2448"/>
                    <a:pt x="6937" y="2475"/>
                  </a:cubicBezTo>
                  <a:cubicBezTo>
                    <a:pt x="6967" y="2519"/>
                    <a:pt x="6980" y="2539"/>
                    <a:pt x="6977" y="2539"/>
                  </a:cubicBezTo>
                  <a:cubicBezTo>
                    <a:pt x="6975" y="2539"/>
                    <a:pt x="6961" y="2526"/>
                    <a:pt x="6937" y="2502"/>
                  </a:cubicBezTo>
                  <a:cubicBezTo>
                    <a:pt x="6856" y="2394"/>
                    <a:pt x="6695" y="2341"/>
                    <a:pt x="6507" y="2341"/>
                  </a:cubicBezTo>
                  <a:lnTo>
                    <a:pt x="6319" y="2314"/>
                  </a:lnTo>
                  <a:close/>
                  <a:moveTo>
                    <a:pt x="4974" y="2394"/>
                  </a:moveTo>
                  <a:cubicBezTo>
                    <a:pt x="5001" y="2448"/>
                    <a:pt x="5001" y="2556"/>
                    <a:pt x="4974" y="2609"/>
                  </a:cubicBezTo>
                  <a:cubicBezTo>
                    <a:pt x="4974" y="2587"/>
                    <a:pt x="4974" y="2560"/>
                    <a:pt x="4974" y="2529"/>
                  </a:cubicBezTo>
                  <a:cubicBezTo>
                    <a:pt x="4974" y="2468"/>
                    <a:pt x="4974" y="2424"/>
                    <a:pt x="4974" y="2394"/>
                  </a:cubicBezTo>
                  <a:close/>
                  <a:moveTo>
                    <a:pt x="3576" y="2448"/>
                  </a:moveTo>
                  <a:cubicBezTo>
                    <a:pt x="3576" y="2448"/>
                    <a:pt x="3603" y="2475"/>
                    <a:pt x="3630" y="2529"/>
                  </a:cubicBezTo>
                  <a:cubicBezTo>
                    <a:pt x="3657" y="2583"/>
                    <a:pt x="3711" y="2636"/>
                    <a:pt x="3764" y="2636"/>
                  </a:cubicBezTo>
                  <a:cubicBezTo>
                    <a:pt x="3791" y="2663"/>
                    <a:pt x="3818" y="2690"/>
                    <a:pt x="3818" y="2690"/>
                  </a:cubicBezTo>
                  <a:cubicBezTo>
                    <a:pt x="3832" y="2704"/>
                    <a:pt x="3838" y="2710"/>
                    <a:pt x="3832" y="2710"/>
                  </a:cubicBezTo>
                  <a:cubicBezTo>
                    <a:pt x="3825" y="2710"/>
                    <a:pt x="3805" y="2704"/>
                    <a:pt x="3764" y="2690"/>
                  </a:cubicBezTo>
                  <a:cubicBezTo>
                    <a:pt x="3684" y="2636"/>
                    <a:pt x="3576" y="2502"/>
                    <a:pt x="3576" y="2448"/>
                  </a:cubicBezTo>
                  <a:close/>
                  <a:moveTo>
                    <a:pt x="3886" y="2740"/>
                  </a:moveTo>
                  <a:cubicBezTo>
                    <a:pt x="3938" y="2740"/>
                    <a:pt x="4087" y="2827"/>
                    <a:pt x="4087" y="2851"/>
                  </a:cubicBezTo>
                  <a:cubicBezTo>
                    <a:pt x="4104" y="2885"/>
                    <a:pt x="4110" y="2908"/>
                    <a:pt x="4106" y="2908"/>
                  </a:cubicBezTo>
                  <a:cubicBezTo>
                    <a:pt x="4104" y="2908"/>
                    <a:pt x="4097" y="2899"/>
                    <a:pt x="4087" y="2878"/>
                  </a:cubicBezTo>
                  <a:cubicBezTo>
                    <a:pt x="4087" y="2878"/>
                    <a:pt x="4033" y="2851"/>
                    <a:pt x="3980" y="2825"/>
                  </a:cubicBezTo>
                  <a:cubicBezTo>
                    <a:pt x="3926" y="2771"/>
                    <a:pt x="3872" y="2744"/>
                    <a:pt x="3872" y="2744"/>
                  </a:cubicBezTo>
                  <a:cubicBezTo>
                    <a:pt x="3875" y="2741"/>
                    <a:pt x="3880" y="2740"/>
                    <a:pt x="3886" y="2740"/>
                  </a:cubicBezTo>
                  <a:close/>
                  <a:moveTo>
                    <a:pt x="7034" y="2630"/>
                  </a:moveTo>
                  <a:cubicBezTo>
                    <a:pt x="7037" y="2630"/>
                    <a:pt x="7041" y="2632"/>
                    <a:pt x="7045" y="2636"/>
                  </a:cubicBezTo>
                  <a:cubicBezTo>
                    <a:pt x="7045" y="2663"/>
                    <a:pt x="7071" y="2744"/>
                    <a:pt x="7071" y="2825"/>
                  </a:cubicBezTo>
                  <a:cubicBezTo>
                    <a:pt x="7071" y="2923"/>
                    <a:pt x="7071" y="2981"/>
                    <a:pt x="7065" y="2981"/>
                  </a:cubicBezTo>
                  <a:cubicBezTo>
                    <a:pt x="7061" y="2981"/>
                    <a:pt x="7055" y="2958"/>
                    <a:pt x="7045" y="2905"/>
                  </a:cubicBezTo>
                  <a:cubicBezTo>
                    <a:pt x="7022" y="2700"/>
                    <a:pt x="7018" y="2630"/>
                    <a:pt x="7034" y="2630"/>
                  </a:cubicBezTo>
                  <a:close/>
                  <a:moveTo>
                    <a:pt x="8869" y="1594"/>
                  </a:moveTo>
                  <a:cubicBezTo>
                    <a:pt x="8866" y="1594"/>
                    <a:pt x="8859" y="1601"/>
                    <a:pt x="8846" y="1615"/>
                  </a:cubicBezTo>
                  <a:cubicBezTo>
                    <a:pt x="8819" y="1615"/>
                    <a:pt x="8685" y="1642"/>
                    <a:pt x="8550" y="1668"/>
                  </a:cubicBezTo>
                  <a:cubicBezTo>
                    <a:pt x="8335" y="1695"/>
                    <a:pt x="8281" y="1722"/>
                    <a:pt x="8174" y="1776"/>
                  </a:cubicBezTo>
                  <a:cubicBezTo>
                    <a:pt x="8093" y="1830"/>
                    <a:pt x="7986" y="1937"/>
                    <a:pt x="7932" y="1991"/>
                  </a:cubicBezTo>
                  <a:cubicBezTo>
                    <a:pt x="7824" y="2099"/>
                    <a:pt x="7744" y="2179"/>
                    <a:pt x="7475" y="2556"/>
                  </a:cubicBezTo>
                  <a:cubicBezTo>
                    <a:pt x="7421" y="2663"/>
                    <a:pt x="7340" y="2771"/>
                    <a:pt x="7287" y="2851"/>
                  </a:cubicBezTo>
                  <a:cubicBezTo>
                    <a:pt x="7233" y="2905"/>
                    <a:pt x="7206" y="2959"/>
                    <a:pt x="7206" y="2959"/>
                  </a:cubicBezTo>
                  <a:cubicBezTo>
                    <a:pt x="7206" y="2959"/>
                    <a:pt x="7233" y="2986"/>
                    <a:pt x="7233" y="2986"/>
                  </a:cubicBezTo>
                  <a:lnTo>
                    <a:pt x="7233" y="3013"/>
                  </a:lnTo>
                  <a:cubicBezTo>
                    <a:pt x="7233" y="3013"/>
                    <a:pt x="7233" y="3040"/>
                    <a:pt x="7260" y="3040"/>
                  </a:cubicBezTo>
                  <a:cubicBezTo>
                    <a:pt x="7287" y="3040"/>
                    <a:pt x="7448" y="2798"/>
                    <a:pt x="7636" y="2529"/>
                  </a:cubicBezTo>
                  <a:cubicBezTo>
                    <a:pt x="7959" y="2018"/>
                    <a:pt x="8093" y="1884"/>
                    <a:pt x="8416" y="1776"/>
                  </a:cubicBezTo>
                  <a:cubicBezTo>
                    <a:pt x="8496" y="1749"/>
                    <a:pt x="8604" y="1722"/>
                    <a:pt x="8658" y="1695"/>
                  </a:cubicBezTo>
                  <a:cubicBezTo>
                    <a:pt x="8738" y="1668"/>
                    <a:pt x="8792" y="1642"/>
                    <a:pt x="8819" y="1642"/>
                  </a:cubicBezTo>
                  <a:cubicBezTo>
                    <a:pt x="8846" y="1642"/>
                    <a:pt x="8873" y="1642"/>
                    <a:pt x="8873" y="1615"/>
                  </a:cubicBezTo>
                  <a:cubicBezTo>
                    <a:pt x="8873" y="1601"/>
                    <a:pt x="8873" y="1594"/>
                    <a:pt x="8869" y="1594"/>
                  </a:cubicBezTo>
                  <a:close/>
                  <a:moveTo>
                    <a:pt x="4705" y="3066"/>
                  </a:moveTo>
                  <a:cubicBezTo>
                    <a:pt x="4705" y="3066"/>
                    <a:pt x="4705" y="3093"/>
                    <a:pt x="4705" y="3120"/>
                  </a:cubicBezTo>
                  <a:lnTo>
                    <a:pt x="4679" y="3120"/>
                  </a:lnTo>
                  <a:cubicBezTo>
                    <a:pt x="4679" y="3120"/>
                    <a:pt x="4679" y="3093"/>
                    <a:pt x="4705" y="3066"/>
                  </a:cubicBezTo>
                  <a:close/>
                  <a:moveTo>
                    <a:pt x="4386" y="0"/>
                  </a:moveTo>
                  <a:cubicBezTo>
                    <a:pt x="4385" y="0"/>
                    <a:pt x="4384" y="1"/>
                    <a:pt x="4383" y="1"/>
                  </a:cubicBezTo>
                  <a:cubicBezTo>
                    <a:pt x="4383" y="28"/>
                    <a:pt x="4410" y="109"/>
                    <a:pt x="4437" y="243"/>
                  </a:cubicBezTo>
                  <a:cubicBezTo>
                    <a:pt x="4464" y="405"/>
                    <a:pt x="4464" y="485"/>
                    <a:pt x="4464" y="620"/>
                  </a:cubicBezTo>
                  <a:cubicBezTo>
                    <a:pt x="4464" y="808"/>
                    <a:pt x="4437" y="862"/>
                    <a:pt x="4248" y="1184"/>
                  </a:cubicBezTo>
                  <a:cubicBezTo>
                    <a:pt x="4114" y="1453"/>
                    <a:pt x="4060" y="1722"/>
                    <a:pt x="4141" y="2045"/>
                  </a:cubicBezTo>
                  <a:cubicBezTo>
                    <a:pt x="4168" y="2233"/>
                    <a:pt x="4275" y="2583"/>
                    <a:pt x="4383" y="2905"/>
                  </a:cubicBezTo>
                  <a:cubicBezTo>
                    <a:pt x="4437" y="3040"/>
                    <a:pt x="4490" y="3147"/>
                    <a:pt x="4490" y="3147"/>
                  </a:cubicBezTo>
                  <a:cubicBezTo>
                    <a:pt x="4517" y="3147"/>
                    <a:pt x="4544" y="3147"/>
                    <a:pt x="4544" y="3120"/>
                  </a:cubicBezTo>
                  <a:cubicBezTo>
                    <a:pt x="4571" y="3120"/>
                    <a:pt x="4571" y="3066"/>
                    <a:pt x="4464" y="2744"/>
                  </a:cubicBezTo>
                  <a:cubicBezTo>
                    <a:pt x="4248" y="2179"/>
                    <a:pt x="4248" y="2072"/>
                    <a:pt x="4248" y="1776"/>
                  </a:cubicBezTo>
                  <a:cubicBezTo>
                    <a:pt x="4248" y="1561"/>
                    <a:pt x="4248" y="1507"/>
                    <a:pt x="4275" y="1426"/>
                  </a:cubicBezTo>
                  <a:lnTo>
                    <a:pt x="4329" y="1346"/>
                  </a:lnTo>
                  <a:lnTo>
                    <a:pt x="4464" y="1507"/>
                  </a:lnTo>
                  <a:cubicBezTo>
                    <a:pt x="4544" y="1615"/>
                    <a:pt x="4625" y="1749"/>
                    <a:pt x="4679" y="1830"/>
                  </a:cubicBezTo>
                  <a:cubicBezTo>
                    <a:pt x="4738" y="1929"/>
                    <a:pt x="4783" y="1985"/>
                    <a:pt x="4803" y="1985"/>
                  </a:cubicBezTo>
                  <a:cubicBezTo>
                    <a:pt x="4809" y="1985"/>
                    <a:pt x="4813" y="1978"/>
                    <a:pt x="4813" y="1964"/>
                  </a:cubicBezTo>
                  <a:cubicBezTo>
                    <a:pt x="4813" y="1937"/>
                    <a:pt x="4652" y="1695"/>
                    <a:pt x="4571" y="1588"/>
                  </a:cubicBezTo>
                  <a:cubicBezTo>
                    <a:pt x="4517" y="1516"/>
                    <a:pt x="4487" y="1468"/>
                    <a:pt x="4497" y="1468"/>
                  </a:cubicBezTo>
                  <a:cubicBezTo>
                    <a:pt x="4502" y="1468"/>
                    <a:pt x="4517" y="1480"/>
                    <a:pt x="4544" y="1507"/>
                  </a:cubicBezTo>
                  <a:cubicBezTo>
                    <a:pt x="4571" y="1534"/>
                    <a:pt x="4652" y="1642"/>
                    <a:pt x="4705" y="1749"/>
                  </a:cubicBezTo>
                  <a:cubicBezTo>
                    <a:pt x="4786" y="1857"/>
                    <a:pt x="4840" y="1910"/>
                    <a:pt x="4867" y="1910"/>
                  </a:cubicBezTo>
                  <a:cubicBezTo>
                    <a:pt x="4894" y="1910"/>
                    <a:pt x="4894" y="1910"/>
                    <a:pt x="4759" y="1695"/>
                  </a:cubicBezTo>
                  <a:cubicBezTo>
                    <a:pt x="4625" y="1507"/>
                    <a:pt x="4437" y="1292"/>
                    <a:pt x="4383" y="1292"/>
                  </a:cubicBezTo>
                  <a:cubicBezTo>
                    <a:pt x="4383" y="1292"/>
                    <a:pt x="4383" y="1292"/>
                    <a:pt x="4383" y="1319"/>
                  </a:cubicBezTo>
                  <a:cubicBezTo>
                    <a:pt x="4383" y="1319"/>
                    <a:pt x="4383" y="1346"/>
                    <a:pt x="4356" y="1346"/>
                  </a:cubicBezTo>
                  <a:cubicBezTo>
                    <a:pt x="4329" y="1346"/>
                    <a:pt x="4356" y="1238"/>
                    <a:pt x="4437" y="1104"/>
                  </a:cubicBezTo>
                  <a:cubicBezTo>
                    <a:pt x="4544" y="969"/>
                    <a:pt x="4598" y="754"/>
                    <a:pt x="4544" y="539"/>
                  </a:cubicBezTo>
                  <a:cubicBezTo>
                    <a:pt x="4518" y="332"/>
                    <a:pt x="4418" y="0"/>
                    <a:pt x="4386" y="0"/>
                  </a:cubicBezTo>
                  <a:close/>
                  <a:moveTo>
                    <a:pt x="4924" y="3127"/>
                  </a:moveTo>
                  <a:cubicBezTo>
                    <a:pt x="4927" y="3127"/>
                    <a:pt x="4934" y="3134"/>
                    <a:pt x="4947" y="3147"/>
                  </a:cubicBezTo>
                  <a:cubicBezTo>
                    <a:pt x="4947" y="3147"/>
                    <a:pt x="4974" y="3174"/>
                    <a:pt x="4947" y="3174"/>
                  </a:cubicBezTo>
                  <a:cubicBezTo>
                    <a:pt x="4947" y="3182"/>
                    <a:pt x="4945" y="3185"/>
                    <a:pt x="4942" y="3185"/>
                  </a:cubicBezTo>
                  <a:cubicBezTo>
                    <a:pt x="4934" y="3185"/>
                    <a:pt x="4921" y="3166"/>
                    <a:pt x="4921" y="3147"/>
                  </a:cubicBezTo>
                  <a:cubicBezTo>
                    <a:pt x="4921" y="3134"/>
                    <a:pt x="4921" y="3127"/>
                    <a:pt x="4924" y="3127"/>
                  </a:cubicBezTo>
                  <a:close/>
                  <a:moveTo>
                    <a:pt x="5270" y="3282"/>
                  </a:moveTo>
                  <a:cubicBezTo>
                    <a:pt x="5270" y="3308"/>
                    <a:pt x="5270" y="3308"/>
                    <a:pt x="5297" y="3308"/>
                  </a:cubicBezTo>
                  <a:cubicBezTo>
                    <a:pt x="5297" y="3308"/>
                    <a:pt x="5297" y="3308"/>
                    <a:pt x="5297" y="3282"/>
                  </a:cubicBezTo>
                  <a:close/>
                  <a:moveTo>
                    <a:pt x="2174" y="1497"/>
                  </a:moveTo>
                  <a:cubicBezTo>
                    <a:pt x="2177" y="1497"/>
                    <a:pt x="2217" y="1530"/>
                    <a:pt x="2286" y="1588"/>
                  </a:cubicBezTo>
                  <a:cubicBezTo>
                    <a:pt x="2501" y="1722"/>
                    <a:pt x="2689" y="2018"/>
                    <a:pt x="2797" y="2314"/>
                  </a:cubicBezTo>
                  <a:cubicBezTo>
                    <a:pt x="2931" y="2771"/>
                    <a:pt x="2985" y="2959"/>
                    <a:pt x="3092" y="3120"/>
                  </a:cubicBezTo>
                  <a:cubicBezTo>
                    <a:pt x="3160" y="3255"/>
                    <a:pt x="3196" y="3316"/>
                    <a:pt x="3193" y="3316"/>
                  </a:cubicBezTo>
                  <a:cubicBezTo>
                    <a:pt x="3191" y="3316"/>
                    <a:pt x="3176" y="3295"/>
                    <a:pt x="3146" y="3255"/>
                  </a:cubicBezTo>
                  <a:cubicBezTo>
                    <a:pt x="3012" y="3066"/>
                    <a:pt x="2877" y="2744"/>
                    <a:pt x="2797" y="2502"/>
                  </a:cubicBezTo>
                  <a:cubicBezTo>
                    <a:pt x="2797" y="2421"/>
                    <a:pt x="2743" y="2260"/>
                    <a:pt x="2689" y="2125"/>
                  </a:cubicBezTo>
                  <a:cubicBezTo>
                    <a:pt x="2582" y="1910"/>
                    <a:pt x="2582" y="1910"/>
                    <a:pt x="2366" y="1695"/>
                  </a:cubicBezTo>
                  <a:cubicBezTo>
                    <a:pt x="2228" y="1557"/>
                    <a:pt x="2169" y="1497"/>
                    <a:pt x="2174" y="1497"/>
                  </a:cubicBezTo>
                  <a:close/>
                  <a:moveTo>
                    <a:pt x="4248" y="3174"/>
                  </a:moveTo>
                  <a:lnTo>
                    <a:pt x="4275" y="3255"/>
                  </a:lnTo>
                  <a:cubicBezTo>
                    <a:pt x="4275" y="3282"/>
                    <a:pt x="4275" y="3362"/>
                    <a:pt x="4275" y="3416"/>
                  </a:cubicBezTo>
                  <a:cubicBezTo>
                    <a:pt x="4275" y="3389"/>
                    <a:pt x="4248" y="3308"/>
                    <a:pt x="4248" y="3255"/>
                  </a:cubicBezTo>
                  <a:lnTo>
                    <a:pt x="4248" y="3174"/>
                  </a:lnTo>
                  <a:close/>
                  <a:moveTo>
                    <a:pt x="7125" y="3068"/>
                  </a:moveTo>
                  <a:lnTo>
                    <a:pt x="7125" y="3068"/>
                  </a:lnTo>
                  <a:cubicBezTo>
                    <a:pt x="7140" y="3070"/>
                    <a:pt x="7173" y="3077"/>
                    <a:pt x="7206" y="3093"/>
                  </a:cubicBezTo>
                  <a:cubicBezTo>
                    <a:pt x="7260" y="3120"/>
                    <a:pt x="7313" y="3147"/>
                    <a:pt x="7367" y="3174"/>
                  </a:cubicBezTo>
                  <a:cubicBezTo>
                    <a:pt x="7448" y="3174"/>
                    <a:pt x="7475" y="3228"/>
                    <a:pt x="7529" y="3335"/>
                  </a:cubicBezTo>
                  <a:cubicBezTo>
                    <a:pt x="7555" y="3362"/>
                    <a:pt x="7555" y="3443"/>
                    <a:pt x="7555" y="3470"/>
                  </a:cubicBezTo>
                  <a:cubicBezTo>
                    <a:pt x="7542" y="3497"/>
                    <a:pt x="7535" y="3510"/>
                    <a:pt x="7532" y="3510"/>
                  </a:cubicBezTo>
                  <a:cubicBezTo>
                    <a:pt x="7529" y="3510"/>
                    <a:pt x="7529" y="3497"/>
                    <a:pt x="7529" y="3470"/>
                  </a:cubicBezTo>
                  <a:cubicBezTo>
                    <a:pt x="7529" y="3443"/>
                    <a:pt x="7529" y="3389"/>
                    <a:pt x="7502" y="3335"/>
                  </a:cubicBezTo>
                  <a:cubicBezTo>
                    <a:pt x="7475" y="3255"/>
                    <a:pt x="7448" y="3255"/>
                    <a:pt x="7287" y="3174"/>
                  </a:cubicBezTo>
                  <a:cubicBezTo>
                    <a:pt x="7207" y="3121"/>
                    <a:pt x="7128" y="3094"/>
                    <a:pt x="7125" y="3068"/>
                  </a:cubicBezTo>
                  <a:close/>
                  <a:moveTo>
                    <a:pt x="5124" y="3083"/>
                  </a:moveTo>
                  <a:cubicBezTo>
                    <a:pt x="5181" y="3083"/>
                    <a:pt x="5196" y="3114"/>
                    <a:pt x="5136" y="3174"/>
                  </a:cubicBezTo>
                  <a:cubicBezTo>
                    <a:pt x="5109" y="3201"/>
                    <a:pt x="5109" y="3228"/>
                    <a:pt x="5109" y="3255"/>
                  </a:cubicBezTo>
                  <a:cubicBezTo>
                    <a:pt x="5109" y="3255"/>
                    <a:pt x="5082" y="3282"/>
                    <a:pt x="5055" y="3335"/>
                  </a:cubicBezTo>
                  <a:lnTo>
                    <a:pt x="5001" y="3416"/>
                  </a:lnTo>
                  <a:lnTo>
                    <a:pt x="4974" y="3362"/>
                  </a:lnTo>
                  <a:cubicBezTo>
                    <a:pt x="4974" y="3331"/>
                    <a:pt x="4974" y="3318"/>
                    <a:pt x="4969" y="3318"/>
                  </a:cubicBezTo>
                  <a:cubicBezTo>
                    <a:pt x="4965" y="3318"/>
                    <a:pt x="4959" y="3324"/>
                    <a:pt x="4947" y="3335"/>
                  </a:cubicBezTo>
                  <a:cubicBezTo>
                    <a:pt x="4947" y="3362"/>
                    <a:pt x="4921" y="3389"/>
                    <a:pt x="4921" y="3389"/>
                  </a:cubicBezTo>
                  <a:cubicBezTo>
                    <a:pt x="4910" y="3384"/>
                    <a:pt x="4901" y="3382"/>
                    <a:pt x="4893" y="3382"/>
                  </a:cubicBezTo>
                  <a:cubicBezTo>
                    <a:pt x="4859" y="3382"/>
                    <a:pt x="4845" y="3421"/>
                    <a:pt x="4867" y="3443"/>
                  </a:cubicBezTo>
                  <a:cubicBezTo>
                    <a:pt x="4894" y="3470"/>
                    <a:pt x="4894" y="3497"/>
                    <a:pt x="4867" y="3497"/>
                  </a:cubicBezTo>
                  <a:cubicBezTo>
                    <a:pt x="4867" y="3524"/>
                    <a:pt x="4840" y="3550"/>
                    <a:pt x="4840" y="3550"/>
                  </a:cubicBezTo>
                  <a:cubicBezTo>
                    <a:pt x="4840" y="3524"/>
                    <a:pt x="4813" y="3524"/>
                    <a:pt x="4759" y="3524"/>
                  </a:cubicBezTo>
                  <a:cubicBezTo>
                    <a:pt x="4732" y="3524"/>
                    <a:pt x="4705" y="3497"/>
                    <a:pt x="4705" y="3497"/>
                  </a:cubicBezTo>
                  <a:cubicBezTo>
                    <a:pt x="4705" y="3470"/>
                    <a:pt x="4705" y="3443"/>
                    <a:pt x="4679" y="3443"/>
                  </a:cubicBezTo>
                  <a:cubicBezTo>
                    <a:pt x="4652" y="3416"/>
                    <a:pt x="4652" y="3255"/>
                    <a:pt x="4705" y="3201"/>
                  </a:cubicBezTo>
                  <a:cubicBezTo>
                    <a:pt x="4719" y="3187"/>
                    <a:pt x="4726" y="3181"/>
                    <a:pt x="4729" y="3181"/>
                  </a:cubicBezTo>
                  <a:cubicBezTo>
                    <a:pt x="4732" y="3181"/>
                    <a:pt x="4732" y="3187"/>
                    <a:pt x="4732" y="3201"/>
                  </a:cubicBezTo>
                  <a:cubicBezTo>
                    <a:pt x="4732" y="3228"/>
                    <a:pt x="4746" y="3241"/>
                    <a:pt x="4766" y="3241"/>
                  </a:cubicBezTo>
                  <a:cubicBezTo>
                    <a:pt x="4786" y="3241"/>
                    <a:pt x="4813" y="3228"/>
                    <a:pt x="4840" y="3201"/>
                  </a:cubicBezTo>
                  <a:cubicBezTo>
                    <a:pt x="4850" y="3191"/>
                    <a:pt x="4856" y="3185"/>
                    <a:pt x="4860" y="3185"/>
                  </a:cubicBezTo>
                  <a:cubicBezTo>
                    <a:pt x="4867" y="3185"/>
                    <a:pt x="4867" y="3204"/>
                    <a:pt x="4867" y="3255"/>
                  </a:cubicBezTo>
                  <a:cubicBezTo>
                    <a:pt x="4867" y="3308"/>
                    <a:pt x="4894" y="3362"/>
                    <a:pt x="4894" y="3362"/>
                  </a:cubicBezTo>
                  <a:cubicBezTo>
                    <a:pt x="4921" y="3362"/>
                    <a:pt x="4921" y="3335"/>
                    <a:pt x="4921" y="3335"/>
                  </a:cubicBezTo>
                  <a:cubicBezTo>
                    <a:pt x="4921" y="3308"/>
                    <a:pt x="4947" y="3282"/>
                    <a:pt x="4974" y="3282"/>
                  </a:cubicBezTo>
                  <a:cubicBezTo>
                    <a:pt x="5001" y="3282"/>
                    <a:pt x="5001" y="3282"/>
                    <a:pt x="4974" y="3255"/>
                  </a:cubicBezTo>
                  <a:cubicBezTo>
                    <a:pt x="4947" y="3228"/>
                    <a:pt x="4947" y="3228"/>
                    <a:pt x="4974" y="3228"/>
                  </a:cubicBezTo>
                  <a:cubicBezTo>
                    <a:pt x="5001" y="3228"/>
                    <a:pt x="5001" y="3228"/>
                    <a:pt x="5001" y="3174"/>
                  </a:cubicBezTo>
                  <a:cubicBezTo>
                    <a:pt x="4974" y="3120"/>
                    <a:pt x="5001" y="3120"/>
                    <a:pt x="5055" y="3093"/>
                  </a:cubicBezTo>
                  <a:cubicBezTo>
                    <a:pt x="5082" y="3087"/>
                    <a:pt x="5105" y="3083"/>
                    <a:pt x="5124" y="3083"/>
                  </a:cubicBezTo>
                  <a:close/>
                  <a:moveTo>
                    <a:pt x="4571" y="3416"/>
                  </a:moveTo>
                  <a:cubicBezTo>
                    <a:pt x="4571" y="3416"/>
                    <a:pt x="4571" y="3443"/>
                    <a:pt x="4571" y="3470"/>
                  </a:cubicBezTo>
                  <a:cubicBezTo>
                    <a:pt x="4571" y="3530"/>
                    <a:pt x="4556" y="3561"/>
                    <a:pt x="4537" y="3561"/>
                  </a:cubicBezTo>
                  <a:cubicBezTo>
                    <a:pt x="4531" y="3561"/>
                    <a:pt x="4524" y="3557"/>
                    <a:pt x="4517" y="3550"/>
                  </a:cubicBezTo>
                  <a:cubicBezTo>
                    <a:pt x="4517" y="3524"/>
                    <a:pt x="4544" y="3416"/>
                    <a:pt x="4571" y="3416"/>
                  </a:cubicBezTo>
                  <a:close/>
                  <a:moveTo>
                    <a:pt x="5969" y="2556"/>
                  </a:moveTo>
                  <a:cubicBezTo>
                    <a:pt x="5942" y="2583"/>
                    <a:pt x="5942" y="2636"/>
                    <a:pt x="5942" y="2717"/>
                  </a:cubicBezTo>
                  <a:cubicBezTo>
                    <a:pt x="5942" y="2798"/>
                    <a:pt x="5915" y="2932"/>
                    <a:pt x="5915" y="2986"/>
                  </a:cubicBezTo>
                  <a:cubicBezTo>
                    <a:pt x="5888" y="3120"/>
                    <a:pt x="5754" y="3308"/>
                    <a:pt x="5673" y="3443"/>
                  </a:cubicBezTo>
                  <a:cubicBezTo>
                    <a:pt x="5620" y="3497"/>
                    <a:pt x="5593" y="3524"/>
                    <a:pt x="5593" y="3550"/>
                  </a:cubicBezTo>
                  <a:cubicBezTo>
                    <a:pt x="5593" y="3561"/>
                    <a:pt x="5596" y="3566"/>
                    <a:pt x="5602" y="3566"/>
                  </a:cubicBezTo>
                  <a:cubicBezTo>
                    <a:pt x="5642" y="3566"/>
                    <a:pt x="5795" y="3360"/>
                    <a:pt x="5888" y="3174"/>
                  </a:cubicBezTo>
                  <a:cubicBezTo>
                    <a:pt x="5942" y="3066"/>
                    <a:pt x="5969" y="2986"/>
                    <a:pt x="5996" y="2825"/>
                  </a:cubicBezTo>
                  <a:cubicBezTo>
                    <a:pt x="5996" y="2636"/>
                    <a:pt x="5996" y="2556"/>
                    <a:pt x="5969" y="2556"/>
                  </a:cubicBezTo>
                  <a:close/>
                  <a:moveTo>
                    <a:pt x="4356" y="3362"/>
                  </a:moveTo>
                  <a:cubicBezTo>
                    <a:pt x="4410" y="3362"/>
                    <a:pt x="4437" y="3389"/>
                    <a:pt x="4410" y="3443"/>
                  </a:cubicBezTo>
                  <a:cubicBezTo>
                    <a:pt x="4383" y="3470"/>
                    <a:pt x="4383" y="3497"/>
                    <a:pt x="4383" y="3524"/>
                  </a:cubicBezTo>
                  <a:cubicBezTo>
                    <a:pt x="4383" y="3550"/>
                    <a:pt x="4383" y="3577"/>
                    <a:pt x="4356" y="3577"/>
                  </a:cubicBezTo>
                  <a:cubicBezTo>
                    <a:pt x="4356" y="3562"/>
                    <a:pt x="4356" y="3521"/>
                    <a:pt x="4356" y="3470"/>
                  </a:cubicBezTo>
                  <a:cubicBezTo>
                    <a:pt x="4356" y="3416"/>
                    <a:pt x="4356" y="3362"/>
                    <a:pt x="4356" y="3362"/>
                  </a:cubicBezTo>
                  <a:close/>
                  <a:moveTo>
                    <a:pt x="3307" y="3443"/>
                  </a:moveTo>
                  <a:lnTo>
                    <a:pt x="3388" y="3524"/>
                  </a:lnTo>
                  <a:cubicBezTo>
                    <a:pt x="3442" y="3550"/>
                    <a:pt x="3469" y="3577"/>
                    <a:pt x="3469" y="3604"/>
                  </a:cubicBezTo>
                  <a:cubicBezTo>
                    <a:pt x="3469" y="3604"/>
                    <a:pt x="3442" y="3604"/>
                    <a:pt x="3361" y="3524"/>
                  </a:cubicBezTo>
                  <a:lnTo>
                    <a:pt x="3307" y="3443"/>
                  </a:lnTo>
                  <a:close/>
                  <a:moveTo>
                    <a:pt x="6051" y="2545"/>
                  </a:moveTo>
                  <a:cubicBezTo>
                    <a:pt x="6037" y="2545"/>
                    <a:pt x="6023" y="2619"/>
                    <a:pt x="6023" y="2771"/>
                  </a:cubicBezTo>
                  <a:cubicBezTo>
                    <a:pt x="6023" y="2986"/>
                    <a:pt x="5996" y="3013"/>
                    <a:pt x="5915" y="3174"/>
                  </a:cubicBezTo>
                  <a:cubicBezTo>
                    <a:pt x="5888" y="3255"/>
                    <a:pt x="5808" y="3389"/>
                    <a:pt x="5727" y="3470"/>
                  </a:cubicBezTo>
                  <a:cubicBezTo>
                    <a:pt x="5673" y="3550"/>
                    <a:pt x="5647" y="3604"/>
                    <a:pt x="5647" y="3604"/>
                  </a:cubicBezTo>
                  <a:cubicBezTo>
                    <a:pt x="5647" y="3611"/>
                    <a:pt x="5650" y="3614"/>
                    <a:pt x="5656" y="3614"/>
                  </a:cubicBezTo>
                  <a:cubicBezTo>
                    <a:pt x="5673" y="3614"/>
                    <a:pt x="5714" y="3584"/>
                    <a:pt x="5754" y="3524"/>
                  </a:cubicBezTo>
                  <a:cubicBezTo>
                    <a:pt x="5888" y="3389"/>
                    <a:pt x="5942" y="3282"/>
                    <a:pt x="5996" y="3120"/>
                  </a:cubicBezTo>
                  <a:cubicBezTo>
                    <a:pt x="6050" y="2986"/>
                    <a:pt x="6077" y="2932"/>
                    <a:pt x="6077" y="2744"/>
                  </a:cubicBezTo>
                  <a:cubicBezTo>
                    <a:pt x="6077" y="2613"/>
                    <a:pt x="6064" y="2545"/>
                    <a:pt x="6051" y="2545"/>
                  </a:cubicBezTo>
                  <a:close/>
                  <a:moveTo>
                    <a:pt x="4786" y="3577"/>
                  </a:moveTo>
                  <a:cubicBezTo>
                    <a:pt x="4813" y="3577"/>
                    <a:pt x="4813" y="3577"/>
                    <a:pt x="4813" y="3604"/>
                  </a:cubicBezTo>
                  <a:cubicBezTo>
                    <a:pt x="4786" y="3604"/>
                    <a:pt x="4786" y="3631"/>
                    <a:pt x="4786" y="3631"/>
                  </a:cubicBezTo>
                  <a:cubicBezTo>
                    <a:pt x="4786" y="3631"/>
                    <a:pt x="4759" y="3604"/>
                    <a:pt x="4759" y="3604"/>
                  </a:cubicBezTo>
                  <a:cubicBezTo>
                    <a:pt x="4759" y="3577"/>
                    <a:pt x="4759" y="3577"/>
                    <a:pt x="4786" y="3577"/>
                  </a:cubicBezTo>
                  <a:close/>
                  <a:moveTo>
                    <a:pt x="4196" y="3425"/>
                  </a:moveTo>
                  <a:cubicBezTo>
                    <a:pt x="4204" y="3425"/>
                    <a:pt x="4210" y="3432"/>
                    <a:pt x="4222" y="3443"/>
                  </a:cubicBezTo>
                  <a:cubicBezTo>
                    <a:pt x="4222" y="3470"/>
                    <a:pt x="4222" y="3524"/>
                    <a:pt x="4222" y="3550"/>
                  </a:cubicBezTo>
                  <a:cubicBezTo>
                    <a:pt x="4222" y="3613"/>
                    <a:pt x="4222" y="3640"/>
                    <a:pt x="4205" y="3640"/>
                  </a:cubicBezTo>
                  <a:cubicBezTo>
                    <a:pt x="4194" y="3640"/>
                    <a:pt x="4174" y="3626"/>
                    <a:pt x="4141" y="3604"/>
                  </a:cubicBezTo>
                  <a:cubicBezTo>
                    <a:pt x="4087" y="3577"/>
                    <a:pt x="4087" y="3550"/>
                    <a:pt x="4141" y="3470"/>
                  </a:cubicBezTo>
                  <a:cubicBezTo>
                    <a:pt x="4172" y="3438"/>
                    <a:pt x="4185" y="3425"/>
                    <a:pt x="4196" y="3425"/>
                  </a:cubicBezTo>
                  <a:close/>
                  <a:moveTo>
                    <a:pt x="5309" y="3158"/>
                  </a:moveTo>
                  <a:cubicBezTo>
                    <a:pt x="5339" y="3158"/>
                    <a:pt x="5351" y="3212"/>
                    <a:pt x="5351" y="3335"/>
                  </a:cubicBezTo>
                  <a:cubicBezTo>
                    <a:pt x="5324" y="3416"/>
                    <a:pt x="5324" y="3497"/>
                    <a:pt x="5324" y="3497"/>
                  </a:cubicBezTo>
                  <a:cubicBezTo>
                    <a:pt x="5297" y="3524"/>
                    <a:pt x="5297" y="3550"/>
                    <a:pt x="5297" y="3604"/>
                  </a:cubicBezTo>
                  <a:cubicBezTo>
                    <a:pt x="5280" y="3656"/>
                    <a:pt x="5262" y="3686"/>
                    <a:pt x="5252" y="3686"/>
                  </a:cubicBezTo>
                  <a:cubicBezTo>
                    <a:pt x="5247" y="3686"/>
                    <a:pt x="5243" y="3677"/>
                    <a:pt x="5243" y="3658"/>
                  </a:cubicBezTo>
                  <a:cubicBezTo>
                    <a:pt x="5224" y="3639"/>
                    <a:pt x="5219" y="3620"/>
                    <a:pt x="5198" y="3620"/>
                  </a:cubicBezTo>
                  <a:cubicBezTo>
                    <a:pt x="5189" y="3620"/>
                    <a:pt x="5178" y="3623"/>
                    <a:pt x="5163" y="3631"/>
                  </a:cubicBezTo>
                  <a:cubicBezTo>
                    <a:pt x="5082" y="3631"/>
                    <a:pt x="5082" y="3604"/>
                    <a:pt x="5136" y="3550"/>
                  </a:cubicBezTo>
                  <a:cubicBezTo>
                    <a:pt x="5149" y="3537"/>
                    <a:pt x="5156" y="3530"/>
                    <a:pt x="5159" y="3530"/>
                  </a:cubicBezTo>
                  <a:cubicBezTo>
                    <a:pt x="5163" y="3530"/>
                    <a:pt x="5163" y="3537"/>
                    <a:pt x="5163" y="3550"/>
                  </a:cubicBezTo>
                  <a:cubicBezTo>
                    <a:pt x="5163" y="3582"/>
                    <a:pt x="5181" y="3595"/>
                    <a:pt x="5202" y="3595"/>
                  </a:cubicBezTo>
                  <a:cubicBezTo>
                    <a:pt x="5216" y="3595"/>
                    <a:pt x="5232" y="3588"/>
                    <a:pt x="5243" y="3577"/>
                  </a:cubicBezTo>
                  <a:cubicBezTo>
                    <a:pt x="5270" y="3524"/>
                    <a:pt x="5270" y="3524"/>
                    <a:pt x="5216" y="3524"/>
                  </a:cubicBezTo>
                  <a:lnTo>
                    <a:pt x="5189" y="3524"/>
                  </a:lnTo>
                  <a:cubicBezTo>
                    <a:pt x="5189" y="3497"/>
                    <a:pt x="5163" y="3497"/>
                    <a:pt x="5163" y="3497"/>
                  </a:cubicBezTo>
                  <a:cubicBezTo>
                    <a:pt x="5109" y="3497"/>
                    <a:pt x="5136" y="3362"/>
                    <a:pt x="5189" y="3308"/>
                  </a:cubicBezTo>
                  <a:cubicBezTo>
                    <a:pt x="5243" y="3282"/>
                    <a:pt x="5243" y="3255"/>
                    <a:pt x="5243" y="3255"/>
                  </a:cubicBezTo>
                  <a:cubicBezTo>
                    <a:pt x="5216" y="3255"/>
                    <a:pt x="5243" y="3228"/>
                    <a:pt x="5243" y="3201"/>
                  </a:cubicBezTo>
                  <a:cubicBezTo>
                    <a:pt x="5271" y="3173"/>
                    <a:pt x="5292" y="3158"/>
                    <a:pt x="5309" y="3158"/>
                  </a:cubicBezTo>
                  <a:close/>
                  <a:moveTo>
                    <a:pt x="4974" y="3604"/>
                  </a:moveTo>
                  <a:cubicBezTo>
                    <a:pt x="5001" y="3604"/>
                    <a:pt x="5001" y="3604"/>
                    <a:pt x="5001" y="3631"/>
                  </a:cubicBezTo>
                  <a:cubicBezTo>
                    <a:pt x="5001" y="3670"/>
                    <a:pt x="4972" y="3695"/>
                    <a:pt x="4936" y="3695"/>
                  </a:cubicBezTo>
                  <a:cubicBezTo>
                    <a:pt x="4923" y="3695"/>
                    <a:pt x="4908" y="3692"/>
                    <a:pt x="4894" y="3685"/>
                  </a:cubicBezTo>
                  <a:cubicBezTo>
                    <a:pt x="4867" y="3685"/>
                    <a:pt x="4867" y="3631"/>
                    <a:pt x="4921" y="3631"/>
                  </a:cubicBezTo>
                  <a:cubicBezTo>
                    <a:pt x="4947" y="3631"/>
                    <a:pt x="4974" y="3631"/>
                    <a:pt x="4974" y="3604"/>
                  </a:cubicBezTo>
                  <a:close/>
                  <a:moveTo>
                    <a:pt x="1829" y="3093"/>
                  </a:moveTo>
                  <a:lnTo>
                    <a:pt x="1829" y="3282"/>
                  </a:lnTo>
                  <a:cubicBezTo>
                    <a:pt x="1829" y="3443"/>
                    <a:pt x="1856" y="3470"/>
                    <a:pt x="1909" y="3577"/>
                  </a:cubicBezTo>
                  <a:cubicBezTo>
                    <a:pt x="1936" y="3658"/>
                    <a:pt x="1963" y="3712"/>
                    <a:pt x="1963" y="3712"/>
                  </a:cubicBezTo>
                  <a:cubicBezTo>
                    <a:pt x="1936" y="3712"/>
                    <a:pt x="1856" y="3604"/>
                    <a:pt x="1829" y="3524"/>
                  </a:cubicBezTo>
                  <a:cubicBezTo>
                    <a:pt x="1802" y="3443"/>
                    <a:pt x="1802" y="3389"/>
                    <a:pt x="1802" y="3255"/>
                  </a:cubicBezTo>
                  <a:lnTo>
                    <a:pt x="1829" y="3093"/>
                  </a:lnTo>
                  <a:close/>
                  <a:moveTo>
                    <a:pt x="4809" y="3674"/>
                  </a:moveTo>
                  <a:cubicBezTo>
                    <a:pt x="4826" y="3674"/>
                    <a:pt x="4840" y="3693"/>
                    <a:pt x="4840" y="3712"/>
                  </a:cubicBezTo>
                  <a:lnTo>
                    <a:pt x="4813" y="3712"/>
                  </a:lnTo>
                  <a:cubicBezTo>
                    <a:pt x="4786" y="3712"/>
                    <a:pt x="4759" y="3685"/>
                    <a:pt x="4786" y="3685"/>
                  </a:cubicBezTo>
                  <a:cubicBezTo>
                    <a:pt x="4794" y="3677"/>
                    <a:pt x="4802" y="3674"/>
                    <a:pt x="4809" y="3674"/>
                  </a:cubicBezTo>
                  <a:close/>
                  <a:moveTo>
                    <a:pt x="7555" y="3577"/>
                  </a:moveTo>
                  <a:lnTo>
                    <a:pt x="7555" y="3577"/>
                  </a:lnTo>
                  <a:cubicBezTo>
                    <a:pt x="7582" y="3604"/>
                    <a:pt x="7609" y="3631"/>
                    <a:pt x="7609" y="3685"/>
                  </a:cubicBezTo>
                  <a:cubicBezTo>
                    <a:pt x="7636" y="3712"/>
                    <a:pt x="7663" y="3739"/>
                    <a:pt x="7636" y="3739"/>
                  </a:cubicBezTo>
                  <a:cubicBezTo>
                    <a:pt x="7636" y="3739"/>
                    <a:pt x="7555" y="3604"/>
                    <a:pt x="7555" y="3577"/>
                  </a:cubicBezTo>
                  <a:close/>
                  <a:moveTo>
                    <a:pt x="4732" y="3550"/>
                  </a:moveTo>
                  <a:cubicBezTo>
                    <a:pt x="4732" y="3550"/>
                    <a:pt x="4732" y="3577"/>
                    <a:pt x="4705" y="3577"/>
                  </a:cubicBezTo>
                  <a:cubicBezTo>
                    <a:pt x="4652" y="3604"/>
                    <a:pt x="4625" y="3685"/>
                    <a:pt x="4679" y="3712"/>
                  </a:cubicBezTo>
                  <a:cubicBezTo>
                    <a:pt x="4679" y="3712"/>
                    <a:pt x="4705" y="3739"/>
                    <a:pt x="4705" y="3739"/>
                  </a:cubicBezTo>
                  <a:cubicBezTo>
                    <a:pt x="4705" y="3752"/>
                    <a:pt x="4679" y="3759"/>
                    <a:pt x="4648" y="3759"/>
                  </a:cubicBezTo>
                  <a:cubicBezTo>
                    <a:pt x="4618" y="3759"/>
                    <a:pt x="4585" y="3752"/>
                    <a:pt x="4571" y="3739"/>
                  </a:cubicBezTo>
                  <a:cubicBezTo>
                    <a:pt x="4517" y="3658"/>
                    <a:pt x="4544" y="3631"/>
                    <a:pt x="4625" y="3604"/>
                  </a:cubicBezTo>
                  <a:cubicBezTo>
                    <a:pt x="4652" y="3577"/>
                    <a:pt x="4705" y="3550"/>
                    <a:pt x="4732" y="3550"/>
                  </a:cubicBezTo>
                  <a:close/>
                  <a:moveTo>
                    <a:pt x="5455" y="3564"/>
                  </a:moveTo>
                  <a:cubicBezTo>
                    <a:pt x="5472" y="3564"/>
                    <a:pt x="5485" y="3577"/>
                    <a:pt x="5485" y="3604"/>
                  </a:cubicBezTo>
                  <a:cubicBezTo>
                    <a:pt x="5485" y="3631"/>
                    <a:pt x="5512" y="3658"/>
                    <a:pt x="5539" y="3685"/>
                  </a:cubicBezTo>
                  <a:cubicBezTo>
                    <a:pt x="5566" y="3685"/>
                    <a:pt x="5566" y="3712"/>
                    <a:pt x="5512" y="3712"/>
                  </a:cubicBezTo>
                  <a:lnTo>
                    <a:pt x="5458" y="3712"/>
                  </a:lnTo>
                  <a:cubicBezTo>
                    <a:pt x="5458" y="3691"/>
                    <a:pt x="5450" y="3682"/>
                    <a:pt x="5441" y="3682"/>
                  </a:cubicBezTo>
                  <a:cubicBezTo>
                    <a:pt x="5425" y="3682"/>
                    <a:pt x="5405" y="3705"/>
                    <a:pt x="5405" y="3739"/>
                  </a:cubicBezTo>
                  <a:cubicBezTo>
                    <a:pt x="5405" y="3739"/>
                    <a:pt x="5378" y="3766"/>
                    <a:pt x="5378" y="3766"/>
                  </a:cubicBezTo>
                  <a:cubicBezTo>
                    <a:pt x="5324" y="3766"/>
                    <a:pt x="5324" y="3739"/>
                    <a:pt x="5351" y="3685"/>
                  </a:cubicBezTo>
                  <a:cubicBezTo>
                    <a:pt x="5378" y="3658"/>
                    <a:pt x="5405" y="3631"/>
                    <a:pt x="5405" y="3604"/>
                  </a:cubicBezTo>
                  <a:cubicBezTo>
                    <a:pt x="5418" y="3577"/>
                    <a:pt x="5438" y="3564"/>
                    <a:pt x="5455" y="3564"/>
                  </a:cubicBezTo>
                  <a:close/>
                  <a:moveTo>
                    <a:pt x="6358" y="3654"/>
                  </a:moveTo>
                  <a:cubicBezTo>
                    <a:pt x="6365" y="3654"/>
                    <a:pt x="6369" y="3655"/>
                    <a:pt x="6372" y="3658"/>
                  </a:cubicBezTo>
                  <a:cubicBezTo>
                    <a:pt x="6372" y="3658"/>
                    <a:pt x="6319" y="3685"/>
                    <a:pt x="6265" y="3712"/>
                  </a:cubicBezTo>
                  <a:cubicBezTo>
                    <a:pt x="6184" y="3766"/>
                    <a:pt x="6157" y="3766"/>
                    <a:pt x="6157" y="3766"/>
                  </a:cubicBezTo>
                  <a:cubicBezTo>
                    <a:pt x="6157" y="3742"/>
                    <a:pt x="6307" y="3654"/>
                    <a:pt x="6358" y="3654"/>
                  </a:cubicBezTo>
                  <a:close/>
                  <a:moveTo>
                    <a:pt x="7383" y="3656"/>
                  </a:moveTo>
                  <a:cubicBezTo>
                    <a:pt x="7388" y="3656"/>
                    <a:pt x="7400" y="3664"/>
                    <a:pt x="7421" y="3685"/>
                  </a:cubicBezTo>
                  <a:cubicBezTo>
                    <a:pt x="7448" y="3712"/>
                    <a:pt x="7475" y="3739"/>
                    <a:pt x="7502" y="3766"/>
                  </a:cubicBezTo>
                  <a:cubicBezTo>
                    <a:pt x="7513" y="3788"/>
                    <a:pt x="7515" y="3801"/>
                    <a:pt x="7507" y="3801"/>
                  </a:cubicBezTo>
                  <a:cubicBezTo>
                    <a:pt x="7497" y="3801"/>
                    <a:pt x="7468" y="3775"/>
                    <a:pt x="7421" y="3712"/>
                  </a:cubicBezTo>
                  <a:cubicBezTo>
                    <a:pt x="7388" y="3679"/>
                    <a:pt x="7375" y="3656"/>
                    <a:pt x="7383" y="3656"/>
                  </a:cubicBezTo>
                  <a:close/>
                  <a:moveTo>
                    <a:pt x="6157" y="3766"/>
                  </a:moveTo>
                  <a:cubicBezTo>
                    <a:pt x="6156" y="3766"/>
                    <a:pt x="6103" y="3793"/>
                    <a:pt x="6077" y="3819"/>
                  </a:cubicBezTo>
                  <a:cubicBezTo>
                    <a:pt x="6029" y="3851"/>
                    <a:pt x="5991" y="3864"/>
                    <a:pt x="5973" y="3864"/>
                  </a:cubicBezTo>
                  <a:cubicBezTo>
                    <a:pt x="5961" y="3864"/>
                    <a:pt x="5958" y="3857"/>
                    <a:pt x="5969" y="3846"/>
                  </a:cubicBezTo>
                  <a:cubicBezTo>
                    <a:pt x="5996" y="3846"/>
                    <a:pt x="6156" y="3766"/>
                    <a:pt x="6157" y="3766"/>
                  </a:cubicBezTo>
                  <a:close/>
                  <a:moveTo>
                    <a:pt x="5086" y="3674"/>
                  </a:moveTo>
                  <a:cubicBezTo>
                    <a:pt x="5090" y="3674"/>
                    <a:pt x="5097" y="3688"/>
                    <a:pt x="5109" y="3712"/>
                  </a:cubicBezTo>
                  <a:cubicBezTo>
                    <a:pt x="5109" y="3739"/>
                    <a:pt x="5136" y="3766"/>
                    <a:pt x="5189" y="3766"/>
                  </a:cubicBezTo>
                  <a:lnTo>
                    <a:pt x="5243" y="3766"/>
                  </a:lnTo>
                  <a:lnTo>
                    <a:pt x="5189" y="3792"/>
                  </a:lnTo>
                  <a:cubicBezTo>
                    <a:pt x="5163" y="3819"/>
                    <a:pt x="5109" y="3846"/>
                    <a:pt x="5109" y="3846"/>
                  </a:cubicBezTo>
                  <a:cubicBezTo>
                    <a:pt x="5082" y="3873"/>
                    <a:pt x="5055" y="3873"/>
                    <a:pt x="5055" y="3873"/>
                  </a:cubicBezTo>
                  <a:cubicBezTo>
                    <a:pt x="5028" y="3873"/>
                    <a:pt x="4867" y="3766"/>
                    <a:pt x="4894" y="3766"/>
                  </a:cubicBezTo>
                  <a:cubicBezTo>
                    <a:pt x="4894" y="3766"/>
                    <a:pt x="5001" y="3792"/>
                    <a:pt x="5001" y="3819"/>
                  </a:cubicBezTo>
                  <a:lnTo>
                    <a:pt x="5055" y="3819"/>
                  </a:lnTo>
                  <a:cubicBezTo>
                    <a:pt x="5109" y="3819"/>
                    <a:pt x="5109" y="3819"/>
                    <a:pt x="5082" y="3739"/>
                  </a:cubicBezTo>
                  <a:cubicBezTo>
                    <a:pt x="5082" y="3694"/>
                    <a:pt x="5082" y="3674"/>
                    <a:pt x="5086" y="3674"/>
                  </a:cubicBezTo>
                  <a:close/>
                  <a:moveTo>
                    <a:pt x="5485" y="3792"/>
                  </a:moveTo>
                  <a:cubicBezTo>
                    <a:pt x="5512" y="3792"/>
                    <a:pt x="5512" y="3819"/>
                    <a:pt x="5485" y="3846"/>
                  </a:cubicBezTo>
                  <a:cubicBezTo>
                    <a:pt x="5485" y="3846"/>
                    <a:pt x="5458" y="3873"/>
                    <a:pt x="5458" y="3873"/>
                  </a:cubicBezTo>
                  <a:cubicBezTo>
                    <a:pt x="5458" y="3873"/>
                    <a:pt x="5458" y="3846"/>
                    <a:pt x="5458" y="3846"/>
                  </a:cubicBezTo>
                  <a:cubicBezTo>
                    <a:pt x="5458" y="3819"/>
                    <a:pt x="5458" y="3792"/>
                    <a:pt x="5485" y="3792"/>
                  </a:cubicBezTo>
                  <a:close/>
                  <a:moveTo>
                    <a:pt x="7018" y="3120"/>
                  </a:moveTo>
                  <a:cubicBezTo>
                    <a:pt x="7018" y="3120"/>
                    <a:pt x="6964" y="3147"/>
                    <a:pt x="6883" y="3201"/>
                  </a:cubicBezTo>
                  <a:cubicBezTo>
                    <a:pt x="6722" y="3362"/>
                    <a:pt x="6238" y="3685"/>
                    <a:pt x="5942" y="3819"/>
                  </a:cubicBezTo>
                  <a:cubicBezTo>
                    <a:pt x="5808" y="3873"/>
                    <a:pt x="5754" y="3900"/>
                    <a:pt x="5835" y="3900"/>
                  </a:cubicBezTo>
                  <a:cubicBezTo>
                    <a:pt x="5835" y="3900"/>
                    <a:pt x="5862" y="3927"/>
                    <a:pt x="5862" y="3927"/>
                  </a:cubicBezTo>
                  <a:cubicBezTo>
                    <a:pt x="5888" y="3954"/>
                    <a:pt x="5888" y="3954"/>
                    <a:pt x="5942" y="3954"/>
                  </a:cubicBezTo>
                  <a:cubicBezTo>
                    <a:pt x="6050" y="3900"/>
                    <a:pt x="6238" y="3792"/>
                    <a:pt x="6399" y="3685"/>
                  </a:cubicBezTo>
                  <a:cubicBezTo>
                    <a:pt x="6480" y="3631"/>
                    <a:pt x="6588" y="3550"/>
                    <a:pt x="6641" y="3550"/>
                  </a:cubicBezTo>
                  <a:cubicBezTo>
                    <a:pt x="6722" y="3497"/>
                    <a:pt x="7071" y="3201"/>
                    <a:pt x="7071" y="3174"/>
                  </a:cubicBezTo>
                  <a:cubicBezTo>
                    <a:pt x="7071" y="3174"/>
                    <a:pt x="7018" y="3120"/>
                    <a:pt x="7018" y="3120"/>
                  </a:cubicBezTo>
                  <a:close/>
                  <a:moveTo>
                    <a:pt x="5297" y="3819"/>
                  </a:moveTo>
                  <a:cubicBezTo>
                    <a:pt x="5297" y="3819"/>
                    <a:pt x="5297" y="3819"/>
                    <a:pt x="5297" y="3846"/>
                  </a:cubicBezTo>
                  <a:cubicBezTo>
                    <a:pt x="5297" y="3873"/>
                    <a:pt x="5324" y="3900"/>
                    <a:pt x="5351" y="3900"/>
                  </a:cubicBezTo>
                  <a:cubicBezTo>
                    <a:pt x="5378" y="3927"/>
                    <a:pt x="5378" y="3927"/>
                    <a:pt x="5378" y="3954"/>
                  </a:cubicBezTo>
                  <a:cubicBezTo>
                    <a:pt x="5378" y="3965"/>
                    <a:pt x="5373" y="3971"/>
                    <a:pt x="5364" y="3971"/>
                  </a:cubicBezTo>
                  <a:cubicBezTo>
                    <a:pt x="5351" y="3971"/>
                    <a:pt x="5328" y="3958"/>
                    <a:pt x="5297" y="3927"/>
                  </a:cubicBezTo>
                  <a:cubicBezTo>
                    <a:pt x="5270" y="3846"/>
                    <a:pt x="5243" y="3846"/>
                    <a:pt x="5297" y="3819"/>
                  </a:cubicBezTo>
                  <a:close/>
                  <a:moveTo>
                    <a:pt x="5727" y="3954"/>
                  </a:moveTo>
                  <a:cubicBezTo>
                    <a:pt x="5727" y="3954"/>
                    <a:pt x="5727" y="3981"/>
                    <a:pt x="5727" y="3981"/>
                  </a:cubicBezTo>
                  <a:lnTo>
                    <a:pt x="5700" y="3981"/>
                  </a:lnTo>
                  <a:cubicBezTo>
                    <a:pt x="5700" y="3954"/>
                    <a:pt x="5700" y="3954"/>
                    <a:pt x="5727" y="3954"/>
                  </a:cubicBezTo>
                  <a:close/>
                  <a:moveTo>
                    <a:pt x="5593" y="3927"/>
                  </a:moveTo>
                  <a:cubicBezTo>
                    <a:pt x="5593" y="3927"/>
                    <a:pt x="5620" y="3927"/>
                    <a:pt x="5620" y="3954"/>
                  </a:cubicBezTo>
                  <a:cubicBezTo>
                    <a:pt x="5601" y="3973"/>
                    <a:pt x="5568" y="3992"/>
                    <a:pt x="5551" y="3992"/>
                  </a:cubicBezTo>
                  <a:cubicBezTo>
                    <a:pt x="5544" y="3992"/>
                    <a:pt x="5539" y="3988"/>
                    <a:pt x="5539" y="3981"/>
                  </a:cubicBezTo>
                  <a:cubicBezTo>
                    <a:pt x="5539" y="3954"/>
                    <a:pt x="5566" y="3954"/>
                    <a:pt x="5593" y="3927"/>
                  </a:cubicBezTo>
                  <a:close/>
                  <a:moveTo>
                    <a:pt x="6480" y="3927"/>
                  </a:moveTo>
                  <a:cubicBezTo>
                    <a:pt x="6480" y="3927"/>
                    <a:pt x="6480" y="3954"/>
                    <a:pt x="6480" y="3981"/>
                  </a:cubicBezTo>
                  <a:cubicBezTo>
                    <a:pt x="6453" y="3981"/>
                    <a:pt x="6453" y="4008"/>
                    <a:pt x="6453" y="4008"/>
                  </a:cubicBezTo>
                  <a:cubicBezTo>
                    <a:pt x="6426" y="4008"/>
                    <a:pt x="6453" y="3981"/>
                    <a:pt x="6453" y="3981"/>
                  </a:cubicBezTo>
                  <a:cubicBezTo>
                    <a:pt x="6453" y="3954"/>
                    <a:pt x="6480" y="3927"/>
                    <a:pt x="6480" y="3927"/>
                  </a:cubicBezTo>
                  <a:close/>
                  <a:moveTo>
                    <a:pt x="7798" y="3916"/>
                  </a:moveTo>
                  <a:cubicBezTo>
                    <a:pt x="7800" y="3916"/>
                    <a:pt x="7805" y="3935"/>
                    <a:pt x="7824" y="3954"/>
                  </a:cubicBezTo>
                  <a:cubicBezTo>
                    <a:pt x="7824" y="3981"/>
                    <a:pt x="7851" y="4008"/>
                    <a:pt x="7824" y="4008"/>
                  </a:cubicBezTo>
                  <a:cubicBezTo>
                    <a:pt x="7824" y="4008"/>
                    <a:pt x="7824" y="3981"/>
                    <a:pt x="7797" y="3981"/>
                  </a:cubicBezTo>
                  <a:cubicBezTo>
                    <a:pt x="7797" y="3954"/>
                    <a:pt x="7771" y="3927"/>
                    <a:pt x="7797" y="3927"/>
                  </a:cubicBezTo>
                  <a:cubicBezTo>
                    <a:pt x="7797" y="3919"/>
                    <a:pt x="7797" y="3916"/>
                    <a:pt x="7798" y="3916"/>
                  </a:cubicBezTo>
                  <a:close/>
                  <a:moveTo>
                    <a:pt x="2316" y="3940"/>
                  </a:moveTo>
                  <a:cubicBezTo>
                    <a:pt x="2326" y="3940"/>
                    <a:pt x="2353" y="3954"/>
                    <a:pt x="2393" y="3981"/>
                  </a:cubicBezTo>
                  <a:cubicBezTo>
                    <a:pt x="2420" y="4008"/>
                    <a:pt x="2420" y="4034"/>
                    <a:pt x="2420" y="4034"/>
                  </a:cubicBezTo>
                  <a:cubicBezTo>
                    <a:pt x="2420" y="4034"/>
                    <a:pt x="2366" y="4008"/>
                    <a:pt x="2340" y="3981"/>
                  </a:cubicBezTo>
                  <a:cubicBezTo>
                    <a:pt x="2313" y="3954"/>
                    <a:pt x="2306" y="3940"/>
                    <a:pt x="2316" y="3940"/>
                  </a:cubicBezTo>
                  <a:close/>
                  <a:moveTo>
                    <a:pt x="4974" y="4034"/>
                  </a:moveTo>
                  <a:cubicBezTo>
                    <a:pt x="4974" y="4034"/>
                    <a:pt x="4974" y="4034"/>
                    <a:pt x="4974" y="4061"/>
                  </a:cubicBezTo>
                  <a:cubicBezTo>
                    <a:pt x="4974" y="4088"/>
                    <a:pt x="4974" y="4088"/>
                    <a:pt x="4974" y="4088"/>
                  </a:cubicBezTo>
                  <a:cubicBezTo>
                    <a:pt x="5001" y="4088"/>
                    <a:pt x="5001" y="4061"/>
                    <a:pt x="5001" y="4061"/>
                  </a:cubicBezTo>
                  <a:cubicBezTo>
                    <a:pt x="5001" y="4034"/>
                    <a:pt x="5001" y="4034"/>
                    <a:pt x="4974" y="4034"/>
                  </a:cubicBezTo>
                  <a:close/>
                  <a:moveTo>
                    <a:pt x="5754" y="4034"/>
                  </a:moveTo>
                  <a:cubicBezTo>
                    <a:pt x="5754" y="4078"/>
                    <a:pt x="5700" y="4122"/>
                    <a:pt x="5666" y="4122"/>
                  </a:cubicBezTo>
                  <a:cubicBezTo>
                    <a:pt x="5658" y="4122"/>
                    <a:pt x="5651" y="4120"/>
                    <a:pt x="5647" y="4115"/>
                  </a:cubicBezTo>
                  <a:cubicBezTo>
                    <a:pt x="5647" y="4088"/>
                    <a:pt x="5620" y="4088"/>
                    <a:pt x="5647" y="4061"/>
                  </a:cubicBezTo>
                  <a:cubicBezTo>
                    <a:pt x="5673" y="4034"/>
                    <a:pt x="5754" y="4034"/>
                    <a:pt x="5754" y="4034"/>
                  </a:cubicBezTo>
                  <a:close/>
                  <a:moveTo>
                    <a:pt x="4833" y="4103"/>
                  </a:moveTo>
                  <a:cubicBezTo>
                    <a:pt x="4825" y="4103"/>
                    <a:pt x="4813" y="4115"/>
                    <a:pt x="4813" y="4115"/>
                  </a:cubicBezTo>
                  <a:cubicBezTo>
                    <a:pt x="4813" y="4147"/>
                    <a:pt x="4822" y="4160"/>
                    <a:pt x="4830" y="4160"/>
                  </a:cubicBezTo>
                  <a:cubicBezTo>
                    <a:pt x="4835" y="4160"/>
                    <a:pt x="4840" y="4153"/>
                    <a:pt x="4840" y="4142"/>
                  </a:cubicBezTo>
                  <a:cubicBezTo>
                    <a:pt x="4867" y="4115"/>
                    <a:pt x="4840" y="4115"/>
                    <a:pt x="4840" y="4115"/>
                  </a:cubicBezTo>
                  <a:cubicBezTo>
                    <a:pt x="4840" y="4106"/>
                    <a:pt x="4837" y="4103"/>
                    <a:pt x="4833" y="4103"/>
                  </a:cubicBezTo>
                  <a:close/>
                  <a:moveTo>
                    <a:pt x="5136" y="3873"/>
                  </a:moveTo>
                  <a:cubicBezTo>
                    <a:pt x="5136" y="3873"/>
                    <a:pt x="5163" y="3900"/>
                    <a:pt x="5189" y="3927"/>
                  </a:cubicBezTo>
                  <a:cubicBezTo>
                    <a:pt x="5243" y="3954"/>
                    <a:pt x="5270" y="3981"/>
                    <a:pt x="5270" y="3981"/>
                  </a:cubicBezTo>
                  <a:cubicBezTo>
                    <a:pt x="5297" y="3981"/>
                    <a:pt x="5324" y="4034"/>
                    <a:pt x="5351" y="4061"/>
                  </a:cubicBezTo>
                  <a:cubicBezTo>
                    <a:pt x="5378" y="4115"/>
                    <a:pt x="5405" y="4169"/>
                    <a:pt x="5378" y="4169"/>
                  </a:cubicBezTo>
                  <a:cubicBezTo>
                    <a:pt x="5378" y="4169"/>
                    <a:pt x="5351" y="4169"/>
                    <a:pt x="5351" y="4142"/>
                  </a:cubicBezTo>
                  <a:cubicBezTo>
                    <a:pt x="5351" y="4115"/>
                    <a:pt x="5297" y="4034"/>
                    <a:pt x="5243" y="3981"/>
                  </a:cubicBezTo>
                  <a:cubicBezTo>
                    <a:pt x="5163" y="3927"/>
                    <a:pt x="5109" y="3873"/>
                    <a:pt x="5136" y="3873"/>
                  </a:cubicBezTo>
                  <a:close/>
                  <a:moveTo>
                    <a:pt x="5458" y="4008"/>
                  </a:moveTo>
                  <a:cubicBezTo>
                    <a:pt x="5485" y="4008"/>
                    <a:pt x="5485" y="4034"/>
                    <a:pt x="5485" y="4034"/>
                  </a:cubicBezTo>
                  <a:cubicBezTo>
                    <a:pt x="5485" y="4088"/>
                    <a:pt x="5539" y="4142"/>
                    <a:pt x="5566" y="4142"/>
                  </a:cubicBezTo>
                  <a:lnTo>
                    <a:pt x="5620" y="4142"/>
                  </a:lnTo>
                  <a:cubicBezTo>
                    <a:pt x="5631" y="4165"/>
                    <a:pt x="5614" y="4173"/>
                    <a:pt x="5588" y="4173"/>
                  </a:cubicBezTo>
                  <a:cubicBezTo>
                    <a:pt x="5552" y="4173"/>
                    <a:pt x="5501" y="4157"/>
                    <a:pt x="5485" y="4142"/>
                  </a:cubicBezTo>
                  <a:cubicBezTo>
                    <a:pt x="5458" y="4115"/>
                    <a:pt x="5431" y="4008"/>
                    <a:pt x="5458" y="4008"/>
                  </a:cubicBezTo>
                  <a:close/>
                  <a:moveTo>
                    <a:pt x="5277" y="4124"/>
                  </a:moveTo>
                  <a:cubicBezTo>
                    <a:pt x="5279" y="4124"/>
                    <a:pt x="5286" y="4131"/>
                    <a:pt x="5297" y="4142"/>
                  </a:cubicBezTo>
                  <a:cubicBezTo>
                    <a:pt x="5324" y="4169"/>
                    <a:pt x="5324" y="4196"/>
                    <a:pt x="5324" y="4196"/>
                  </a:cubicBezTo>
                  <a:cubicBezTo>
                    <a:pt x="5324" y="4207"/>
                    <a:pt x="5324" y="4213"/>
                    <a:pt x="5322" y="4213"/>
                  </a:cubicBezTo>
                  <a:cubicBezTo>
                    <a:pt x="5319" y="4213"/>
                    <a:pt x="5313" y="4200"/>
                    <a:pt x="5297" y="4169"/>
                  </a:cubicBezTo>
                  <a:cubicBezTo>
                    <a:pt x="5281" y="4137"/>
                    <a:pt x="5275" y="4124"/>
                    <a:pt x="5277" y="4124"/>
                  </a:cubicBezTo>
                  <a:close/>
                  <a:moveTo>
                    <a:pt x="5136" y="4223"/>
                  </a:moveTo>
                  <a:cubicBezTo>
                    <a:pt x="5136" y="4223"/>
                    <a:pt x="5136" y="4223"/>
                    <a:pt x="5136" y="4249"/>
                  </a:cubicBezTo>
                  <a:lnTo>
                    <a:pt x="5163" y="4249"/>
                  </a:lnTo>
                  <a:cubicBezTo>
                    <a:pt x="5163" y="4223"/>
                    <a:pt x="5163" y="4223"/>
                    <a:pt x="5136" y="4223"/>
                  </a:cubicBezTo>
                  <a:close/>
                  <a:moveTo>
                    <a:pt x="4176" y="4264"/>
                  </a:moveTo>
                  <a:cubicBezTo>
                    <a:pt x="4180" y="4264"/>
                    <a:pt x="4186" y="4267"/>
                    <a:pt x="4195" y="4276"/>
                  </a:cubicBezTo>
                  <a:cubicBezTo>
                    <a:pt x="4195" y="4276"/>
                    <a:pt x="4195" y="4276"/>
                    <a:pt x="4195" y="4303"/>
                  </a:cubicBezTo>
                  <a:cubicBezTo>
                    <a:pt x="4168" y="4303"/>
                    <a:pt x="4168" y="4303"/>
                    <a:pt x="4168" y="4276"/>
                  </a:cubicBezTo>
                  <a:cubicBezTo>
                    <a:pt x="4168" y="4276"/>
                    <a:pt x="4168" y="4264"/>
                    <a:pt x="4176" y="4264"/>
                  </a:cubicBezTo>
                  <a:close/>
                  <a:moveTo>
                    <a:pt x="4571" y="4276"/>
                  </a:moveTo>
                  <a:cubicBezTo>
                    <a:pt x="4571" y="4276"/>
                    <a:pt x="4544" y="4276"/>
                    <a:pt x="4544" y="4303"/>
                  </a:cubicBezTo>
                  <a:cubicBezTo>
                    <a:pt x="4544" y="4303"/>
                    <a:pt x="4571" y="4330"/>
                    <a:pt x="4571" y="4330"/>
                  </a:cubicBezTo>
                  <a:cubicBezTo>
                    <a:pt x="4571" y="4330"/>
                    <a:pt x="4598" y="4303"/>
                    <a:pt x="4598" y="4303"/>
                  </a:cubicBezTo>
                  <a:cubicBezTo>
                    <a:pt x="4598" y="4276"/>
                    <a:pt x="4598" y="4276"/>
                    <a:pt x="4571" y="4276"/>
                  </a:cubicBezTo>
                  <a:close/>
                  <a:moveTo>
                    <a:pt x="9296" y="3755"/>
                  </a:moveTo>
                  <a:cubicBezTo>
                    <a:pt x="9283" y="3755"/>
                    <a:pt x="9258" y="3758"/>
                    <a:pt x="9222" y="3766"/>
                  </a:cubicBezTo>
                  <a:cubicBezTo>
                    <a:pt x="9088" y="3766"/>
                    <a:pt x="8980" y="3819"/>
                    <a:pt x="8765" y="3954"/>
                  </a:cubicBezTo>
                  <a:cubicBezTo>
                    <a:pt x="8523" y="4142"/>
                    <a:pt x="8389" y="4196"/>
                    <a:pt x="8201" y="4196"/>
                  </a:cubicBezTo>
                  <a:lnTo>
                    <a:pt x="8012" y="4196"/>
                  </a:lnTo>
                  <a:cubicBezTo>
                    <a:pt x="7999" y="4182"/>
                    <a:pt x="7992" y="4176"/>
                    <a:pt x="7989" y="4176"/>
                  </a:cubicBezTo>
                  <a:cubicBezTo>
                    <a:pt x="7986" y="4176"/>
                    <a:pt x="7986" y="4182"/>
                    <a:pt x="7986" y="4196"/>
                  </a:cubicBezTo>
                  <a:cubicBezTo>
                    <a:pt x="7986" y="4223"/>
                    <a:pt x="7986" y="4223"/>
                    <a:pt x="8012" y="4223"/>
                  </a:cubicBezTo>
                  <a:cubicBezTo>
                    <a:pt x="8012" y="4223"/>
                    <a:pt x="8012" y="4249"/>
                    <a:pt x="8012" y="4249"/>
                  </a:cubicBezTo>
                  <a:cubicBezTo>
                    <a:pt x="7959" y="4276"/>
                    <a:pt x="7986" y="4303"/>
                    <a:pt x="8066" y="4330"/>
                  </a:cubicBezTo>
                  <a:cubicBezTo>
                    <a:pt x="8090" y="4335"/>
                    <a:pt x="8115" y="4337"/>
                    <a:pt x="8140" y="4337"/>
                  </a:cubicBezTo>
                  <a:cubicBezTo>
                    <a:pt x="8260" y="4337"/>
                    <a:pt x="8400" y="4289"/>
                    <a:pt x="8577" y="4223"/>
                  </a:cubicBezTo>
                  <a:cubicBezTo>
                    <a:pt x="8685" y="4142"/>
                    <a:pt x="8765" y="4115"/>
                    <a:pt x="8927" y="3954"/>
                  </a:cubicBezTo>
                  <a:cubicBezTo>
                    <a:pt x="8980" y="3900"/>
                    <a:pt x="9088" y="3846"/>
                    <a:pt x="9169" y="3819"/>
                  </a:cubicBezTo>
                  <a:cubicBezTo>
                    <a:pt x="9287" y="3780"/>
                    <a:pt x="9333" y="3755"/>
                    <a:pt x="9296" y="3755"/>
                  </a:cubicBezTo>
                  <a:close/>
                  <a:moveTo>
                    <a:pt x="5647" y="4303"/>
                  </a:moveTo>
                  <a:cubicBezTo>
                    <a:pt x="5647" y="4303"/>
                    <a:pt x="5673" y="4303"/>
                    <a:pt x="5700" y="4330"/>
                  </a:cubicBezTo>
                  <a:cubicBezTo>
                    <a:pt x="5714" y="4344"/>
                    <a:pt x="5714" y="4350"/>
                    <a:pt x="5704" y="4350"/>
                  </a:cubicBezTo>
                  <a:cubicBezTo>
                    <a:pt x="5694" y="4350"/>
                    <a:pt x="5673" y="4344"/>
                    <a:pt x="5647" y="4330"/>
                  </a:cubicBezTo>
                  <a:cubicBezTo>
                    <a:pt x="5647" y="4330"/>
                    <a:pt x="5647" y="4303"/>
                    <a:pt x="5647" y="4303"/>
                  </a:cubicBezTo>
                  <a:close/>
                  <a:moveTo>
                    <a:pt x="4517" y="3981"/>
                  </a:moveTo>
                  <a:cubicBezTo>
                    <a:pt x="4544" y="3981"/>
                    <a:pt x="4517" y="4088"/>
                    <a:pt x="4464" y="4142"/>
                  </a:cubicBezTo>
                  <a:cubicBezTo>
                    <a:pt x="4437" y="4169"/>
                    <a:pt x="4410" y="4223"/>
                    <a:pt x="4410" y="4249"/>
                  </a:cubicBezTo>
                  <a:cubicBezTo>
                    <a:pt x="4410" y="4276"/>
                    <a:pt x="4383" y="4303"/>
                    <a:pt x="4356" y="4330"/>
                  </a:cubicBezTo>
                  <a:cubicBezTo>
                    <a:pt x="4329" y="4330"/>
                    <a:pt x="4302" y="4357"/>
                    <a:pt x="4275" y="4357"/>
                  </a:cubicBezTo>
                  <a:cubicBezTo>
                    <a:pt x="4248" y="4357"/>
                    <a:pt x="4248" y="4357"/>
                    <a:pt x="4275" y="4330"/>
                  </a:cubicBezTo>
                  <a:cubicBezTo>
                    <a:pt x="4356" y="4303"/>
                    <a:pt x="4356" y="4249"/>
                    <a:pt x="4302" y="4196"/>
                  </a:cubicBezTo>
                  <a:cubicBezTo>
                    <a:pt x="4275" y="4169"/>
                    <a:pt x="4275" y="4142"/>
                    <a:pt x="4275" y="4142"/>
                  </a:cubicBezTo>
                  <a:lnTo>
                    <a:pt x="4302" y="4142"/>
                  </a:lnTo>
                  <a:cubicBezTo>
                    <a:pt x="4302" y="4169"/>
                    <a:pt x="4329" y="4169"/>
                    <a:pt x="4356" y="4169"/>
                  </a:cubicBezTo>
                  <a:lnTo>
                    <a:pt x="4383" y="4169"/>
                  </a:lnTo>
                  <a:cubicBezTo>
                    <a:pt x="4383" y="4142"/>
                    <a:pt x="4410" y="4142"/>
                    <a:pt x="4437" y="4115"/>
                  </a:cubicBezTo>
                  <a:cubicBezTo>
                    <a:pt x="4464" y="4088"/>
                    <a:pt x="4490" y="4088"/>
                    <a:pt x="4490" y="4034"/>
                  </a:cubicBezTo>
                  <a:cubicBezTo>
                    <a:pt x="4490" y="4008"/>
                    <a:pt x="4490" y="3981"/>
                    <a:pt x="4517" y="3981"/>
                  </a:cubicBezTo>
                  <a:close/>
                  <a:moveTo>
                    <a:pt x="2628" y="4286"/>
                  </a:moveTo>
                  <a:cubicBezTo>
                    <a:pt x="2635" y="4286"/>
                    <a:pt x="2658" y="4299"/>
                    <a:pt x="2689" y="4330"/>
                  </a:cubicBezTo>
                  <a:cubicBezTo>
                    <a:pt x="2743" y="4384"/>
                    <a:pt x="2770" y="4411"/>
                    <a:pt x="2797" y="4411"/>
                  </a:cubicBezTo>
                  <a:cubicBezTo>
                    <a:pt x="2797" y="4438"/>
                    <a:pt x="2797" y="4438"/>
                    <a:pt x="2770" y="4438"/>
                  </a:cubicBezTo>
                  <a:cubicBezTo>
                    <a:pt x="2743" y="4438"/>
                    <a:pt x="2662" y="4357"/>
                    <a:pt x="2635" y="4303"/>
                  </a:cubicBezTo>
                  <a:cubicBezTo>
                    <a:pt x="2624" y="4292"/>
                    <a:pt x="2622" y="4286"/>
                    <a:pt x="2628" y="4286"/>
                  </a:cubicBezTo>
                  <a:close/>
                  <a:moveTo>
                    <a:pt x="7085" y="3517"/>
                  </a:moveTo>
                  <a:cubicBezTo>
                    <a:pt x="6745" y="3517"/>
                    <a:pt x="6435" y="3784"/>
                    <a:pt x="6238" y="4276"/>
                  </a:cubicBezTo>
                  <a:cubicBezTo>
                    <a:pt x="6184" y="4357"/>
                    <a:pt x="6184" y="4411"/>
                    <a:pt x="6211" y="4411"/>
                  </a:cubicBezTo>
                  <a:cubicBezTo>
                    <a:pt x="6211" y="4411"/>
                    <a:pt x="6238" y="4438"/>
                    <a:pt x="6211" y="4438"/>
                  </a:cubicBezTo>
                  <a:cubicBezTo>
                    <a:pt x="6211" y="4438"/>
                    <a:pt x="6211" y="4465"/>
                    <a:pt x="6211" y="4465"/>
                  </a:cubicBezTo>
                  <a:lnTo>
                    <a:pt x="6238" y="4465"/>
                  </a:lnTo>
                  <a:cubicBezTo>
                    <a:pt x="6238" y="4469"/>
                    <a:pt x="6239" y="4471"/>
                    <a:pt x="6240" y="4471"/>
                  </a:cubicBezTo>
                  <a:cubicBezTo>
                    <a:pt x="6248" y="4471"/>
                    <a:pt x="6274" y="4419"/>
                    <a:pt x="6319" y="4330"/>
                  </a:cubicBezTo>
                  <a:cubicBezTo>
                    <a:pt x="6426" y="4115"/>
                    <a:pt x="6614" y="3846"/>
                    <a:pt x="6695" y="3792"/>
                  </a:cubicBezTo>
                  <a:cubicBezTo>
                    <a:pt x="6826" y="3680"/>
                    <a:pt x="6971" y="3633"/>
                    <a:pt x="7101" y="3633"/>
                  </a:cubicBezTo>
                  <a:cubicBezTo>
                    <a:pt x="7157" y="3633"/>
                    <a:pt x="7211" y="3642"/>
                    <a:pt x="7260" y="3658"/>
                  </a:cubicBezTo>
                  <a:cubicBezTo>
                    <a:pt x="7340" y="3685"/>
                    <a:pt x="7367" y="3739"/>
                    <a:pt x="7448" y="3819"/>
                  </a:cubicBezTo>
                  <a:cubicBezTo>
                    <a:pt x="7582" y="4034"/>
                    <a:pt x="7717" y="4196"/>
                    <a:pt x="7744" y="4196"/>
                  </a:cubicBezTo>
                  <a:cubicBezTo>
                    <a:pt x="7771" y="4196"/>
                    <a:pt x="7797" y="4169"/>
                    <a:pt x="7771" y="4142"/>
                  </a:cubicBezTo>
                  <a:cubicBezTo>
                    <a:pt x="7744" y="4142"/>
                    <a:pt x="7717" y="4088"/>
                    <a:pt x="7663" y="4034"/>
                  </a:cubicBezTo>
                  <a:cubicBezTo>
                    <a:pt x="7647" y="4003"/>
                    <a:pt x="7641" y="3990"/>
                    <a:pt x="7643" y="3990"/>
                  </a:cubicBezTo>
                  <a:lnTo>
                    <a:pt x="7643" y="3990"/>
                  </a:lnTo>
                  <a:cubicBezTo>
                    <a:pt x="7645" y="3990"/>
                    <a:pt x="7652" y="3996"/>
                    <a:pt x="7663" y="4008"/>
                  </a:cubicBezTo>
                  <a:cubicBezTo>
                    <a:pt x="7702" y="4047"/>
                    <a:pt x="7742" y="4072"/>
                    <a:pt x="7760" y="4072"/>
                  </a:cubicBezTo>
                  <a:cubicBezTo>
                    <a:pt x="7767" y="4072"/>
                    <a:pt x="7771" y="4068"/>
                    <a:pt x="7771" y="4061"/>
                  </a:cubicBezTo>
                  <a:cubicBezTo>
                    <a:pt x="7771" y="4034"/>
                    <a:pt x="7717" y="3981"/>
                    <a:pt x="7663" y="3900"/>
                  </a:cubicBezTo>
                  <a:cubicBezTo>
                    <a:pt x="7609" y="3846"/>
                    <a:pt x="7529" y="3739"/>
                    <a:pt x="7502" y="3712"/>
                  </a:cubicBezTo>
                  <a:cubicBezTo>
                    <a:pt x="7448" y="3604"/>
                    <a:pt x="7340" y="3550"/>
                    <a:pt x="7179" y="3524"/>
                  </a:cubicBezTo>
                  <a:cubicBezTo>
                    <a:pt x="7147" y="3519"/>
                    <a:pt x="7116" y="3517"/>
                    <a:pt x="7085" y="3517"/>
                  </a:cubicBezTo>
                  <a:close/>
                  <a:moveTo>
                    <a:pt x="5639" y="4453"/>
                  </a:moveTo>
                  <a:cubicBezTo>
                    <a:pt x="5606" y="4453"/>
                    <a:pt x="5566" y="4472"/>
                    <a:pt x="5566" y="4491"/>
                  </a:cubicBezTo>
                  <a:cubicBezTo>
                    <a:pt x="5566" y="4491"/>
                    <a:pt x="5578" y="4503"/>
                    <a:pt x="5602" y="4503"/>
                  </a:cubicBezTo>
                  <a:cubicBezTo>
                    <a:pt x="5614" y="4503"/>
                    <a:pt x="5629" y="4500"/>
                    <a:pt x="5647" y="4491"/>
                  </a:cubicBezTo>
                  <a:cubicBezTo>
                    <a:pt x="5673" y="4491"/>
                    <a:pt x="5673" y="4465"/>
                    <a:pt x="5673" y="4465"/>
                  </a:cubicBezTo>
                  <a:cubicBezTo>
                    <a:pt x="5666" y="4457"/>
                    <a:pt x="5653" y="4453"/>
                    <a:pt x="5639" y="4453"/>
                  </a:cubicBezTo>
                  <a:close/>
                  <a:moveTo>
                    <a:pt x="2190" y="2809"/>
                  </a:moveTo>
                  <a:cubicBezTo>
                    <a:pt x="2020" y="2809"/>
                    <a:pt x="1834" y="2903"/>
                    <a:pt x="1775" y="3040"/>
                  </a:cubicBezTo>
                  <a:cubicBezTo>
                    <a:pt x="1748" y="3147"/>
                    <a:pt x="1748" y="3470"/>
                    <a:pt x="1802" y="3577"/>
                  </a:cubicBezTo>
                  <a:cubicBezTo>
                    <a:pt x="1856" y="3712"/>
                    <a:pt x="1990" y="3846"/>
                    <a:pt x="2151" y="3927"/>
                  </a:cubicBezTo>
                  <a:cubicBezTo>
                    <a:pt x="2340" y="4008"/>
                    <a:pt x="2474" y="4142"/>
                    <a:pt x="2555" y="4303"/>
                  </a:cubicBezTo>
                  <a:cubicBezTo>
                    <a:pt x="2635" y="4411"/>
                    <a:pt x="2689" y="4465"/>
                    <a:pt x="2797" y="4491"/>
                  </a:cubicBezTo>
                  <a:cubicBezTo>
                    <a:pt x="2836" y="4507"/>
                    <a:pt x="2891" y="4514"/>
                    <a:pt x="2950" y="4514"/>
                  </a:cubicBezTo>
                  <a:cubicBezTo>
                    <a:pt x="3092" y="4514"/>
                    <a:pt x="3254" y="4476"/>
                    <a:pt x="3254" y="4438"/>
                  </a:cubicBezTo>
                  <a:cubicBezTo>
                    <a:pt x="3267" y="4424"/>
                    <a:pt x="3267" y="4418"/>
                    <a:pt x="3257" y="4418"/>
                  </a:cubicBezTo>
                  <a:cubicBezTo>
                    <a:pt x="3247" y="4418"/>
                    <a:pt x="3227" y="4424"/>
                    <a:pt x="3200" y="4438"/>
                  </a:cubicBezTo>
                  <a:lnTo>
                    <a:pt x="3012" y="4438"/>
                  </a:lnTo>
                  <a:cubicBezTo>
                    <a:pt x="2877" y="4438"/>
                    <a:pt x="2797" y="4384"/>
                    <a:pt x="2662" y="4223"/>
                  </a:cubicBezTo>
                  <a:cubicBezTo>
                    <a:pt x="2474" y="4008"/>
                    <a:pt x="2393" y="3927"/>
                    <a:pt x="2259" y="3846"/>
                  </a:cubicBezTo>
                  <a:cubicBezTo>
                    <a:pt x="2071" y="3766"/>
                    <a:pt x="2017" y="3712"/>
                    <a:pt x="1936" y="3550"/>
                  </a:cubicBezTo>
                  <a:cubicBezTo>
                    <a:pt x="1882" y="3416"/>
                    <a:pt x="1882" y="3389"/>
                    <a:pt x="1882" y="3228"/>
                  </a:cubicBezTo>
                  <a:lnTo>
                    <a:pt x="1909" y="3066"/>
                  </a:lnTo>
                  <a:lnTo>
                    <a:pt x="1990" y="3013"/>
                  </a:lnTo>
                  <a:cubicBezTo>
                    <a:pt x="2049" y="2971"/>
                    <a:pt x="2108" y="2950"/>
                    <a:pt x="2167" y="2950"/>
                  </a:cubicBezTo>
                  <a:cubicBezTo>
                    <a:pt x="2298" y="2950"/>
                    <a:pt x="2434" y="3051"/>
                    <a:pt x="2582" y="3255"/>
                  </a:cubicBezTo>
                  <a:cubicBezTo>
                    <a:pt x="2689" y="3443"/>
                    <a:pt x="2716" y="3470"/>
                    <a:pt x="2850" y="3550"/>
                  </a:cubicBezTo>
                  <a:cubicBezTo>
                    <a:pt x="3012" y="3658"/>
                    <a:pt x="3092" y="3739"/>
                    <a:pt x="3227" y="3900"/>
                  </a:cubicBezTo>
                  <a:cubicBezTo>
                    <a:pt x="3307" y="4034"/>
                    <a:pt x="3657" y="4357"/>
                    <a:pt x="3711" y="4357"/>
                  </a:cubicBezTo>
                  <a:cubicBezTo>
                    <a:pt x="3734" y="4365"/>
                    <a:pt x="3751" y="4368"/>
                    <a:pt x="3762" y="4368"/>
                  </a:cubicBezTo>
                  <a:cubicBezTo>
                    <a:pt x="3787" y="4368"/>
                    <a:pt x="3776" y="4349"/>
                    <a:pt x="3738" y="4330"/>
                  </a:cubicBezTo>
                  <a:cubicBezTo>
                    <a:pt x="3603" y="4249"/>
                    <a:pt x="3334" y="3981"/>
                    <a:pt x="3254" y="3846"/>
                  </a:cubicBezTo>
                  <a:cubicBezTo>
                    <a:pt x="3146" y="3712"/>
                    <a:pt x="3065" y="3631"/>
                    <a:pt x="2850" y="3497"/>
                  </a:cubicBezTo>
                  <a:cubicBezTo>
                    <a:pt x="2770" y="3416"/>
                    <a:pt x="2716" y="3389"/>
                    <a:pt x="2635" y="3282"/>
                  </a:cubicBezTo>
                  <a:cubicBezTo>
                    <a:pt x="2555" y="3120"/>
                    <a:pt x="2420" y="2986"/>
                    <a:pt x="2313" y="2932"/>
                  </a:cubicBezTo>
                  <a:cubicBezTo>
                    <a:pt x="2272" y="2905"/>
                    <a:pt x="2219" y="2892"/>
                    <a:pt x="2161" y="2892"/>
                  </a:cubicBezTo>
                  <a:cubicBezTo>
                    <a:pt x="2104" y="2892"/>
                    <a:pt x="2044" y="2905"/>
                    <a:pt x="1990" y="2932"/>
                  </a:cubicBezTo>
                  <a:cubicBezTo>
                    <a:pt x="1966" y="2944"/>
                    <a:pt x="1948" y="2951"/>
                    <a:pt x="1937" y="2954"/>
                  </a:cubicBezTo>
                  <a:lnTo>
                    <a:pt x="1937" y="2954"/>
                  </a:lnTo>
                  <a:cubicBezTo>
                    <a:pt x="1947" y="2902"/>
                    <a:pt x="2126" y="2851"/>
                    <a:pt x="2178" y="2851"/>
                  </a:cubicBezTo>
                  <a:cubicBezTo>
                    <a:pt x="2340" y="2851"/>
                    <a:pt x="2528" y="2986"/>
                    <a:pt x="2662" y="3201"/>
                  </a:cubicBezTo>
                  <a:cubicBezTo>
                    <a:pt x="2716" y="3308"/>
                    <a:pt x="2797" y="3389"/>
                    <a:pt x="2904" y="3443"/>
                  </a:cubicBezTo>
                  <a:cubicBezTo>
                    <a:pt x="3092" y="3604"/>
                    <a:pt x="3119" y="3631"/>
                    <a:pt x="3281" y="3819"/>
                  </a:cubicBezTo>
                  <a:cubicBezTo>
                    <a:pt x="3461" y="4051"/>
                    <a:pt x="3764" y="4332"/>
                    <a:pt x="3813" y="4332"/>
                  </a:cubicBezTo>
                  <a:cubicBezTo>
                    <a:pt x="3815" y="4332"/>
                    <a:pt x="3817" y="4331"/>
                    <a:pt x="3818" y="4330"/>
                  </a:cubicBezTo>
                  <a:cubicBezTo>
                    <a:pt x="3845" y="4303"/>
                    <a:pt x="3791" y="4249"/>
                    <a:pt x="3657" y="4169"/>
                  </a:cubicBezTo>
                  <a:cubicBezTo>
                    <a:pt x="3576" y="4088"/>
                    <a:pt x="3415" y="3927"/>
                    <a:pt x="3334" y="3792"/>
                  </a:cubicBezTo>
                  <a:cubicBezTo>
                    <a:pt x="3227" y="3685"/>
                    <a:pt x="3065" y="3524"/>
                    <a:pt x="2958" y="3443"/>
                  </a:cubicBezTo>
                  <a:cubicBezTo>
                    <a:pt x="2823" y="3335"/>
                    <a:pt x="2743" y="3255"/>
                    <a:pt x="2716" y="3201"/>
                  </a:cubicBezTo>
                  <a:cubicBezTo>
                    <a:pt x="2662" y="3093"/>
                    <a:pt x="2474" y="2905"/>
                    <a:pt x="2366" y="2851"/>
                  </a:cubicBezTo>
                  <a:cubicBezTo>
                    <a:pt x="2315" y="2822"/>
                    <a:pt x="2253" y="2809"/>
                    <a:pt x="2190" y="2809"/>
                  </a:cubicBezTo>
                  <a:close/>
                  <a:moveTo>
                    <a:pt x="3926" y="4438"/>
                  </a:moveTo>
                  <a:cubicBezTo>
                    <a:pt x="4006" y="4465"/>
                    <a:pt x="4060" y="4491"/>
                    <a:pt x="4060" y="4518"/>
                  </a:cubicBezTo>
                  <a:cubicBezTo>
                    <a:pt x="4060" y="4532"/>
                    <a:pt x="4054" y="4539"/>
                    <a:pt x="4040" y="4539"/>
                  </a:cubicBezTo>
                  <a:cubicBezTo>
                    <a:pt x="4027" y="4539"/>
                    <a:pt x="4006" y="4532"/>
                    <a:pt x="3980" y="4518"/>
                  </a:cubicBezTo>
                  <a:cubicBezTo>
                    <a:pt x="3953" y="4518"/>
                    <a:pt x="3899" y="4491"/>
                    <a:pt x="3872" y="4491"/>
                  </a:cubicBezTo>
                  <a:cubicBezTo>
                    <a:pt x="3791" y="4465"/>
                    <a:pt x="3818" y="4438"/>
                    <a:pt x="3926" y="4438"/>
                  </a:cubicBezTo>
                  <a:close/>
                  <a:moveTo>
                    <a:pt x="6083" y="4528"/>
                  </a:moveTo>
                  <a:cubicBezTo>
                    <a:pt x="6099" y="4528"/>
                    <a:pt x="6115" y="4541"/>
                    <a:pt x="6130" y="4572"/>
                  </a:cubicBezTo>
                  <a:cubicBezTo>
                    <a:pt x="6157" y="4599"/>
                    <a:pt x="6130" y="4599"/>
                    <a:pt x="6104" y="4599"/>
                  </a:cubicBezTo>
                  <a:lnTo>
                    <a:pt x="6050" y="4599"/>
                  </a:lnTo>
                  <a:cubicBezTo>
                    <a:pt x="6045" y="4604"/>
                    <a:pt x="6041" y="4606"/>
                    <a:pt x="6037" y="4606"/>
                  </a:cubicBezTo>
                  <a:cubicBezTo>
                    <a:pt x="6024" y="4606"/>
                    <a:pt x="6028" y="4567"/>
                    <a:pt x="6050" y="4545"/>
                  </a:cubicBezTo>
                  <a:cubicBezTo>
                    <a:pt x="6061" y="4534"/>
                    <a:pt x="6072" y="4528"/>
                    <a:pt x="6083" y="4528"/>
                  </a:cubicBezTo>
                  <a:close/>
                  <a:moveTo>
                    <a:pt x="5754" y="4572"/>
                  </a:moveTo>
                  <a:cubicBezTo>
                    <a:pt x="5727" y="4572"/>
                    <a:pt x="5700" y="4599"/>
                    <a:pt x="5727" y="4599"/>
                  </a:cubicBezTo>
                  <a:cubicBezTo>
                    <a:pt x="5741" y="4612"/>
                    <a:pt x="5754" y="4619"/>
                    <a:pt x="5764" y="4619"/>
                  </a:cubicBezTo>
                  <a:cubicBezTo>
                    <a:pt x="5774" y="4619"/>
                    <a:pt x="5781" y="4612"/>
                    <a:pt x="5781" y="4599"/>
                  </a:cubicBezTo>
                  <a:cubicBezTo>
                    <a:pt x="5781" y="4572"/>
                    <a:pt x="5754" y="4572"/>
                    <a:pt x="5754" y="4572"/>
                  </a:cubicBezTo>
                  <a:close/>
                  <a:moveTo>
                    <a:pt x="3721" y="4633"/>
                  </a:moveTo>
                  <a:cubicBezTo>
                    <a:pt x="3744" y="4633"/>
                    <a:pt x="3778" y="4639"/>
                    <a:pt x="3818" y="4653"/>
                  </a:cubicBezTo>
                  <a:lnTo>
                    <a:pt x="3899" y="4680"/>
                  </a:lnTo>
                  <a:lnTo>
                    <a:pt x="3791" y="4680"/>
                  </a:lnTo>
                  <a:cubicBezTo>
                    <a:pt x="3711" y="4680"/>
                    <a:pt x="3684" y="4680"/>
                    <a:pt x="3684" y="4653"/>
                  </a:cubicBezTo>
                  <a:cubicBezTo>
                    <a:pt x="3684" y="4639"/>
                    <a:pt x="3697" y="4633"/>
                    <a:pt x="3721" y="4633"/>
                  </a:cubicBezTo>
                  <a:close/>
                  <a:moveTo>
                    <a:pt x="4017" y="4320"/>
                  </a:moveTo>
                  <a:cubicBezTo>
                    <a:pt x="4037" y="4320"/>
                    <a:pt x="4087" y="4350"/>
                    <a:pt x="4168" y="4411"/>
                  </a:cubicBezTo>
                  <a:cubicBezTo>
                    <a:pt x="4248" y="4438"/>
                    <a:pt x="4275" y="4465"/>
                    <a:pt x="4248" y="4465"/>
                  </a:cubicBezTo>
                  <a:cubicBezTo>
                    <a:pt x="4248" y="4491"/>
                    <a:pt x="4222" y="4545"/>
                    <a:pt x="4222" y="4599"/>
                  </a:cubicBezTo>
                  <a:cubicBezTo>
                    <a:pt x="4222" y="4653"/>
                    <a:pt x="4195" y="4680"/>
                    <a:pt x="4195" y="4680"/>
                  </a:cubicBezTo>
                  <a:cubicBezTo>
                    <a:pt x="4168" y="4653"/>
                    <a:pt x="4168" y="4653"/>
                    <a:pt x="4168" y="4626"/>
                  </a:cubicBezTo>
                  <a:cubicBezTo>
                    <a:pt x="4168" y="4626"/>
                    <a:pt x="4141" y="4599"/>
                    <a:pt x="4114" y="4599"/>
                  </a:cubicBezTo>
                  <a:lnTo>
                    <a:pt x="4060" y="4572"/>
                  </a:lnTo>
                  <a:lnTo>
                    <a:pt x="4114" y="4572"/>
                  </a:lnTo>
                  <a:cubicBezTo>
                    <a:pt x="4168" y="4572"/>
                    <a:pt x="4222" y="4491"/>
                    <a:pt x="4195" y="4465"/>
                  </a:cubicBezTo>
                  <a:cubicBezTo>
                    <a:pt x="4168" y="4438"/>
                    <a:pt x="4114" y="4411"/>
                    <a:pt x="4087" y="4384"/>
                  </a:cubicBezTo>
                  <a:cubicBezTo>
                    <a:pt x="4033" y="4357"/>
                    <a:pt x="4006" y="4330"/>
                    <a:pt x="4006" y="4330"/>
                  </a:cubicBezTo>
                  <a:cubicBezTo>
                    <a:pt x="4006" y="4323"/>
                    <a:pt x="4010" y="4320"/>
                    <a:pt x="4017" y="4320"/>
                  </a:cubicBezTo>
                  <a:close/>
                  <a:moveTo>
                    <a:pt x="3630" y="4707"/>
                  </a:moveTo>
                  <a:cubicBezTo>
                    <a:pt x="3657" y="4707"/>
                    <a:pt x="3657" y="4707"/>
                    <a:pt x="3657" y="4733"/>
                  </a:cubicBezTo>
                  <a:lnTo>
                    <a:pt x="3630" y="4733"/>
                  </a:lnTo>
                  <a:cubicBezTo>
                    <a:pt x="3603" y="4733"/>
                    <a:pt x="3603" y="4733"/>
                    <a:pt x="3630" y="4707"/>
                  </a:cubicBezTo>
                  <a:close/>
                  <a:moveTo>
                    <a:pt x="3764" y="4707"/>
                  </a:moveTo>
                  <a:cubicBezTo>
                    <a:pt x="3764" y="4733"/>
                    <a:pt x="3764" y="4733"/>
                    <a:pt x="3764" y="4733"/>
                  </a:cubicBezTo>
                  <a:lnTo>
                    <a:pt x="3738" y="4733"/>
                  </a:lnTo>
                  <a:cubicBezTo>
                    <a:pt x="3738" y="4707"/>
                    <a:pt x="3738" y="4707"/>
                    <a:pt x="3764" y="4707"/>
                  </a:cubicBezTo>
                  <a:close/>
                  <a:moveTo>
                    <a:pt x="6181" y="4659"/>
                  </a:moveTo>
                  <a:cubicBezTo>
                    <a:pt x="6184" y="4659"/>
                    <a:pt x="6184" y="4666"/>
                    <a:pt x="6184" y="4680"/>
                  </a:cubicBezTo>
                  <a:cubicBezTo>
                    <a:pt x="6211" y="4680"/>
                    <a:pt x="6211" y="4707"/>
                    <a:pt x="6184" y="4733"/>
                  </a:cubicBezTo>
                  <a:cubicBezTo>
                    <a:pt x="6184" y="4760"/>
                    <a:pt x="6157" y="4787"/>
                    <a:pt x="6104" y="4787"/>
                  </a:cubicBezTo>
                  <a:cubicBezTo>
                    <a:pt x="6063" y="4801"/>
                    <a:pt x="6043" y="4807"/>
                    <a:pt x="6033" y="4807"/>
                  </a:cubicBezTo>
                  <a:cubicBezTo>
                    <a:pt x="6023" y="4807"/>
                    <a:pt x="6023" y="4801"/>
                    <a:pt x="6023" y="4787"/>
                  </a:cubicBezTo>
                  <a:cubicBezTo>
                    <a:pt x="6023" y="4760"/>
                    <a:pt x="6023" y="4760"/>
                    <a:pt x="5996" y="4760"/>
                  </a:cubicBezTo>
                  <a:cubicBezTo>
                    <a:pt x="5996" y="4760"/>
                    <a:pt x="5996" y="4733"/>
                    <a:pt x="5996" y="4707"/>
                  </a:cubicBezTo>
                  <a:cubicBezTo>
                    <a:pt x="5983" y="4680"/>
                    <a:pt x="5983" y="4666"/>
                    <a:pt x="5993" y="4666"/>
                  </a:cubicBezTo>
                  <a:cubicBezTo>
                    <a:pt x="6003" y="4666"/>
                    <a:pt x="6023" y="4680"/>
                    <a:pt x="6050" y="4707"/>
                  </a:cubicBezTo>
                  <a:cubicBezTo>
                    <a:pt x="6062" y="4731"/>
                    <a:pt x="6079" y="4744"/>
                    <a:pt x="6097" y="4744"/>
                  </a:cubicBezTo>
                  <a:cubicBezTo>
                    <a:pt x="6120" y="4744"/>
                    <a:pt x="6143" y="4724"/>
                    <a:pt x="6157" y="4680"/>
                  </a:cubicBezTo>
                  <a:cubicBezTo>
                    <a:pt x="6171" y="4666"/>
                    <a:pt x="6178" y="4659"/>
                    <a:pt x="6181" y="4659"/>
                  </a:cubicBezTo>
                  <a:close/>
                  <a:moveTo>
                    <a:pt x="3012" y="4841"/>
                  </a:moveTo>
                  <a:cubicBezTo>
                    <a:pt x="3039" y="4841"/>
                    <a:pt x="3012" y="4868"/>
                    <a:pt x="2985" y="4868"/>
                  </a:cubicBezTo>
                  <a:cubicBezTo>
                    <a:pt x="2931" y="4895"/>
                    <a:pt x="2904" y="4895"/>
                    <a:pt x="2904" y="4895"/>
                  </a:cubicBezTo>
                  <a:cubicBezTo>
                    <a:pt x="2877" y="4895"/>
                    <a:pt x="2985" y="4841"/>
                    <a:pt x="3012" y="4841"/>
                  </a:cubicBezTo>
                  <a:close/>
                  <a:moveTo>
                    <a:pt x="3711" y="4787"/>
                  </a:moveTo>
                  <a:cubicBezTo>
                    <a:pt x="3764" y="4787"/>
                    <a:pt x="3818" y="4814"/>
                    <a:pt x="3845" y="4814"/>
                  </a:cubicBezTo>
                  <a:lnTo>
                    <a:pt x="3899" y="4814"/>
                  </a:lnTo>
                  <a:cubicBezTo>
                    <a:pt x="3953" y="4841"/>
                    <a:pt x="3953" y="4868"/>
                    <a:pt x="3899" y="4868"/>
                  </a:cubicBezTo>
                  <a:cubicBezTo>
                    <a:pt x="3890" y="4859"/>
                    <a:pt x="3878" y="4856"/>
                    <a:pt x="3866" y="4856"/>
                  </a:cubicBezTo>
                  <a:cubicBezTo>
                    <a:pt x="3842" y="4856"/>
                    <a:pt x="3818" y="4868"/>
                    <a:pt x="3818" y="4868"/>
                  </a:cubicBezTo>
                  <a:cubicBezTo>
                    <a:pt x="3791" y="4895"/>
                    <a:pt x="3764" y="4895"/>
                    <a:pt x="3764" y="4895"/>
                  </a:cubicBezTo>
                  <a:lnTo>
                    <a:pt x="3684" y="4895"/>
                  </a:lnTo>
                  <a:cubicBezTo>
                    <a:pt x="3549" y="4868"/>
                    <a:pt x="3523" y="4841"/>
                    <a:pt x="3576" y="4787"/>
                  </a:cubicBezTo>
                  <a:close/>
                  <a:moveTo>
                    <a:pt x="3657" y="4949"/>
                  </a:moveTo>
                  <a:cubicBezTo>
                    <a:pt x="3657" y="4949"/>
                    <a:pt x="3684" y="4975"/>
                    <a:pt x="3684" y="4975"/>
                  </a:cubicBezTo>
                  <a:cubicBezTo>
                    <a:pt x="3684" y="5002"/>
                    <a:pt x="3684" y="5002"/>
                    <a:pt x="3684" y="5002"/>
                  </a:cubicBezTo>
                  <a:cubicBezTo>
                    <a:pt x="3657" y="5002"/>
                    <a:pt x="3657" y="5002"/>
                    <a:pt x="3657" y="4975"/>
                  </a:cubicBezTo>
                  <a:cubicBezTo>
                    <a:pt x="3630" y="4975"/>
                    <a:pt x="3630" y="4949"/>
                    <a:pt x="3657" y="4949"/>
                  </a:cubicBezTo>
                  <a:close/>
                  <a:moveTo>
                    <a:pt x="3738" y="4975"/>
                  </a:moveTo>
                  <a:cubicBezTo>
                    <a:pt x="3738" y="4975"/>
                    <a:pt x="3764" y="4975"/>
                    <a:pt x="3764" y="5002"/>
                  </a:cubicBezTo>
                  <a:lnTo>
                    <a:pt x="3711" y="5002"/>
                  </a:lnTo>
                  <a:cubicBezTo>
                    <a:pt x="3738" y="4975"/>
                    <a:pt x="3738" y="4975"/>
                    <a:pt x="3738" y="4975"/>
                  </a:cubicBezTo>
                  <a:close/>
                  <a:moveTo>
                    <a:pt x="4060" y="4975"/>
                  </a:moveTo>
                  <a:cubicBezTo>
                    <a:pt x="4060" y="4975"/>
                    <a:pt x="4033" y="4975"/>
                    <a:pt x="4033" y="5002"/>
                  </a:cubicBezTo>
                  <a:lnTo>
                    <a:pt x="4060" y="5002"/>
                  </a:lnTo>
                  <a:cubicBezTo>
                    <a:pt x="4060" y="4975"/>
                    <a:pt x="4060" y="4975"/>
                    <a:pt x="4060" y="4975"/>
                  </a:cubicBezTo>
                  <a:close/>
                  <a:moveTo>
                    <a:pt x="6426" y="2260"/>
                  </a:moveTo>
                  <a:cubicBezTo>
                    <a:pt x="6184" y="2260"/>
                    <a:pt x="6157" y="2260"/>
                    <a:pt x="6023" y="2314"/>
                  </a:cubicBezTo>
                  <a:cubicBezTo>
                    <a:pt x="5942" y="2367"/>
                    <a:pt x="5835" y="2421"/>
                    <a:pt x="5781" y="2448"/>
                  </a:cubicBezTo>
                  <a:cubicBezTo>
                    <a:pt x="5593" y="2583"/>
                    <a:pt x="5270" y="2932"/>
                    <a:pt x="5324" y="2932"/>
                  </a:cubicBezTo>
                  <a:cubicBezTo>
                    <a:pt x="5351" y="2932"/>
                    <a:pt x="5431" y="2825"/>
                    <a:pt x="5566" y="2717"/>
                  </a:cubicBezTo>
                  <a:cubicBezTo>
                    <a:pt x="5727" y="2556"/>
                    <a:pt x="5808" y="2475"/>
                    <a:pt x="5942" y="2421"/>
                  </a:cubicBezTo>
                  <a:cubicBezTo>
                    <a:pt x="6023" y="2367"/>
                    <a:pt x="6130" y="2341"/>
                    <a:pt x="6157" y="2341"/>
                  </a:cubicBezTo>
                  <a:cubicBezTo>
                    <a:pt x="6238" y="2341"/>
                    <a:pt x="6211" y="2341"/>
                    <a:pt x="6130" y="2367"/>
                  </a:cubicBezTo>
                  <a:cubicBezTo>
                    <a:pt x="5969" y="2421"/>
                    <a:pt x="5835" y="2502"/>
                    <a:pt x="5673" y="2636"/>
                  </a:cubicBezTo>
                  <a:cubicBezTo>
                    <a:pt x="5566" y="2717"/>
                    <a:pt x="5378" y="2932"/>
                    <a:pt x="5378" y="2986"/>
                  </a:cubicBezTo>
                  <a:cubicBezTo>
                    <a:pt x="5378" y="2990"/>
                    <a:pt x="5379" y="2993"/>
                    <a:pt x="5382" y="2993"/>
                  </a:cubicBezTo>
                  <a:cubicBezTo>
                    <a:pt x="5397" y="2993"/>
                    <a:pt x="5445" y="2941"/>
                    <a:pt x="5512" y="2851"/>
                  </a:cubicBezTo>
                  <a:cubicBezTo>
                    <a:pt x="5700" y="2663"/>
                    <a:pt x="5862" y="2529"/>
                    <a:pt x="6130" y="2421"/>
                  </a:cubicBezTo>
                  <a:cubicBezTo>
                    <a:pt x="6211" y="2394"/>
                    <a:pt x="6265" y="2394"/>
                    <a:pt x="6426" y="2394"/>
                  </a:cubicBezTo>
                  <a:cubicBezTo>
                    <a:pt x="6668" y="2394"/>
                    <a:pt x="6803" y="2448"/>
                    <a:pt x="6910" y="2556"/>
                  </a:cubicBezTo>
                  <a:cubicBezTo>
                    <a:pt x="6964" y="2636"/>
                    <a:pt x="6964" y="2663"/>
                    <a:pt x="6991" y="2798"/>
                  </a:cubicBezTo>
                  <a:cubicBezTo>
                    <a:pt x="7018" y="3066"/>
                    <a:pt x="7071" y="3147"/>
                    <a:pt x="7313" y="3228"/>
                  </a:cubicBezTo>
                  <a:cubicBezTo>
                    <a:pt x="7340" y="3255"/>
                    <a:pt x="7394" y="3282"/>
                    <a:pt x="7421" y="3308"/>
                  </a:cubicBezTo>
                  <a:cubicBezTo>
                    <a:pt x="7475" y="3335"/>
                    <a:pt x="7529" y="3524"/>
                    <a:pt x="7502" y="3550"/>
                  </a:cubicBezTo>
                  <a:cubicBezTo>
                    <a:pt x="7475" y="3577"/>
                    <a:pt x="7555" y="3685"/>
                    <a:pt x="7636" y="3819"/>
                  </a:cubicBezTo>
                  <a:cubicBezTo>
                    <a:pt x="7797" y="4008"/>
                    <a:pt x="7797" y="4061"/>
                    <a:pt x="7824" y="4357"/>
                  </a:cubicBezTo>
                  <a:cubicBezTo>
                    <a:pt x="7824" y="4626"/>
                    <a:pt x="7824" y="4626"/>
                    <a:pt x="7932" y="4814"/>
                  </a:cubicBezTo>
                  <a:cubicBezTo>
                    <a:pt x="7959" y="4895"/>
                    <a:pt x="8012" y="5002"/>
                    <a:pt x="8039" y="5002"/>
                  </a:cubicBezTo>
                  <a:cubicBezTo>
                    <a:pt x="8047" y="5018"/>
                    <a:pt x="8053" y="5025"/>
                    <a:pt x="8056" y="5025"/>
                  </a:cubicBezTo>
                  <a:cubicBezTo>
                    <a:pt x="8064" y="5025"/>
                    <a:pt x="8058" y="4987"/>
                    <a:pt x="8039" y="4949"/>
                  </a:cubicBezTo>
                  <a:cubicBezTo>
                    <a:pt x="7959" y="4814"/>
                    <a:pt x="7932" y="4653"/>
                    <a:pt x="7932" y="4357"/>
                  </a:cubicBezTo>
                  <a:cubicBezTo>
                    <a:pt x="7932" y="4061"/>
                    <a:pt x="7905" y="3981"/>
                    <a:pt x="7824" y="3873"/>
                  </a:cubicBezTo>
                  <a:cubicBezTo>
                    <a:pt x="7690" y="3685"/>
                    <a:pt x="7636" y="3604"/>
                    <a:pt x="7609" y="3443"/>
                  </a:cubicBezTo>
                  <a:cubicBezTo>
                    <a:pt x="7582" y="3362"/>
                    <a:pt x="7555" y="3255"/>
                    <a:pt x="7529" y="3228"/>
                  </a:cubicBezTo>
                  <a:cubicBezTo>
                    <a:pt x="7502" y="3174"/>
                    <a:pt x="7475" y="3147"/>
                    <a:pt x="7287" y="3093"/>
                  </a:cubicBezTo>
                  <a:cubicBezTo>
                    <a:pt x="7152" y="3040"/>
                    <a:pt x="7125" y="2959"/>
                    <a:pt x="7125" y="2771"/>
                  </a:cubicBezTo>
                  <a:cubicBezTo>
                    <a:pt x="7098" y="2583"/>
                    <a:pt x="6991" y="2421"/>
                    <a:pt x="6803" y="2314"/>
                  </a:cubicBezTo>
                  <a:cubicBezTo>
                    <a:pt x="6722" y="2260"/>
                    <a:pt x="6695" y="2260"/>
                    <a:pt x="6426" y="2260"/>
                  </a:cubicBezTo>
                  <a:close/>
                  <a:moveTo>
                    <a:pt x="6023" y="4975"/>
                  </a:moveTo>
                  <a:cubicBezTo>
                    <a:pt x="6023" y="4975"/>
                    <a:pt x="5996" y="4975"/>
                    <a:pt x="5996" y="5002"/>
                  </a:cubicBezTo>
                  <a:cubicBezTo>
                    <a:pt x="5996" y="5029"/>
                    <a:pt x="6023" y="5029"/>
                    <a:pt x="6023" y="5029"/>
                  </a:cubicBezTo>
                  <a:cubicBezTo>
                    <a:pt x="6050" y="5029"/>
                    <a:pt x="6050" y="5002"/>
                    <a:pt x="6050" y="5002"/>
                  </a:cubicBezTo>
                  <a:cubicBezTo>
                    <a:pt x="6050" y="5002"/>
                    <a:pt x="6050" y="4975"/>
                    <a:pt x="6023" y="4975"/>
                  </a:cubicBezTo>
                  <a:close/>
                  <a:moveTo>
                    <a:pt x="7346" y="4968"/>
                  </a:moveTo>
                  <a:cubicBezTo>
                    <a:pt x="7355" y="4968"/>
                    <a:pt x="7362" y="4970"/>
                    <a:pt x="7367" y="4975"/>
                  </a:cubicBezTo>
                  <a:cubicBezTo>
                    <a:pt x="7367" y="4975"/>
                    <a:pt x="7313" y="5002"/>
                    <a:pt x="7260" y="5029"/>
                  </a:cubicBezTo>
                  <a:cubicBezTo>
                    <a:pt x="7219" y="5043"/>
                    <a:pt x="7192" y="5049"/>
                    <a:pt x="7182" y="5049"/>
                  </a:cubicBezTo>
                  <a:cubicBezTo>
                    <a:pt x="7172" y="5049"/>
                    <a:pt x="7179" y="5043"/>
                    <a:pt x="7206" y="5029"/>
                  </a:cubicBezTo>
                  <a:cubicBezTo>
                    <a:pt x="7249" y="5007"/>
                    <a:pt x="7311" y="4968"/>
                    <a:pt x="7346" y="4968"/>
                  </a:cubicBezTo>
                  <a:close/>
                  <a:moveTo>
                    <a:pt x="7538" y="4952"/>
                  </a:moveTo>
                  <a:cubicBezTo>
                    <a:pt x="7581" y="4952"/>
                    <a:pt x="7688" y="4984"/>
                    <a:pt x="7744" y="5002"/>
                  </a:cubicBezTo>
                  <a:cubicBezTo>
                    <a:pt x="7771" y="5029"/>
                    <a:pt x="7824" y="5056"/>
                    <a:pt x="7824" y="5056"/>
                  </a:cubicBezTo>
                  <a:cubicBezTo>
                    <a:pt x="7824" y="5067"/>
                    <a:pt x="7824" y="5074"/>
                    <a:pt x="7820" y="5074"/>
                  </a:cubicBezTo>
                  <a:cubicBezTo>
                    <a:pt x="7815" y="5074"/>
                    <a:pt x="7802" y="5061"/>
                    <a:pt x="7771" y="5029"/>
                  </a:cubicBezTo>
                  <a:cubicBezTo>
                    <a:pt x="7717" y="5029"/>
                    <a:pt x="7663" y="5002"/>
                    <a:pt x="7636" y="5002"/>
                  </a:cubicBezTo>
                  <a:cubicBezTo>
                    <a:pt x="7582" y="5002"/>
                    <a:pt x="7555" y="4975"/>
                    <a:pt x="7529" y="4975"/>
                  </a:cubicBezTo>
                  <a:cubicBezTo>
                    <a:pt x="7512" y="4959"/>
                    <a:pt x="7518" y="4952"/>
                    <a:pt x="7538" y="4952"/>
                  </a:cubicBezTo>
                  <a:close/>
                  <a:moveTo>
                    <a:pt x="2644" y="5018"/>
                  </a:moveTo>
                  <a:cubicBezTo>
                    <a:pt x="2655" y="5018"/>
                    <a:pt x="2662" y="5021"/>
                    <a:pt x="2662" y="5029"/>
                  </a:cubicBezTo>
                  <a:cubicBezTo>
                    <a:pt x="2662" y="5029"/>
                    <a:pt x="2635" y="5029"/>
                    <a:pt x="2582" y="5056"/>
                  </a:cubicBezTo>
                  <a:cubicBezTo>
                    <a:pt x="2528" y="5083"/>
                    <a:pt x="2474" y="5083"/>
                    <a:pt x="2447" y="5083"/>
                  </a:cubicBezTo>
                  <a:cubicBezTo>
                    <a:pt x="2420" y="5083"/>
                    <a:pt x="2474" y="5083"/>
                    <a:pt x="2528" y="5056"/>
                  </a:cubicBezTo>
                  <a:cubicBezTo>
                    <a:pt x="2566" y="5037"/>
                    <a:pt x="2617" y="5018"/>
                    <a:pt x="2644" y="5018"/>
                  </a:cubicBezTo>
                  <a:close/>
                  <a:moveTo>
                    <a:pt x="2286" y="5090"/>
                  </a:moveTo>
                  <a:cubicBezTo>
                    <a:pt x="2292" y="5090"/>
                    <a:pt x="2299" y="5096"/>
                    <a:pt x="2313" y="5110"/>
                  </a:cubicBezTo>
                  <a:lnTo>
                    <a:pt x="2259" y="5110"/>
                  </a:lnTo>
                  <a:cubicBezTo>
                    <a:pt x="2272" y="5096"/>
                    <a:pt x="2279" y="5090"/>
                    <a:pt x="2286" y="5090"/>
                  </a:cubicBezTo>
                  <a:close/>
                  <a:moveTo>
                    <a:pt x="5305" y="5054"/>
                  </a:moveTo>
                  <a:lnTo>
                    <a:pt x="5305" y="5054"/>
                  </a:lnTo>
                  <a:cubicBezTo>
                    <a:pt x="5307" y="5054"/>
                    <a:pt x="5314" y="5062"/>
                    <a:pt x="5324" y="5083"/>
                  </a:cubicBezTo>
                  <a:cubicBezTo>
                    <a:pt x="5351" y="5110"/>
                    <a:pt x="5351" y="5110"/>
                    <a:pt x="5351" y="5137"/>
                  </a:cubicBezTo>
                  <a:cubicBezTo>
                    <a:pt x="5324" y="5137"/>
                    <a:pt x="5324" y="5110"/>
                    <a:pt x="5324" y="5110"/>
                  </a:cubicBezTo>
                  <a:cubicBezTo>
                    <a:pt x="5307" y="5077"/>
                    <a:pt x="5301" y="5054"/>
                    <a:pt x="5305" y="5054"/>
                  </a:cubicBezTo>
                  <a:close/>
                  <a:moveTo>
                    <a:pt x="7098" y="5137"/>
                  </a:moveTo>
                  <a:cubicBezTo>
                    <a:pt x="7098" y="5137"/>
                    <a:pt x="7098" y="5164"/>
                    <a:pt x="7071" y="5190"/>
                  </a:cubicBezTo>
                  <a:cubicBezTo>
                    <a:pt x="7060" y="5202"/>
                    <a:pt x="7054" y="5208"/>
                    <a:pt x="7052" y="5208"/>
                  </a:cubicBezTo>
                  <a:cubicBezTo>
                    <a:pt x="7049" y="5208"/>
                    <a:pt x="7056" y="5195"/>
                    <a:pt x="7071" y="5164"/>
                  </a:cubicBezTo>
                  <a:cubicBezTo>
                    <a:pt x="7071" y="5137"/>
                    <a:pt x="7098" y="5137"/>
                    <a:pt x="7098" y="5137"/>
                  </a:cubicBezTo>
                  <a:close/>
                  <a:moveTo>
                    <a:pt x="5969" y="5164"/>
                  </a:moveTo>
                  <a:cubicBezTo>
                    <a:pt x="5942" y="5164"/>
                    <a:pt x="5942" y="5190"/>
                    <a:pt x="5942" y="5190"/>
                  </a:cubicBezTo>
                  <a:cubicBezTo>
                    <a:pt x="5942" y="5217"/>
                    <a:pt x="5942" y="5217"/>
                    <a:pt x="5969" y="5217"/>
                  </a:cubicBezTo>
                  <a:cubicBezTo>
                    <a:pt x="5969" y="5217"/>
                    <a:pt x="5969" y="5217"/>
                    <a:pt x="5969" y="5190"/>
                  </a:cubicBezTo>
                  <a:cubicBezTo>
                    <a:pt x="5969" y="5190"/>
                    <a:pt x="5969" y="5164"/>
                    <a:pt x="5969" y="5164"/>
                  </a:cubicBezTo>
                  <a:close/>
                  <a:moveTo>
                    <a:pt x="3926" y="5271"/>
                  </a:moveTo>
                  <a:cubicBezTo>
                    <a:pt x="3926" y="5298"/>
                    <a:pt x="3926" y="5298"/>
                    <a:pt x="3926" y="5298"/>
                  </a:cubicBezTo>
                  <a:cubicBezTo>
                    <a:pt x="3953" y="5298"/>
                    <a:pt x="3953" y="5298"/>
                    <a:pt x="3953" y="5271"/>
                  </a:cubicBezTo>
                  <a:close/>
                  <a:moveTo>
                    <a:pt x="6292" y="5271"/>
                  </a:moveTo>
                  <a:cubicBezTo>
                    <a:pt x="6265" y="5271"/>
                    <a:pt x="6265" y="5298"/>
                    <a:pt x="6292" y="5298"/>
                  </a:cubicBezTo>
                  <a:cubicBezTo>
                    <a:pt x="6292" y="5311"/>
                    <a:pt x="6298" y="5318"/>
                    <a:pt x="6305" y="5318"/>
                  </a:cubicBezTo>
                  <a:cubicBezTo>
                    <a:pt x="6312" y="5318"/>
                    <a:pt x="6319" y="5311"/>
                    <a:pt x="6319" y="5298"/>
                  </a:cubicBezTo>
                  <a:cubicBezTo>
                    <a:pt x="6319" y="5271"/>
                    <a:pt x="6292" y="5271"/>
                    <a:pt x="6292" y="5271"/>
                  </a:cubicBezTo>
                  <a:close/>
                  <a:moveTo>
                    <a:pt x="3079" y="5332"/>
                  </a:moveTo>
                  <a:cubicBezTo>
                    <a:pt x="3092" y="5332"/>
                    <a:pt x="3106" y="5338"/>
                    <a:pt x="3119" y="5352"/>
                  </a:cubicBezTo>
                  <a:lnTo>
                    <a:pt x="3039" y="5352"/>
                  </a:lnTo>
                  <a:cubicBezTo>
                    <a:pt x="3052" y="5338"/>
                    <a:pt x="3065" y="5332"/>
                    <a:pt x="3079" y="5332"/>
                  </a:cubicBezTo>
                  <a:close/>
                  <a:moveTo>
                    <a:pt x="6336" y="4510"/>
                  </a:moveTo>
                  <a:cubicBezTo>
                    <a:pt x="6329" y="4510"/>
                    <a:pt x="6324" y="4513"/>
                    <a:pt x="6319" y="4518"/>
                  </a:cubicBezTo>
                  <a:cubicBezTo>
                    <a:pt x="6292" y="4518"/>
                    <a:pt x="6372" y="4653"/>
                    <a:pt x="6480" y="4814"/>
                  </a:cubicBezTo>
                  <a:cubicBezTo>
                    <a:pt x="6588" y="4949"/>
                    <a:pt x="6695" y="5164"/>
                    <a:pt x="6749" y="5244"/>
                  </a:cubicBezTo>
                  <a:cubicBezTo>
                    <a:pt x="6804" y="5336"/>
                    <a:pt x="6834" y="5378"/>
                    <a:pt x="6856" y="5378"/>
                  </a:cubicBezTo>
                  <a:cubicBezTo>
                    <a:pt x="6866" y="5378"/>
                    <a:pt x="6875" y="5369"/>
                    <a:pt x="6883" y="5352"/>
                  </a:cubicBezTo>
                  <a:cubicBezTo>
                    <a:pt x="6883" y="5325"/>
                    <a:pt x="6695" y="5002"/>
                    <a:pt x="6507" y="4733"/>
                  </a:cubicBezTo>
                  <a:cubicBezTo>
                    <a:pt x="6399" y="4561"/>
                    <a:pt x="6361" y="4510"/>
                    <a:pt x="6336" y="4510"/>
                  </a:cubicBezTo>
                  <a:close/>
                  <a:moveTo>
                    <a:pt x="7920" y="5130"/>
                  </a:moveTo>
                  <a:cubicBezTo>
                    <a:pt x="7923" y="5130"/>
                    <a:pt x="7927" y="5132"/>
                    <a:pt x="7932" y="5137"/>
                  </a:cubicBezTo>
                  <a:cubicBezTo>
                    <a:pt x="7932" y="5164"/>
                    <a:pt x="7986" y="5217"/>
                    <a:pt x="8012" y="5271"/>
                  </a:cubicBezTo>
                  <a:cubicBezTo>
                    <a:pt x="8037" y="5345"/>
                    <a:pt x="8045" y="5380"/>
                    <a:pt x="8038" y="5380"/>
                  </a:cubicBezTo>
                  <a:cubicBezTo>
                    <a:pt x="8030" y="5380"/>
                    <a:pt x="8002" y="5332"/>
                    <a:pt x="7959" y="5244"/>
                  </a:cubicBezTo>
                  <a:cubicBezTo>
                    <a:pt x="7914" y="5178"/>
                    <a:pt x="7907" y="5130"/>
                    <a:pt x="7920" y="5130"/>
                  </a:cubicBezTo>
                  <a:close/>
                  <a:moveTo>
                    <a:pt x="3388" y="5352"/>
                  </a:moveTo>
                  <a:cubicBezTo>
                    <a:pt x="3415" y="5352"/>
                    <a:pt x="3442" y="5379"/>
                    <a:pt x="3442" y="5379"/>
                  </a:cubicBezTo>
                  <a:cubicBezTo>
                    <a:pt x="3442" y="5406"/>
                    <a:pt x="3415" y="5406"/>
                    <a:pt x="3388" y="5406"/>
                  </a:cubicBezTo>
                  <a:cubicBezTo>
                    <a:pt x="3361" y="5406"/>
                    <a:pt x="3334" y="5406"/>
                    <a:pt x="3334" y="5379"/>
                  </a:cubicBezTo>
                  <a:cubicBezTo>
                    <a:pt x="3334" y="5352"/>
                    <a:pt x="3361" y="5352"/>
                    <a:pt x="3388" y="5352"/>
                  </a:cubicBezTo>
                  <a:close/>
                  <a:moveTo>
                    <a:pt x="4275" y="5432"/>
                  </a:moveTo>
                  <a:cubicBezTo>
                    <a:pt x="4275" y="5459"/>
                    <a:pt x="4275" y="5459"/>
                    <a:pt x="4275" y="5459"/>
                  </a:cubicBezTo>
                  <a:cubicBezTo>
                    <a:pt x="4302" y="5459"/>
                    <a:pt x="4302" y="5459"/>
                    <a:pt x="4302" y="5432"/>
                  </a:cubicBezTo>
                  <a:close/>
                  <a:moveTo>
                    <a:pt x="6346" y="5432"/>
                  </a:moveTo>
                  <a:cubicBezTo>
                    <a:pt x="6346" y="5432"/>
                    <a:pt x="6319" y="5459"/>
                    <a:pt x="6319" y="5459"/>
                  </a:cubicBezTo>
                  <a:cubicBezTo>
                    <a:pt x="6319" y="5486"/>
                    <a:pt x="6319" y="5486"/>
                    <a:pt x="6319" y="5486"/>
                  </a:cubicBezTo>
                  <a:cubicBezTo>
                    <a:pt x="6346" y="5486"/>
                    <a:pt x="6346" y="5486"/>
                    <a:pt x="6346" y="5459"/>
                  </a:cubicBezTo>
                  <a:cubicBezTo>
                    <a:pt x="6346" y="5459"/>
                    <a:pt x="6346" y="5432"/>
                    <a:pt x="6346" y="5432"/>
                  </a:cubicBezTo>
                  <a:close/>
                  <a:moveTo>
                    <a:pt x="4195" y="5459"/>
                  </a:moveTo>
                  <a:cubicBezTo>
                    <a:pt x="4195" y="5459"/>
                    <a:pt x="4195" y="5459"/>
                    <a:pt x="4195" y="5486"/>
                  </a:cubicBezTo>
                  <a:cubicBezTo>
                    <a:pt x="4195" y="5486"/>
                    <a:pt x="4195" y="5513"/>
                    <a:pt x="4195" y="5513"/>
                  </a:cubicBezTo>
                  <a:cubicBezTo>
                    <a:pt x="4195" y="5513"/>
                    <a:pt x="4222" y="5486"/>
                    <a:pt x="4222" y="5486"/>
                  </a:cubicBezTo>
                  <a:cubicBezTo>
                    <a:pt x="4222" y="5459"/>
                    <a:pt x="4222" y="5459"/>
                    <a:pt x="4195" y="5459"/>
                  </a:cubicBezTo>
                  <a:close/>
                  <a:moveTo>
                    <a:pt x="6988" y="5345"/>
                  </a:moveTo>
                  <a:cubicBezTo>
                    <a:pt x="6990" y="5345"/>
                    <a:pt x="6991" y="5347"/>
                    <a:pt x="6991" y="5352"/>
                  </a:cubicBezTo>
                  <a:cubicBezTo>
                    <a:pt x="6991" y="5352"/>
                    <a:pt x="6991" y="5379"/>
                    <a:pt x="6964" y="5432"/>
                  </a:cubicBezTo>
                  <a:cubicBezTo>
                    <a:pt x="6937" y="5486"/>
                    <a:pt x="6910" y="5513"/>
                    <a:pt x="6910" y="5540"/>
                  </a:cubicBezTo>
                  <a:cubicBezTo>
                    <a:pt x="6883" y="5540"/>
                    <a:pt x="6910" y="5486"/>
                    <a:pt x="6937" y="5432"/>
                  </a:cubicBezTo>
                  <a:cubicBezTo>
                    <a:pt x="6959" y="5389"/>
                    <a:pt x="6981" y="5345"/>
                    <a:pt x="6988" y="5345"/>
                  </a:cubicBezTo>
                  <a:close/>
                  <a:moveTo>
                    <a:pt x="3360" y="5452"/>
                  </a:moveTo>
                  <a:cubicBezTo>
                    <a:pt x="3409" y="5452"/>
                    <a:pt x="3501" y="5491"/>
                    <a:pt x="3523" y="5513"/>
                  </a:cubicBezTo>
                  <a:cubicBezTo>
                    <a:pt x="3554" y="5545"/>
                    <a:pt x="3549" y="5558"/>
                    <a:pt x="3517" y="5558"/>
                  </a:cubicBezTo>
                  <a:cubicBezTo>
                    <a:pt x="3495" y="5558"/>
                    <a:pt x="3460" y="5551"/>
                    <a:pt x="3415" y="5540"/>
                  </a:cubicBezTo>
                  <a:cubicBezTo>
                    <a:pt x="3307" y="5513"/>
                    <a:pt x="3281" y="5486"/>
                    <a:pt x="3334" y="5459"/>
                  </a:cubicBezTo>
                  <a:cubicBezTo>
                    <a:pt x="3339" y="5454"/>
                    <a:pt x="3349" y="5452"/>
                    <a:pt x="3360" y="5452"/>
                  </a:cubicBezTo>
                  <a:close/>
                  <a:moveTo>
                    <a:pt x="3523" y="5271"/>
                  </a:moveTo>
                  <a:cubicBezTo>
                    <a:pt x="3523" y="5298"/>
                    <a:pt x="3549" y="5298"/>
                    <a:pt x="3576" y="5298"/>
                  </a:cubicBezTo>
                  <a:cubicBezTo>
                    <a:pt x="3603" y="5298"/>
                    <a:pt x="3603" y="5298"/>
                    <a:pt x="3630" y="5325"/>
                  </a:cubicBezTo>
                  <a:cubicBezTo>
                    <a:pt x="3630" y="5352"/>
                    <a:pt x="3657" y="5352"/>
                    <a:pt x="3657" y="5352"/>
                  </a:cubicBezTo>
                  <a:cubicBezTo>
                    <a:pt x="3660" y="5350"/>
                    <a:pt x="3664" y="5349"/>
                    <a:pt x="3667" y="5349"/>
                  </a:cubicBezTo>
                  <a:cubicBezTo>
                    <a:pt x="3714" y="5349"/>
                    <a:pt x="3732" y="5517"/>
                    <a:pt x="3657" y="5567"/>
                  </a:cubicBezTo>
                  <a:cubicBezTo>
                    <a:pt x="3644" y="5594"/>
                    <a:pt x="3637" y="5607"/>
                    <a:pt x="3630" y="5607"/>
                  </a:cubicBezTo>
                  <a:cubicBezTo>
                    <a:pt x="3623" y="5607"/>
                    <a:pt x="3617" y="5594"/>
                    <a:pt x="3603" y="5567"/>
                  </a:cubicBezTo>
                  <a:cubicBezTo>
                    <a:pt x="3603" y="5567"/>
                    <a:pt x="3603" y="5540"/>
                    <a:pt x="3630" y="5513"/>
                  </a:cubicBezTo>
                  <a:cubicBezTo>
                    <a:pt x="3684" y="5459"/>
                    <a:pt x="3657" y="5379"/>
                    <a:pt x="3576" y="5379"/>
                  </a:cubicBezTo>
                  <a:cubicBezTo>
                    <a:pt x="3549" y="5379"/>
                    <a:pt x="3523" y="5352"/>
                    <a:pt x="3523" y="5352"/>
                  </a:cubicBezTo>
                  <a:cubicBezTo>
                    <a:pt x="3496" y="5325"/>
                    <a:pt x="3469" y="5325"/>
                    <a:pt x="3442" y="5325"/>
                  </a:cubicBezTo>
                  <a:cubicBezTo>
                    <a:pt x="3388" y="5325"/>
                    <a:pt x="3415" y="5271"/>
                    <a:pt x="3469" y="5271"/>
                  </a:cubicBezTo>
                  <a:close/>
                  <a:moveTo>
                    <a:pt x="6346" y="5567"/>
                  </a:moveTo>
                  <a:cubicBezTo>
                    <a:pt x="6346" y="5567"/>
                    <a:pt x="6319" y="5567"/>
                    <a:pt x="6319" y="5594"/>
                  </a:cubicBezTo>
                  <a:cubicBezTo>
                    <a:pt x="6319" y="5621"/>
                    <a:pt x="6346" y="5621"/>
                    <a:pt x="6346" y="5621"/>
                  </a:cubicBezTo>
                  <a:cubicBezTo>
                    <a:pt x="6372" y="5621"/>
                    <a:pt x="6372" y="5594"/>
                    <a:pt x="6372" y="5594"/>
                  </a:cubicBezTo>
                  <a:cubicBezTo>
                    <a:pt x="6372" y="5594"/>
                    <a:pt x="6372" y="5567"/>
                    <a:pt x="6346" y="5567"/>
                  </a:cubicBezTo>
                  <a:close/>
                  <a:moveTo>
                    <a:pt x="3704" y="5609"/>
                  </a:moveTo>
                  <a:cubicBezTo>
                    <a:pt x="3708" y="5609"/>
                    <a:pt x="3711" y="5612"/>
                    <a:pt x="3711" y="5621"/>
                  </a:cubicBezTo>
                  <a:cubicBezTo>
                    <a:pt x="3738" y="5621"/>
                    <a:pt x="3738" y="5621"/>
                    <a:pt x="3711" y="5648"/>
                  </a:cubicBezTo>
                  <a:cubicBezTo>
                    <a:pt x="3711" y="5659"/>
                    <a:pt x="3706" y="5665"/>
                    <a:pt x="3701" y="5665"/>
                  </a:cubicBezTo>
                  <a:cubicBezTo>
                    <a:pt x="3693" y="5665"/>
                    <a:pt x="3684" y="5652"/>
                    <a:pt x="3684" y="5621"/>
                  </a:cubicBezTo>
                  <a:cubicBezTo>
                    <a:pt x="3684" y="5621"/>
                    <a:pt x="3696" y="5609"/>
                    <a:pt x="3704" y="5609"/>
                  </a:cubicBezTo>
                  <a:close/>
                  <a:moveTo>
                    <a:pt x="3361" y="5701"/>
                  </a:moveTo>
                  <a:cubicBezTo>
                    <a:pt x="3388" y="5701"/>
                    <a:pt x="3415" y="5701"/>
                    <a:pt x="3415" y="5728"/>
                  </a:cubicBezTo>
                  <a:cubicBezTo>
                    <a:pt x="3428" y="5742"/>
                    <a:pt x="3428" y="5748"/>
                    <a:pt x="3418" y="5748"/>
                  </a:cubicBezTo>
                  <a:cubicBezTo>
                    <a:pt x="3408" y="5748"/>
                    <a:pt x="3388" y="5742"/>
                    <a:pt x="3361" y="5728"/>
                  </a:cubicBezTo>
                  <a:cubicBezTo>
                    <a:pt x="3334" y="5701"/>
                    <a:pt x="3334" y="5701"/>
                    <a:pt x="3361" y="5701"/>
                  </a:cubicBezTo>
                  <a:close/>
                  <a:moveTo>
                    <a:pt x="6426" y="5701"/>
                  </a:moveTo>
                  <a:cubicBezTo>
                    <a:pt x="6426" y="5701"/>
                    <a:pt x="6426" y="5728"/>
                    <a:pt x="6426" y="5728"/>
                  </a:cubicBezTo>
                  <a:cubicBezTo>
                    <a:pt x="6426" y="5728"/>
                    <a:pt x="6426" y="5755"/>
                    <a:pt x="6453" y="5755"/>
                  </a:cubicBezTo>
                  <a:cubicBezTo>
                    <a:pt x="6453" y="5755"/>
                    <a:pt x="6453" y="5728"/>
                    <a:pt x="6453" y="5728"/>
                  </a:cubicBezTo>
                  <a:cubicBezTo>
                    <a:pt x="6453" y="5728"/>
                    <a:pt x="6453" y="5701"/>
                    <a:pt x="6426" y="5701"/>
                  </a:cubicBezTo>
                  <a:close/>
                  <a:moveTo>
                    <a:pt x="2867" y="5261"/>
                  </a:moveTo>
                  <a:cubicBezTo>
                    <a:pt x="2812" y="5261"/>
                    <a:pt x="2759" y="5264"/>
                    <a:pt x="2716" y="5271"/>
                  </a:cubicBezTo>
                  <a:cubicBezTo>
                    <a:pt x="2635" y="5271"/>
                    <a:pt x="2528" y="5298"/>
                    <a:pt x="2474" y="5298"/>
                  </a:cubicBezTo>
                  <a:cubicBezTo>
                    <a:pt x="2366" y="5352"/>
                    <a:pt x="2178" y="5486"/>
                    <a:pt x="2124" y="5567"/>
                  </a:cubicBezTo>
                  <a:cubicBezTo>
                    <a:pt x="2098" y="5621"/>
                    <a:pt x="2017" y="5809"/>
                    <a:pt x="2044" y="5836"/>
                  </a:cubicBezTo>
                  <a:cubicBezTo>
                    <a:pt x="2044" y="5842"/>
                    <a:pt x="2045" y="5845"/>
                    <a:pt x="2048" y="5845"/>
                  </a:cubicBezTo>
                  <a:cubicBezTo>
                    <a:pt x="2057" y="5845"/>
                    <a:pt x="2083" y="5806"/>
                    <a:pt x="2124" y="5701"/>
                  </a:cubicBezTo>
                  <a:cubicBezTo>
                    <a:pt x="2178" y="5540"/>
                    <a:pt x="2286" y="5459"/>
                    <a:pt x="2447" y="5379"/>
                  </a:cubicBezTo>
                  <a:cubicBezTo>
                    <a:pt x="2526" y="5339"/>
                    <a:pt x="2662" y="5314"/>
                    <a:pt x="2782" y="5314"/>
                  </a:cubicBezTo>
                  <a:cubicBezTo>
                    <a:pt x="2826" y="5314"/>
                    <a:pt x="2868" y="5318"/>
                    <a:pt x="2904" y="5325"/>
                  </a:cubicBezTo>
                  <a:lnTo>
                    <a:pt x="2877" y="5325"/>
                  </a:lnTo>
                  <a:cubicBezTo>
                    <a:pt x="2608" y="5352"/>
                    <a:pt x="2501" y="5379"/>
                    <a:pt x="2366" y="5459"/>
                  </a:cubicBezTo>
                  <a:cubicBezTo>
                    <a:pt x="2259" y="5540"/>
                    <a:pt x="2205" y="5567"/>
                    <a:pt x="2178" y="5648"/>
                  </a:cubicBezTo>
                  <a:cubicBezTo>
                    <a:pt x="2124" y="5782"/>
                    <a:pt x="2098" y="5836"/>
                    <a:pt x="2124" y="5836"/>
                  </a:cubicBezTo>
                  <a:cubicBezTo>
                    <a:pt x="2151" y="5836"/>
                    <a:pt x="2178" y="5809"/>
                    <a:pt x="2178" y="5755"/>
                  </a:cubicBezTo>
                  <a:cubicBezTo>
                    <a:pt x="2205" y="5648"/>
                    <a:pt x="2340" y="5513"/>
                    <a:pt x="2474" y="5459"/>
                  </a:cubicBezTo>
                  <a:cubicBezTo>
                    <a:pt x="2553" y="5420"/>
                    <a:pt x="2732" y="5395"/>
                    <a:pt x="2897" y="5395"/>
                  </a:cubicBezTo>
                  <a:cubicBezTo>
                    <a:pt x="2957" y="5395"/>
                    <a:pt x="3015" y="5398"/>
                    <a:pt x="3065" y="5406"/>
                  </a:cubicBezTo>
                  <a:cubicBezTo>
                    <a:pt x="3110" y="5417"/>
                    <a:pt x="3141" y="5423"/>
                    <a:pt x="3161" y="5423"/>
                  </a:cubicBezTo>
                  <a:cubicBezTo>
                    <a:pt x="3191" y="5423"/>
                    <a:pt x="3200" y="5410"/>
                    <a:pt x="3200" y="5379"/>
                  </a:cubicBezTo>
                  <a:cubicBezTo>
                    <a:pt x="3227" y="5352"/>
                    <a:pt x="3227" y="5325"/>
                    <a:pt x="3200" y="5325"/>
                  </a:cubicBezTo>
                  <a:cubicBezTo>
                    <a:pt x="3180" y="5286"/>
                    <a:pt x="3016" y="5261"/>
                    <a:pt x="2867" y="5261"/>
                  </a:cubicBezTo>
                  <a:close/>
                  <a:moveTo>
                    <a:pt x="3953" y="5916"/>
                  </a:moveTo>
                  <a:cubicBezTo>
                    <a:pt x="3953" y="5916"/>
                    <a:pt x="3953" y="5916"/>
                    <a:pt x="3953" y="5943"/>
                  </a:cubicBezTo>
                  <a:lnTo>
                    <a:pt x="3980" y="5943"/>
                  </a:lnTo>
                  <a:cubicBezTo>
                    <a:pt x="3980" y="5916"/>
                    <a:pt x="3980" y="5916"/>
                    <a:pt x="3953" y="5916"/>
                  </a:cubicBezTo>
                  <a:close/>
                  <a:moveTo>
                    <a:pt x="8066" y="5444"/>
                  </a:moveTo>
                  <a:cubicBezTo>
                    <a:pt x="8070" y="5444"/>
                    <a:pt x="8099" y="5509"/>
                    <a:pt x="8147" y="5621"/>
                  </a:cubicBezTo>
                  <a:cubicBezTo>
                    <a:pt x="8174" y="5701"/>
                    <a:pt x="8228" y="5809"/>
                    <a:pt x="8281" y="5863"/>
                  </a:cubicBezTo>
                  <a:cubicBezTo>
                    <a:pt x="8308" y="5916"/>
                    <a:pt x="8335" y="5970"/>
                    <a:pt x="8335" y="5970"/>
                  </a:cubicBezTo>
                  <a:cubicBezTo>
                    <a:pt x="8281" y="5970"/>
                    <a:pt x="8147" y="5728"/>
                    <a:pt x="8093" y="5540"/>
                  </a:cubicBezTo>
                  <a:cubicBezTo>
                    <a:pt x="8071" y="5475"/>
                    <a:pt x="8063" y="5444"/>
                    <a:pt x="8066" y="5444"/>
                  </a:cubicBezTo>
                  <a:close/>
                  <a:moveTo>
                    <a:pt x="3603" y="6024"/>
                  </a:moveTo>
                  <a:cubicBezTo>
                    <a:pt x="3576" y="6024"/>
                    <a:pt x="3576" y="6051"/>
                    <a:pt x="3576" y="6051"/>
                  </a:cubicBezTo>
                  <a:cubicBezTo>
                    <a:pt x="3590" y="6064"/>
                    <a:pt x="3596" y="6071"/>
                    <a:pt x="3600" y="6071"/>
                  </a:cubicBezTo>
                  <a:cubicBezTo>
                    <a:pt x="3603" y="6071"/>
                    <a:pt x="3603" y="6064"/>
                    <a:pt x="3603" y="6051"/>
                  </a:cubicBezTo>
                  <a:cubicBezTo>
                    <a:pt x="3630" y="6051"/>
                    <a:pt x="3630" y="6051"/>
                    <a:pt x="3630" y="6024"/>
                  </a:cubicBezTo>
                  <a:close/>
                  <a:moveTo>
                    <a:pt x="6507" y="6078"/>
                  </a:moveTo>
                  <a:cubicBezTo>
                    <a:pt x="6507" y="6078"/>
                    <a:pt x="6480" y="6078"/>
                    <a:pt x="6480" y="6105"/>
                  </a:cubicBezTo>
                  <a:lnTo>
                    <a:pt x="6534" y="6105"/>
                  </a:lnTo>
                  <a:cubicBezTo>
                    <a:pt x="6534" y="6078"/>
                    <a:pt x="6534" y="6078"/>
                    <a:pt x="6507" y="6078"/>
                  </a:cubicBezTo>
                  <a:close/>
                  <a:moveTo>
                    <a:pt x="3711" y="5863"/>
                  </a:moveTo>
                  <a:cubicBezTo>
                    <a:pt x="3711" y="5863"/>
                    <a:pt x="3684" y="5890"/>
                    <a:pt x="3684" y="5916"/>
                  </a:cubicBezTo>
                  <a:cubicBezTo>
                    <a:pt x="3684" y="5943"/>
                    <a:pt x="3657" y="5943"/>
                    <a:pt x="3630" y="5943"/>
                  </a:cubicBezTo>
                  <a:lnTo>
                    <a:pt x="3603" y="5943"/>
                  </a:lnTo>
                  <a:cubicBezTo>
                    <a:pt x="3603" y="5970"/>
                    <a:pt x="3603" y="5970"/>
                    <a:pt x="3630" y="5997"/>
                  </a:cubicBezTo>
                  <a:cubicBezTo>
                    <a:pt x="3630" y="5997"/>
                    <a:pt x="3657" y="6024"/>
                    <a:pt x="3657" y="6078"/>
                  </a:cubicBezTo>
                  <a:cubicBezTo>
                    <a:pt x="3657" y="6113"/>
                    <a:pt x="3662" y="6133"/>
                    <a:pt x="3672" y="6133"/>
                  </a:cubicBezTo>
                  <a:cubicBezTo>
                    <a:pt x="3686" y="6133"/>
                    <a:pt x="3707" y="6100"/>
                    <a:pt x="3738" y="6024"/>
                  </a:cubicBezTo>
                  <a:cubicBezTo>
                    <a:pt x="3764" y="5943"/>
                    <a:pt x="3738" y="5863"/>
                    <a:pt x="3711" y="5863"/>
                  </a:cubicBezTo>
                  <a:close/>
                  <a:moveTo>
                    <a:pt x="1670" y="4993"/>
                  </a:moveTo>
                  <a:cubicBezTo>
                    <a:pt x="1769" y="4993"/>
                    <a:pt x="1888" y="5015"/>
                    <a:pt x="2044" y="5056"/>
                  </a:cubicBezTo>
                  <a:cubicBezTo>
                    <a:pt x="2152" y="5072"/>
                    <a:pt x="2180" y="5087"/>
                    <a:pt x="2143" y="5087"/>
                  </a:cubicBezTo>
                  <a:cubicBezTo>
                    <a:pt x="2116" y="5087"/>
                    <a:pt x="2054" y="5079"/>
                    <a:pt x="1963" y="5056"/>
                  </a:cubicBezTo>
                  <a:cubicBezTo>
                    <a:pt x="1874" y="5045"/>
                    <a:pt x="1799" y="5038"/>
                    <a:pt x="1732" y="5038"/>
                  </a:cubicBezTo>
                  <a:cubicBezTo>
                    <a:pt x="1637" y="5038"/>
                    <a:pt x="1558" y="5051"/>
                    <a:pt x="1479" y="5083"/>
                  </a:cubicBezTo>
                  <a:cubicBezTo>
                    <a:pt x="1318" y="5137"/>
                    <a:pt x="1264" y="5190"/>
                    <a:pt x="1103" y="5594"/>
                  </a:cubicBezTo>
                  <a:cubicBezTo>
                    <a:pt x="1076" y="5621"/>
                    <a:pt x="1022" y="5728"/>
                    <a:pt x="995" y="5782"/>
                  </a:cubicBezTo>
                  <a:cubicBezTo>
                    <a:pt x="941" y="5836"/>
                    <a:pt x="888" y="5916"/>
                    <a:pt x="861" y="5997"/>
                  </a:cubicBezTo>
                  <a:cubicBezTo>
                    <a:pt x="834" y="6105"/>
                    <a:pt x="780" y="6158"/>
                    <a:pt x="753" y="6212"/>
                  </a:cubicBezTo>
                  <a:cubicBezTo>
                    <a:pt x="726" y="6226"/>
                    <a:pt x="713" y="6232"/>
                    <a:pt x="710" y="6232"/>
                  </a:cubicBezTo>
                  <a:cubicBezTo>
                    <a:pt x="706" y="6232"/>
                    <a:pt x="713" y="6226"/>
                    <a:pt x="726" y="6212"/>
                  </a:cubicBezTo>
                  <a:cubicBezTo>
                    <a:pt x="726" y="6185"/>
                    <a:pt x="780" y="6105"/>
                    <a:pt x="807" y="6024"/>
                  </a:cubicBezTo>
                  <a:cubicBezTo>
                    <a:pt x="861" y="5943"/>
                    <a:pt x="915" y="5836"/>
                    <a:pt x="968" y="5782"/>
                  </a:cubicBezTo>
                  <a:cubicBezTo>
                    <a:pt x="1049" y="5674"/>
                    <a:pt x="1103" y="5567"/>
                    <a:pt x="1103" y="5513"/>
                  </a:cubicBezTo>
                  <a:cubicBezTo>
                    <a:pt x="1103" y="5459"/>
                    <a:pt x="1210" y="5271"/>
                    <a:pt x="1291" y="5164"/>
                  </a:cubicBezTo>
                  <a:cubicBezTo>
                    <a:pt x="1407" y="5048"/>
                    <a:pt x="1512" y="4993"/>
                    <a:pt x="1670" y="4993"/>
                  </a:cubicBezTo>
                  <a:close/>
                  <a:moveTo>
                    <a:pt x="6561" y="6212"/>
                  </a:moveTo>
                  <a:cubicBezTo>
                    <a:pt x="6561" y="6212"/>
                    <a:pt x="6561" y="6239"/>
                    <a:pt x="6561" y="6239"/>
                  </a:cubicBezTo>
                  <a:cubicBezTo>
                    <a:pt x="6561" y="6239"/>
                    <a:pt x="6588" y="6266"/>
                    <a:pt x="6588" y="6266"/>
                  </a:cubicBezTo>
                  <a:cubicBezTo>
                    <a:pt x="6588" y="6266"/>
                    <a:pt x="6588" y="6239"/>
                    <a:pt x="6588" y="6239"/>
                  </a:cubicBezTo>
                  <a:cubicBezTo>
                    <a:pt x="6588" y="6239"/>
                    <a:pt x="6588" y="6212"/>
                    <a:pt x="6561" y="6212"/>
                  </a:cubicBezTo>
                  <a:close/>
                  <a:moveTo>
                    <a:pt x="3469" y="5701"/>
                  </a:moveTo>
                  <a:cubicBezTo>
                    <a:pt x="3523" y="5728"/>
                    <a:pt x="3523" y="5782"/>
                    <a:pt x="3469" y="5809"/>
                  </a:cubicBezTo>
                  <a:cubicBezTo>
                    <a:pt x="3442" y="5836"/>
                    <a:pt x="3442" y="5863"/>
                    <a:pt x="3469" y="5863"/>
                  </a:cubicBezTo>
                  <a:cubicBezTo>
                    <a:pt x="3496" y="5890"/>
                    <a:pt x="3496" y="5916"/>
                    <a:pt x="3469" y="5970"/>
                  </a:cubicBezTo>
                  <a:cubicBezTo>
                    <a:pt x="3469" y="6024"/>
                    <a:pt x="3469" y="6078"/>
                    <a:pt x="3469" y="6105"/>
                  </a:cubicBezTo>
                  <a:cubicBezTo>
                    <a:pt x="3469" y="6132"/>
                    <a:pt x="3469" y="6185"/>
                    <a:pt x="3442" y="6185"/>
                  </a:cubicBezTo>
                  <a:cubicBezTo>
                    <a:pt x="3442" y="6185"/>
                    <a:pt x="3442" y="6212"/>
                    <a:pt x="3442" y="6212"/>
                  </a:cubicBezTo>
                  <a:cubicBezTo>
                    <a:pt x="3469" y="6239"/>
                    <a:pt x="3469" y="6266"/>
                    <a:pt x="3442" y="6293"/>
                  </a:cubicBezTo>
                  <a:cubicBezTo>
                    <a:pt x="3442" y="6266"/>
                    <a:pt x="3415" y="6239"/>
                    <a:pt x="3388" y="6212"/>
                  </a:cubicBezTo>
                  <a:cubicBezTo>
                    <a:pt x="3361" y="6185"/>
                    <a:pt x="3334" y="6158"/>
                    <a:pt x="3334" y="6158"/>
                  </a:cubicBezTo>
                  <a:cubicBezTo>
                    <a:pt x="3361" y="6158"/>
                    <a:pt x="3361" y="6185"/>
                    <a:pt x="3388" y="6185"/>
                  </a:cubicBezTo>
                  <a:cubicBezTo>
                    <a:pt x="3415" y="6185"/>
                    <a:pt x="3415" y="6158"/>
                    <a:pt x="3388" y="6132"/>
                  </a:cubicBezTo>
                  <a:cubicBezTo>
                    <a:pt x="3388" y="6132"/>
                    <a:pt x="3361" y="6105"/>
                    <a:pt x="3334" y="6105"/>
                  </a:cubicBezTo>
                  <a:lnTo>
                    <a:pt x="3307" y="6105"/>
                  </a:lnTo>
                  <a:cubicBezTo>
                    <a:pt x="3307" y="6078"/>
                    <a:pt x="3307" y="6078"/>
                    <a:pt x="3334" y="6078"/>
                  </a:cubicBezTo>
                  <a:cubicBezTo>
                    <a:pt x="3334" y="6078"/>
                    <a:pt x="3361" y="6051"/>
                    <a:pt x="3361" y="6024"/>
                  </a:cubicBezTo>
                  <a:cubicBezTo>
                    <a:pt x="3361" y="5997"/>
                    <a:pt x="3361" y="5997"/>
                    <a:pt x="3388" y="5997"/>
                  </a:cubicBezTo>
                  <a:cubicBezTo>
                    <a:pt x="3415" y="5970"/>
                    <a:pt x="3442" y="5970"/>
                    <a:pt x="3442" y="5943"/>
                  </a:cubicBezTo>
                  <a:cubicBezTo>
                    <a:pt x="3442" y="5943"/>
                    <a:pt x="3442" y="5931"/>
                    <a:pt x="3434" y="5931"/>
                  </a:cubicBezTo>
                  <a:cubicBezTo>
                    <a:pt x="3430" y="5931"/>
                    <a:pt x="3424" y="5934"/>
                    <a:pt x="3415" y="5943"/>
                  </a:cubicBezTo>
                  <a:cubicBezTo>
                    <a:pt x="3388" y="5943"/>
                    <a:pt x="3361" y="5943"/>
                    <a:pt x="3361" y="5916"/>
                  </a:cubicBezTo>
                  <a:cubicBezTo>
                    <a:pt x="3361" y="5916"/>
                    <a:pt x="3361" y="5890"/>
                    <a:pt x="3361" y="5890"/>
                  </a:cubicBezTo>
                  <a:cubicBezTo>
                    <a:pt x="3334" y="5863"/>
                    <a:pt x="3361" y="5863"/>
                    <a:pt x="3388" y="5863"/>
                  </a:cubicBezTo>
                  <a:cubicBezTo>
                    <a:pt x="3415" y="5863"/>
                    <a:pt x="3442" y="5863"/>
                    <a:pt x="3442" y="5836"/>
                  </a:cubicBezTo>
                  <a:cubicBezTo>
                    <a:pt x="3442" y="5836"/>
                    <a:pt x="3442" y="5809"/>
                    <a:pt x="3469" y="5782"/>
                  </a:cubicBezTo>
                  <a:cubicBezTo>
                    <a:pt x="3496" y="5782"/>
                    <a:pt x="3496" y="5755"/>
                    <a:pt x="3469" y="5728"/>
                  </a:cubicBezTo>
                  <a:cubicBezTo>
                    <a:pt x="3442" y="5701"/>
                    <a:pt x="3442" y="5701"/>
                    <a:pt x="3469" y="5701"/>
                  </a:cubicBezTo>
                  <a:close/>
                  <a:moveTo>
                    <a:pt x="1640" y="6347"/>
                  </a:moveTo>
                  <a:cubicBezTo>
                    <a:pt x="1640" y="6347"/>
                    <a:pt x="1640" y="6373"/>
                    <a:pt x="1614" y="6373"/>
                  </a:cubicBezTo>
                  <a:cubicBezTo>
                    <a:pt x="1614" y="6347"/>
                    <a:pt x="1614" y="6347"/>
                    <a:pt x="1640" y="6347"/>
                  </a:cubicBezTo>
                  <a:close/>
                  <a:moveTo>
                    <a:pt x="3845" y="6347"/>
                  </a:moveTo>
                  <a:cubicBezTo>
                    <a:pt x="3818" y="6347"/>
                    <a:pt x="3818" y="6347"/>
                    <a:pt x="3818" y="6373"/>
                  </a:cubicBezTo>
                  <a:lnTo>
                    <a:pt x="3845" y="6373"/>
                  </a:lnTo>
                  <a:cubicBezTo>
                    <a:pt x="3845" y="6373"/>
                    <a:pt x="3845" y="6347"/>
                    <a:pt x="3845" y="6347"/>
                  </a:cubicBezTo>
                  <a:close/>
                  <a:moveTo>
                    <a:pt x="8636" y="6240"/>
                  </a:moveTo>
                  <a:lnTo>
                    <a:pt x="8636" y="6240"/>
                  </a:lnTo>
                  <a:cubicBezTo>
                    <a:pt x="8661" y="6245"/>
                    <a:pt x="8686" y="6294"/>
                    <a:pt x="8712" y="6320"/>
                  </a:cubicBezTo>
                  <a:cubicBezTo>
                    <a:pt x="8736" y="6357"/>
                    <a:pt x="8744" y="6377"/>
                    <a:pt x="8737" y="6377"/>
                  </a:cubicBezTo>
                  <a:cubicBezTo>
                    <a:pt x="8729" y="6377"/>
                    <a:pt x="8701" y="6350"/>
                    <a:pt x="8658" y="6293"/>
                  </a:cubicBezTo>
                  <a:cubicBezTo>
                    <a:pt x="8646" y="6269"/>
                    <a:pt x="8639" y="6251"/>
                    <a:pt x="8636" y="6240"/>
                  </a:cubicBezTo>
                  <a:close/>
                  <a:moveTo>
                    <a:pt x="3247" y="6461"/>
                  </a:moveTo>
                  <a:cubicBezTo>
                    <a:pt x="3260" y="6461"/>
                    <a:pt x="3281" y="6468"/>
                    <a:pt x="3307" y="6481"/>
                  </a:cubicBezTo>
                  <a:cubicBezTo>
                    <a:pt x="3361" y="6508"/>
                    <a:pt x="3361" y="6508"/>
                    <a:pt x="3307" y="6508"/>
                  </a:cubicBezTo>
                  <a:cubicBezTo>
                    <a:pt x="3281" y="6508"/>
                    <a:pt x="3227" y="6481"/>
                    <a:pt x="3227" y="6481"/>
                  </a:cubicBezTo>
                  <a:cubicBezTo>
                    <a:pt x="3227" y="6468"/>
                    <a:pt x="3233" y="6461"/>
                    <a:pt x="3247" y="6461"/>
                  </a:cubicBezTo>
                  <a:close/>
                  <a:moveTo>
                    <a:pt x="3474" y="4675"/>
                  </a:moveTo>
                  <a:cubicBezTo>
                    <a:pt x="3380" y="4675"/>
                    <a:pt x="3016" y="4772"/>
                    <a:pt x="2823" y="4868"/>
                  </a:cubicBezTo>
                  <a:cubicBezTo>
                    <a:pt x="2596" y="4982"/>
                    <a:pt x="2467" y="5027"/>
                    <a:pt x="2329" y="5027"/>
                  </a:cubicBezTo>
                  <a:cubicBezTo>
                    <a:pt x="2239" y="5027"/>
                    <a:pt x="2145" y="5007"/>
                    <a:pt x="2017" y="4975"/>
                  </a:cubicBezTo>
                  <a:cubicBezTo>
                    <a:pt x="1896" y="4951"/>
                    <a:pt x="1791" y="4938"/>
                    <a:pt x="1701" y="4938"/>
                  </a:cubicBezTo>
                  <a:cubicBezTo>
                    <a:pt x="1590" y="4938"/>
                    <a:pt x="1499" y="4958"/>
                    <a:pt x="1425" y="5002"/>
                  </a:cubicBezTo>
                  <a:cubicBezTo>
                    <a:pt x="1264" y="5083"/>
                    <a:pt x="1130" y="5271"/>
                    <a:pt x="1049" y="5486"/>
                  </a:cubicBezTo>
                  <a:cubicBezTo>
                    <a:pt x="1022" y="5567"/>
                    <a:pt x="968" y="5648"/>
                    <a:pt x="915" y="5728"/>
                  </a:cubicBezTo>
                  <a:cubicBezTo>
                    <a:pt x="888" y="5782"/>
                    <a:pt x="807" y="5916"/>
                    <a:pt x="780" y="5997"/>
                  </a:cubicBezTo>
                  <a:cubicBezTo>
                    <a:pt x="726" y="6132"/>
                    <a:pt x="699" y="6158"/>
                    <a:pt x="323" y="6535"/>
                  </a:cubicBezTo>
                  <a:cubicBezTo>
                    <a:pt x="269" y="6589"/>
                    <a:pt x="216" y="6642"/>
                    <a:pt x="216" y="6669"/>
                  </a:cubicBezTo>
                  <a:cubicBezTo>
                    <a:pt x="216" y="6669"/>
                    <a:pt x="269" y="6669"/>
                    <a:pt x="296" y="6615"/>
                  </a:cubicBezTo>
                  <a:cubicBezTo>
                    <a:pt x="350" y="6562"/>
                    <a:pt x="458" y="6508"/>
                    <a:pt x="538" y="6454"/>
                  </a:cubicBezTo>
                  <a:cubicBezTo>
                    <a:pt x="807" y="6239"/>
                    <a:pt x="834" y="6212"/>
                    <a:pt x="861" y="6158"/>
                  </a:cubicBezTo>
                  <a:cubicBezTo>
                    <a:pt x="888" y="6105"/>
                    <a:pt x="915" y="6051"/>
                    <a:pt x="915" y="5997"/>
                  </a:cubicBezTo>
                  <a:cubicBezTo>
                    <a:pt x="941" y="5943"/>
                    <a:pt x="995" y="5836"/>
                    <a:pt x="1022" y="5809"/>
                  </a:cubicBezTo>
                  <a:cubicBezTo>
                    <a:pt x="1103" y="5728"/>
                    <a:pt x="1157" y="5621"/>
                    <a:pt x="1264" y="5379"/>
                  </a:cubicBezTo>
                  <a:cubicBezTo>
                    <a:pt x="1318" y="5244"/>
                    <a:pt x="1372" y="5164"/>
                    <a:pt x="1479" y="5137"/>
                  </a:cubicBezTo>
                  <a:cubicBezTo>
                    <a:pt x="1553" y="5092"/>
                    <a:pt x="1619" y="5072"/>
                    <a:pt x="1699" y="5072"/>
                  </a:cubicBezTo>
                  <a:cubicBezTo>
                    <a:pt x="1765" y="5072"/>
                    <a:pt x="1840" y="5086"/>
                    <a:pt x="1936" y="5110"/>
                  </a:cubicBezTo>
                  <a:cubicBezTo>
                    <a:pt x="2050" y="5129"/>
                    <a:pt x="2124" y="5148"/>
                    <a:pt x="2214" y="5148"/>
                  </a:cubicBezTo>
                  <a:cubicBezTo>
                    <a:pt x="2252" y="5148"/>
                    <a:pt x="2292" y="5145"/>
                    <a:pt x="2340" y="5137"/>
                  </a:cubicBezTo>
                  <a:cubicBezTo>
                    <a:pt x="2528" y="5137"/>
                    <a:pt x="2555" y="5137"/>
                    <a:pt x="2770" y="5029"/>
                  </a:cubicBezTo>
                  <a:cubicBezTo>
                    <a:pt x="3012" y="4922"/>
                    <a:pt x="3334" y="4814"/>
                    <a:pt x="3388" y="4814"/>
                  </a:cubicBezTo>
                  <a:cubicBezTo>
                    <a:pt x="3442" y="4814"/>
                    <a:pt x="3469" y="4760"/>
                    <a:pt x="3415" y="4733"/>
                  </a:cubicBezTo>
                  <a:lnTo>
                    <a:pt x="3442" y="4733"/>
                  </a:lnTo>
                  <a:cubicBezTo>
                    <a:pt x="3496" y="4733"/>
                    <a:pt x="3523" y="4680"/>
                    <a:pt x="3496" y="4680"/>
                  </a:cubicBezTo>
                  <a:cubicBezTo>
                    <a:pt x="3493" y="4677"/>
                    <a:pt x="3485" y="4675"/>
                    <a:pt x="3474" y="4675"/>
                  </a:cubicBezTo>
                  <a:close/>
                  <a:moveTo>
                    <a:pt x="6561" y="6750"/>
                  </a:moveTo>
                  <a:cubicBezTo>
                    <a:pt x="6534" y="6750"/>
                    <a:pt x="6534" y="6750"/>
                    <a:pt x="6534" y="6777"/>
                  </a:cubicBezTo>
                  <a:cubicBezTo>
                    <a:pt x="6534" y="6777"/>
                    <a:pt x="6534" y="6804"/>
                    <a:pt x="6561" y="6804"/>
                  </a:cubicBezTo>
                  <a:cubicBezTo>
                    <a:pt x="6561" y="6804"/>
                    <a:pt x="6588" y="6777"/>
                    <a:pt x="6588" y="6777"/>
                  </a:cubicBezTo>
                  <a:cubicBezTo>
                    <a:pt x="6588" y="6750"/>
                    <a:pt x="6561" y="6750"/>
                    <a:pt x="6561" y="6750"/>
                  </a:cubicBezTo>
                  <a:close/>
                  <a:moveTo>
                    <a:pt x="3899" y="6810"/>
                  </a:moveTo>
                  <a:cubicBezTo>
                    <a:pt x="3892" y="6810"/>
                    <a:pt x="3885" y="6817"/>
                    <a:pt x="3872" y="6831"/>
                  </a:cubicBezTo>
                  <a:lnTo>
                    <a:pt x="3926" y="6831"/>
                  </a:lnTo>
                  <a:cubicBezTo>
                    <a:pt x="3912" y="6817"/>
                    <a:pt x="3906" y="6810"/>
                    <a:pt x="3899" y="6810"/>
                  </a:cubicBezTo>
                  <a:close/>
                  <a:moveTo>
                    <a:pt x="3454" y="6749"/>
                  </a:moveTo>
                  <a:cubicBezTo>
                    <a:pt x="3469" y="6749"/>
                    <a:pt x="3469" y="6778"/>
                    <a:pt x="3469" y="6831"/>
                  </a:cubicBezTo>
                  <a:cubicBezTo>
                    <a:pt x="3469" y="6857"/>
                    <a:pt x="3469" y="6884"/>
                    <a:pt x="3496" y="6911"/>
                  </a:cubicBezTo>
                  <a:cubicBezTo>
                    <a:pt x="3496" y="6911"/>
                    <a:pt x="3523" y="6911"/>
                    <a:pt x="3523" y="6938"/>
                  </a:cubicBezTo>
                  <a:cubicBezTo>
                    <a:pt x="3523" y="6945"/>
                    <a:pt x="3519" y="6949"/>
                    <a:pt x="3513" y="6949"/>
                  </a:cubicBezTo>
                  <a:cubicBezTo>
                    <a:pt x="3498" y="6949"/>
                    <a:pt x="3469" y="6924"/>
                    <a:pt x="3469" y="6884"/>
                  </a:cubicBezTo>
                  <a:cubicBezTo>
                    <a:pt x="3442" y="6857"/>
                    <a:pt x="3442" y="6831"/>
                    <a:pt x="3415" y="6831"/>
                  </a:cubicBezTo>
                  <a:cubicBezTo>
                    <a:pt x="3415" y="6831"/>
                    <a:pt x="3415" y="6804"/>
                    <a:pt x="3415" y="6777"/>
                  </a:cubicBezTo>
                  <a:cubicBezTo>
                    <a:pt x="3434" y="6758"/>
                    <a:pt x="3446" y="6749"/>
                    <a:pt x="3454" y="6749"/>
                  </a:cubicBezTo>
                  <a:close/>
                  <a:moveTo>
                    <a:pt x="1587" y="6454"/>
                  </a:moveTo>
                  <a:lnTo>
                    <a:pt x="1533" y="6508"/>
                  </a:lnTo>
                  <a:cubicBezTo>
                    <a:pt x="1506" y="6535"/>
                    <a:pt x="1425" y="6589"/>
                    <a:pt x="1318" y="6615"/>
                  </a:cubicBezTo>
                  <a:cubicBezTo>
                    <a:pt x="1210" y="6669"/>
                    <a:pt x="1157" y="6696"/>
                    <a:pt x="1103" y="6777"/>
                  </a:cubicBezTo>
                  <a:cubicBezTo>
                    <a:pt x="1049" y="6831"/>
                    <a:pt x="968" y="6911"/>
                    <a:pt x="915" y="6965"/>
                  </a:cubicBezTo>
                  <a:lnTo>
                    <a:pt x="834" y="7046"/>
                  </a:lnTo>
                  <a:lnTo>
                    <a:pt x="915" y="6938"/>
                  </a:lnTo>
                  <a:cubicBezTo>
                    <a:pt x="1130" y="6723"/>
                    <a:pt x="1210" y="6615"/>
                    <a:pt x="1237" y="6615"/>
                  </a:cubicBezTo>
                  <a:cubicBezTo>
                    <a:pt x="1291" y="6615"/>
                    <a:pt x="1425" y="6562"/>
                    <a:pt x="1506" y="6481"/>
                  </a:cubicBezTo>
                  <a:lnTo>
                    <a:pt x="1587" y="6454"/>
                  </a:lnTo>
                  <a:close/>
                  <a:moveTo>
                    <a:pt x="8817" y="6534"/>
                  </a:moveTo>
                  <a:cubicBezTo>
                    <a:pt x="8817" y="6534"/>
                    <a:pt x="8818" y="6534"/>
                    <a:pt x="8819" y="6535"/>
                  </a:cubicBezTo>
                  <a:cubicBezTo>
                    <a:pt x="8846" y="6562"/>
                    <a:pt x="8846" y="6642"/>
                    <a:pt x="8846" y="6777"/>
                  </a:cubicBezTo>
                  <a:cubicBezTo>
                    <a:pt x="8873" y="6884"/>
                    <a:pt x="8873" y="7019"/>
                    <a:pt x="8900" y="7046"/>
                  </a:cubicBezTo>
                  <a:cubicBezTo>
                    <a:pt x="8900" y="7073"/>
                    <a:pt x="8927" y="7099"/>
                    <a:pt x="8927" y="7099"/>
                  </a:cubicBezTo>
                  <a:cubicBezTo>
                    <a:pt x="8900" y="7099"/>
                    <a:pt x="8900" y="7099"/>
                    <a:pt x="8873" y="7046"/>
                  </a:cubicBezTo>
                  <a:cubicBezTo>
                    <a:pt x="8873" y="7019"/>
                    <a:pt x="8846" y="6992"/>
                    <a:pt x="8846" y="6965"/>
                  </a:cubicBezTo>
                  <a:cubicBezTo>
                    <a:pt x="8820" y="6913"/>
                    <a:pt x="8794" y="6534"/>
                    <a:pt x="8817" y="6534"/>
                  </a:cubicBezTo>
                  <a:close/>
                  <a:moveTo>
                    <a:pt x="6776" y="5809"/>
                  </a:moveTo>
                  <a:cubicBezTo>
                    <a:pt x="6749" y="5809"/>
                    <a:pt x="6749" y="5809"/>
                    <a:pt x="6776" y="5863"/>
                  </a:cubicBezTo>
                  <a:cubicBezTo>
                    <a:pt x="6883" y="6293"/>
                    <a:pt x="6937" y="6508"/>
                    <a:pt x="6964" y="6884"/>
                  </a:cubicBezTo>
                  <a:cubicBezTo>
                    <a:pt x="6964" y="6992"/>
                    <a:pt x="6964" y="7126"/>
                    <a:pt x="6991" y="7126"/>
                  </a:cubicBezTo>
                  <a:cubicBezTo>
                    <a:pt x="7018" y="7126"/>
                    <a:pt x="6991" y="6750"/>
                    <a:pt x="6964" y="6508"/>
                  </a:cubicBezTo>
                  <a:cubicBezTo>
                    <a:pt x="6883" y="6078"/>
                    <a:pt x="6829" y="5836"/>
                    <a:pt x="6776" y="5809"/>
                  </a:cubicBezTo>
                  <a:close/>
                  <a:moveTo>
                    <a:pt x="1906" y="6680"/>
                  </a:moveTo>
                  <a:lnTo>
                    <a:pt x="1906" y="6680"/>
                  </a:lnTo>
                  <a:cubicBezTo>
                    <a:pt x="1891" y="6714"/>
                    <a:pt x="1820" y="6786"/>
                    <a:pt x="1748" y="6857"/>
                  </a:cubicBezTo>
                  <a:cubicBezTo>
                    <a:pt x="1640" y="6938"/>
                    <a:pt x="1587" y="7019"/>
                    <a:pt x="1533" y="7099"/>
                  </a:cubicBezTo>
                  <a:cubicBezTo>
                    <a:pt x="1497" y="7160"/>
                    <a:pt x="1477" y="7188"/>
                    <a:pt x="1471" y="7188"/>
                  </a:cubicBezTo>
                  <a:cubicBezTo>
                    <a:pt x="1463" y="7188"/>
                    <a:pt x="1477" y="7146"/>
                    <a:pt x="1506" y="7073"/>
                  </a:cubicBezTo>
                  <a:cubicBezTo>
                    <a:pt x="1533" y="7019"/>
                    <a:pt x="1614" y="6938"/>
                    <a:pt x="1667" y="6884"/>
                  </a:cubicBezTo>
                  <a:cubicBezTo>
                    <a:pt x="1748" y="6831"/>
                    <a:pt x="1829" y="6750"/>
                    <a:pt x="1856" y="6723"/>
                  </a:cubicBezTo>
                  <a:cubicBezTo>
                    <a:pt x="1878" y="6701"/>
                    <a:pt x="1895" y="6688"/>
                    <a:pt x="1906" y="6680"/>
                  </a:cubicBezTo>
                  <a:close/>
                  <a:moveTo>
                    <a:pt x="3738" y="7153"/>
                  </a:moveTo>
                  <a:cubicBezTo>
                    <a:pt x="3711" y="7153"/>
                    <a:pt x="3711" y="7180"/>
                    <a:pt x="3711" y="7180"/>
                  </a:cubicBezTo>
                  <a:cubicBezTo>
                    <a:pt x="3711" y="7180"/>
                    <a:pt x="3711" y="7207"/>
                    <a:pt x="3711" y="7207"/>
                  </a:cubicBezTo>
                  <a:cubicBezTo>
                    <a:pt x="3738" y="7207"/>
                    <a:pt x="3738" y="7180"/>
                    <a:pt x="3738" y="7180"/>
                  </a:cubicBezTo>
                  <a:cubicBezTo>
                    <a:pt x="3738" y="7180"/>
                    <a:pt x="3738" y="7153"/>
                    <a:pt x="3738" y="7153"/>
                  </a:cubicBezTo>
                  <a:close/>
                  <a:moveTo>
                    <a:pt x="3442" y="6965"/>
                  </a:moveTo>
                  <a:cubicBezTo>
                    <a:pt x="3469" y="6992"/>
                    <a:pt x="3469" y="6992"/>
                    <a:pt x="3496" y="6992"/>
                  </a:cubicBezTo>
                  <a:cubicBezTo>
                    <a:pt x="3523" y="6992"/>
                    <a:pt x="3549" y="7153"/>
                    <a:pt x="3523" y="7153"/>
                  </a:cubicBezTo>
                  <a:cubicBezTo>
                    <a:pt x="3523" y="7153"/>
                    <a:pt x="3523" y="7180"/>
                    <a:pt x="3523" y="7180"/>
                  </a:cubicBezTo>
                  <a:cubicBezTo>
                    <a:pt x="3523" y="7199"/>
                    <a:pt x="3496" y="7218"/>
                    <a:pt x="3480" y="7218"/>
                  </a:cubicBezTo>
                  <a:cubicBezTo>
                    <a:pt x="3473" y="7218"/>
                    <a:pt x="3469" y="7215"/>
                    <a:pt x="3469" y="7207"/>
                  </a:cubicBezTo>
                  <a:cubicBezTo>
                    <a:pt x="3442" y="7207"/>
                    <a:pt x="3469" y="7180"/>
                    <a:pt x="3469" y="7180"/>
                  </a:cubicBezTo>
                  <a:cubicBezTo>
                    <a:pt x="3490" y="7158"/>
                    <a:pt x="3495" y="7119"/>
                    <a:pt x="3481" y="7119"/>
                  </a:cubicBezTo>
                  <a:cubicBezTo>
                    <a:pt x="3478" y="7119"/>
                    <a:pt x="3474" y="7121"/>
                    <a:pt x="3469" y="7126"/>
                  </a:cubicBezTo>
                  <a:cubicBezTo>
                    <a:pt x="3442" y="7126"/>
                    <a:pt x="3415" y="7099"/>
                    <a:pt x="3388" y="7073"/>
                  </a:cubicBezTo>
                  <a:cubicBezTo>
                    <a:pt x="3334" y="7019"/>
                    <a:pt x="3334" y="7019"/>
                    <a:pt x="3361" y="7019"/>
                  </a:cubicBezTo>
                  <a:cubicBezTo>
                    <a:pt x="3361" y="7019"/>
                    <a:pt x="3388" y="7019"/>
                    <a:pt x="3415" y="7046"/>
                  </a:cubicBezTo>
                  <a:cubicBezTo>
                    <a:pt x="3428" y="7059"/>
                    <a:pt x="3449" y="7066"/>
                    <a:pt x="3465" y="7066"/>
                  </a:cubicBezTo>
                  <a:cubicBezTo>
                    <a:pt x="3482" y="7066"/>
                    <a:pt x="3496" y="7059"/>
                    <a:pt x="3496" y="7046"/>
                  </a:cubicBezTo>
                  <a:cubicBezTo>
                    <a:pt x="3496" y="7046"/>
                    <a:pt x="3469" y="7019"/>
                    <a:pt x="3442" y="7019"/>
                  </a:cubicBezTo>
                  <a:cubicBezTo>
                    <a:pt x="3415" y="7019"/>
                    <a:pt x="3415" y="6992"/>
                    <a:pt x="3415" y="6992"/>
                  </a:cubicBezTo>
                  <a:cubicBezTo>
                    <a:pt x="3415" y="6965"/>
                    <a:pt x="3415" y="6965"/>
                    <a:pt x="3442" y="6965"/>
                  </a:cubicBezTo>
                  <a:close/>
                  <a:moveTo>
                    <a:pt x="6991" y="5648"/>
                  </a:moveTo>
                  <a:cubicBezTo>
                    <a:pt x="6964" y="5648"/>
                    <a:pt x="6964" y="5648"/>
                    <a:pt x="7018" y="5863"/>
                  </a:cubicBezTo>
                  <a:cubicBezTo>
                    <a:pt x="7152" y="6239"/>
                    <a:pt x="7233" y="6642"/>
                    <a:pt x="7233" y="6992"/>
                  </a:cubicBezTo>
                  <a:cubicBezTo>
                    <a:pt x="7233" y="7180"/>
                    <a:pt x="7233" y="7234"/>
                    <a:pt x="7260" y="7234"/>
                  </a:cubicBezTo>
                  <a:cubicBezTo>
                    <a:pt x="7313" y="7234"/>
                    <a:pt x="7313" y="6938"/>
                    <a:pt x="7260" y="6508"/>
                  </a:cubicBezTo>
                  <a:cubicBezTo>
                    <a:pt x="7206" y="6158"/>
                    <a:pt x="7045" y="5648"/>
                    <a:pt x="6991" y="5648"/>
                  </a:cubicBezTo>
                  <a:close/>
                  <a:moveTo>
                    <a:pt x="6050" y="7207"/>
                  </a:moveTo>
                  <a:cubicBezTo>
                    <a:pt x="6050" y="7207"/>
                    <a:pt x="6050" y="7234"/>
                    <a:pt x="6050" y="7234"/>
                  </a:cubicBezTo>
                  <a:cubicBezTo>
                    <a:pt x="6050" y="7261"/>
                    <a:pt x="6077" y="7261"/>
                    <a:pt x="6077" y="7261"/>
                  </a:cubicBezTo>
                  <a:cubicBezTo>
                    <a:pt x="6077" y="7261"/>
                    <a:pt x="6077" y="7261"/>
                    <a:pt x="6077" y="7234"/>
                  </a:cubicBezTo>
                  <a:cubicBezTo>
                    <a:pt x="6077" y="7234"/>
                    <a:pt x="6077" y="7207"/>
                    <a:pt x="6050" y="7207"/>
                  </a:cubicBezTo>
                  <a:close/>
                  <a:moveTo>
                    <a:pt x="592" y="7180"/>
                  </a:moveTo>
                  <a:lnTo>
                    <a:pt x="592" y="7180"/>
                  </a:lnTo>
                  <a:cubicBezTo>
                    <a:pt x="591" y="7181"/>
                    <a:pt x="565" y="7207"/>
                    <a:pt x="511" y="7261"/>
                  </a:cubicBezTo>
                  <a:lnTo>
                    <a:pt x="431" y="7314"/>
                  </a:lnTo>
                  <a:lnTo>
                    <a:pt x="431" y="7314"/>
                  </a:lnTo>
                  <a:lnTo>
                    <a:pt x="511" y="7234"/>
                  </a:lnTo>
                  <a:cubicBezTo>
                    <a:pt x="565" y="7207"/>
                    <a:pt x="591" y="7181"/>
                    <a:pt x="592" y="7180"/>
                  </a:cubicBezTo>
                  <a:close/>
                  <a:moveTo>
                    <a:pt x="3452" y="7267"/>
                  </a:moveTo>
                  <a:cubicBezTo>
                    <a:pt x="3455" y="7267"/>
                    <a:pt x="3469" y="7274"/>
                    <a:pt x="3496" y="7288"/>
                  </a:cubicBezTo>
                  <a:cubicBezTo>
                    <a:pt x="3523" y="7288"/>
                    <a:pt x="3523" y="7314"/>
                    <a:pt x="3523" y="7314"/>
                  </a:cubicBezTo>
                  <a:cubicBezTo>
                    <a:pt x="3523" y="7326"/>
                    <a:pt x="3518" y="7332"/>
                    <a:pt x="3511" y="7332"/>
                  </a:cubicBezTo>
                  <a:cubicBezTo>
                    <a:pt x="3500" y="7332"/>
                    <a:pt x="3484" y="7319"/>
                    <a:pt x="3469" y="7288"/>
                  </a:cubicBezTo>
                  <a:cubicBezTo>
                    <a:pt x="3455" y="7274"/>
                    <a:pt x="3449" y="7267"/>
                    <a:pt x="3452" y="7267"/>
                  </a:cubicBezTo>
                  <a:close/>
                  <a:moveTo>
                    <a:pt x="404" y="7395"/>
                  </a:moveTo>
                  <a:cubicBezTo>
                    <a:pt x="404" y="7427"/>
                    <a:pt x="395" y="7440"/>
                    <a:pt x="387" y="7440"/>
                  </a:cubicBezTo>
                  <a:cubicBezTo>
                    <a:pt x="381" y="7440"/>
                    <a:pt x="377" y="7433"/>
                    <a:pt x="377" y="7422"/>
                  </a:cubicBezTo>
                  <a:cubicBezTo>
                    <a:pt x="377" y="7422"/>
                    <a:pt x="404" y="7395"/>
                    <a:pt x="404" y="7395"/>
                  </a:cubicBezTo>
                  <a:close/>
                  <a:moveTo>
                    <a:pt x="3496" y="7610"/>
                  </a:moveTo>
                  <a:cubicBezTo>
                    <a:pt x="3523" y="7610"/>
                    <a:pt x="3549" y="7610"/>
                    <a:pt x="3549" y="7637"/>
                  </a:cubicBezTo>
                  <a:lnTo>
                    <a:pt x="3415" y="7637"/>
                  </a:lnTo>
                  <a:cubicBezTo>
                    <a:pt x="3415" y="7610"/>
                    <a:pt x="3442" y="7610"/>
                    <a:pt x="3496" y="7610"/>
                  </a:cubicBezTo>
                  <a:close/>
                  <a:moveTo>
                    <a:pt x="3899" y="7610"/>
                  </a:moveTo>
                  <a:cubicBezTo>
                    <a:pt x="3872" y="7610"/>
                    <a:pt x="3845" y="7664"/>
                    <a:pt x="3845" y="7718"/>
                  </a:cubicBezTo>
                  <a:cubicBezTo>
                    <a:pt x="3845" y="7745"/>
                    <a:pt x="3872" y="7745"/>
                    <a:pt x="3899" y="7745"/>
                  </a:cubicBezTo>
                  <a:cubicBezTo>
                    <a:pt x="3980" y="7745"/>
                    <a:pt x="4006" y="7691"/>
                    <a:pt x="3953" y="7691"/>
                  </a:cubicBezTo>
                  <a:cubicBezTo>
                    <a:pt x="3899" y="7691"/>
                    <a:pt x="3899" y="7691"/>
                    <a:pt x="3899" y="7637"/>
                  </a:cubicBezTo>
                  <a:cubicBezTo>
                    <a:pt x="3926" y="7637"/>
                    <a:pt x="3926" y="7610"/>
                    <a:pt x="3899" y="7610"/>
                  </a:cubicBezTo>
                  <a:close/>
                  <a:moveTo>
                    <a:pt x="5163" y="7718"/>
                  </a:moveTo>
                  <a:cubicBezTo>
                    <a:pt x="5163" y="7718"/>
                    <a:pt x="5189" y="7745"/>
                    <a:pt x="5189" y="7745"/>
                  </a:cubicBezTo>
                  <a:cubicBezTo>
                    <a:pt x="5189" y="7745"/>
                    <a:pt x="5136" y="7745"/>
                    <a:pt x="5136" y="7718"/>
                  </a:cubicBezTo>
                  <a:close/>
                  <a:moveTo>
                    <a:pt x="5238" y="7760"/>
                  </a:moveTo>
                  <a:cubicBezTo>
                    <a:pt x="5241" y="7760"/>
                    <a:pt x="5243" y="7764"/>
                    <a:pt x="5243" y="7772"/>
                  </a:cubicBezTo>
                  <a:cubicBezTo>
                    <a:pt x="5243" y="7772"/>
                    <a:pt x="5270" y="7798"/>
                    <a:pt x="5297" y="7798"/>
                  </a:cubicBezTo>
                  <a:cubicBezTo>
                    <a:pt x="5324" y="7798"/>
                    <a:pt x="5324" y="7798"/>
                    <a:pt x="5270" y="7825"/>
                  </a:cubicBezTo>
                  <a:cubicBezTo>
                    <a:pt x="5237" y="7836"/>
                    <a:pt x="5217" y="7843"/>
                    <a:pt x="5208" y="7843"/>
                  </a:cubicBezTo>
                  <a:cubicBezTo>
                    <a:pt x="5194" y="7843"/>
                    <a:pt x="5201" y="7830"/>
                    <a:pt x="5216" y="7798"/>
                  </a:cubicBezTo>
                  <a:cubicBezTo>
                    <a:pt x="5216" y="7779"/>
                    <a:pt x="5230" y="7760"/>
                    <a:pt x="5238" y="7760"/>
                  </a:cubicBezTo>
                  <a:close/>
                  <a:moveTo>
                    <a:pt x="3845" y="7772"/>
                  </a:moveTo>
                  <a:cubicBezTo>
                    <a:pt x="3845" y="7772"/>
                    <a:pt x="3845" y="7798"/>
                    <a:pt x="3845" y="7825"/>
                  </a:cubicBezTo>
                  <a:cubicBezTo>
                    <a:pt x="3872" y="7839"/>
                    <a:pt x="3892" y="7845"/>
                    <a:pt x="3906" y="7845"/>
                  </a:cubicBezTo>
                  <a:cubicBezTo>
                    <a:pt x="3919" y="7845"/>
                    <a:pt x="3926" y="7839"/>
                    <a:pt x="3926" y="7825"/>
                  </a:cubicBezTo>
                  <a:cubicBezTo>
                    <a:pt x="3926" y="7798"/>
                    <a:pt x="3872" y="7772"/>
                    <a:pt x="3845" y="7772"/>
                  </a:cubicBezTo>
                  <a:close/>
                  <a:moveTo>
                    <a:pt x="3980" y="7825"/>
                  </a:moveTo>
                  <a:cubicBezTo>
                    <a:pt x="3980" y="7825"/>
                    <a:pt x="3953" y="7852"/>
                    <a:pt x="3953" y="7852"/>
                  </a:cubicBezTo>
                  <a:cubicBezTo>
                    <a:pt x="3953" y="7852"/>
                    <a:pt x="3953" y="7879"/>
                    <a:pt x="3980" y="7879"/>
                  </a:cubicBezTo>
                  <a:cubicBezTo>
                    <a:pt x="3980" y="7879"/>
                    <a:pt x="3980" y="7852"/>
                    <a:pt x="3980" y="7852"/>
                  </a:cubicBezTo>
                  <a:cubicBezTo>
                    <a:pt x="4006" y="7852"/>
                    <a:pt x="4006" y="7825"/>
                    <a:pt x="3980" y="7825"/>
                  </a:cubicBezTo>
                  <a:close/>
                  <a:moveTo>
                    <a:pt x="3711" y="7906"/>
                  </a:moveTo>
                  <a:cubicBezTo>
                    <a:pt x="3738" y="7906"/>
                    <a:pt x="3738" y="7906"/>
                    <a:pt x="3738" y="7933"/>
                  </a:cubicBezTo>
                  <a:cubicBezTo>
                    <a:pt x="3738" y="7933"/>
                    <a:pt x="3711" y="7960"/>
                    <a:pt x="3684" y="7960"/>
                  </a:cubicBezTo>
                  <a:cubicBezTo>
                    <a:pt x="3684" y="7933"/>
                    <a:pt x="3711" y="7906"/>
                    <a:pt x="3711" y="7906"/>
                  </a:cubicBezTo>
                  <a:close/>
                  <a:moveTo>
                    <a:pt x="2193" y="5899"/>
                  </a:moveTo>
                  <a:cubicBezTo>
                    <a:pt x="2124" y="5899"/>
                    <a:pt x="2061" y="5905"/>
                    <a:pt x="2017" y="5916"/>
                  </a:cubicBezTo>
                  <a:cubicBezTo>
                    <a:pt x="1882" y="5943"/>
                    <a:pt x="1748" y="6051"/>
                    <a:pt x="1640" y="6239"/>
                  </a:cubicBezTo>
                  <a:cubicBezTo>
                    <a:pt x="1479" y="6454"/>
                    <a:pt x="1452" y="6481"/>
                    <a:pt x="1318" y="6535"/>
                  </a:cubicBezTo>
                  <a:cubicBezTo>
                    <a:pt x="1210" y="6589"/>
                    <a:pt x="1157" y="6615"/>
                    <a:pt x="968" y="6804"/>
                  </a:cubicBezTo>
                  <a:cubicBezTo>
                    <a:pt x="834" y="6938"/>
                    <a:pt x="699" y="7046"/>
                    <a:pt x="619" y="7099"/>
                  </a:cubicBezTo>
                  <a:cubicBezTo>
                    <a:pt x="484" y="7180"/>
                    <a:pt x="431" y="7234"/>
                    <a:pt x="323" y="7449"/>
                  </a:cubicBezTo>
                  <a:cubicBezTo>
                    <a:pt x="242" y="7610"/>
                    <a:pt x="108" y="7852"/>
                    <a:pt x="54" y="7906"/>
                  </a:cubicBezTo>
                  <a:cubicBezTo>
                    <a:pt x="27" y="7906"/>
                    <a:pt x="0" y="7933"/>
                    <a:pt x="0" y="7960"/>
                  </a:cubicBezTo>
                  <a:cubicBezTo>
                    <a:pt x="2" y="7961"/>
                    <a:pt x="3" y="7961"/>
                    <a:pt x="5" y="7961"/>
                  </a:cubicBezTo>
                  <a:cubicBezTo>
                    <a:pt x="50" y="7961"/>
                    <a:pt x="301" y="7683"/>
                    <a:pt x="404" y="7503"/>
                  </a:cubicBezTo>
                  <a:cubicBezTo>
                    <a:pt x="538" y="7314"/>
                    <a:pt x="592" y="7261"/>
                    <a:pt x="780" y="7126"/>
                  </a:cubicBezTo>
                  <a:cubicBezTo>
                    <a:pt x="861" y="7073"/>
                    <a:pt x="995" y="6965"/>
                    <a:pt x="1076" y="6884"/>
                  </a:cubicBezTo>
                  <a:cubicBezTo>
                    <a:pt x="1183" y="6750"/>
                    <a:pt x="1237" y="6723"/>
                    <a:pt x="1372" y="6669"/>
                  </a:cubicBezTo>
                  <a:cubicBezTo>
                    <a:pt x="1506" y="6615"/>
                    <a:pt x="1640" y="6508"/>
                    <a:pt x="1640" y="6481"/>
                  </a:cubicBezTo>
                  <a:cubicBezTo>
                    <a:pt x="1640" y="6454"/>
                    <a:pt x="1775" y="6212"/>
                    <a:pt x="1829" y="6158"/>
                  </a:cubicBezTo>
                  <a:cubicBezTo>
                    <a:pt x="1896" y="6069"/>
                    <a:pt x="2018" y="6017"/>
                    <a:pt x="2134" y="6017"/>
                  </a:cubicBezTo>
                  <a:cubicBezTo>
                    <a:pt x="2158" y="6017"/>
                    <a:pt x="2182" y="6019"/>
                    <a:pt x="2205" y="6024"/>
                  </a:cubicBezTo>
                  <a:cubicBezTo>
                    <a:pt x="2286" y="6024"/>
                    <a:pt x="2366" y="6051"/>
                    <a:pt x="2420" y="6051"/>
                  </a:cubicBezTo>
                  <a:cubicBezTo>
                    <a:pt x="2501" y="6078"/>
                    <a:pt x="2689" y="6212"/>
                    <a:pt x="2904" y="6373"/>
                  </a:cubicBezTo>
                  <a:cubicBezTo>
                    <a:pt x="3012" y="6445"/>
                    <a:pt x="3059" y="6481"/>
                    <a:pt x="3079" y="6481"/>
                  </a:cubicBezTo>
                  <a:cubicBezTo>
                    <a:pt x="3089" y="6481"/>
                    <a:pt x="3092" y="6472"/>
                    <a:pt x="3092" y="6454"/>
                  </a:cubicBezTo>
                  <a:cubicBezTo>
                    <a:pt x="3092" y="6427"/>
                    <a:pt x="3092" y="6427"/>
                    <a:pt x="3065" y="6400"/>
                  </a:cubicBezTo>
                  <a:lnTo>
                    <a:pt x="3092" y="6400"/>
                  </a:lnTo>
                  <a:cubicBezTo>
                    <a:pt x="3146" y="6400"/>
                    <a:pt x="3119" y="6373"/>
                    <a:pt x="3039" y="6320"/>
                  </a:cubicBezTo>
                  <a:cubicBezTo>
                    <a:pt x="2985" y="6293"/>
                    <a:pt x="2904" y="6212"/>
                    <a:pt x="2850" y="6185"/>
                  </a:cubicBezTo>
                  <a:cubicBezTo>
                    <a:pt x="2743" y="6078"/>
                    <a:pt x="2582" y="5970"/>
                    <a:pt x="2474" y="5943"/>
                  </a:cubicBezTo>
                  <a:cubicBezTo>
                    <a:pt x="2395" y="5912"/>
                    <a:pt x="2289" y="5899"/>
                    <a:pt x="2193" y="5899"/>
                  </a:cubicBezTo>
                  <a:close/>
                  <a:moveTo>
                    <a:pt x="5378" y="7960"/>
                  </a:moveTo>
                  <a:cubicBezTo>
                    <a:pt x="5405" y="7987"/>
                    <a:pt x="5431" y="7987"/>
                    <a:pt x="5431" y="7987"/>
                  </a:cubicBezTo>
                  <a:cubicBezTo>
                    <a:pt x="5458" y="7987"/>
                    <a:pt x="5458" y="7987"/>
                    <a:pt x="5431" y="7960"/>
                  </a:cubicBezTo>
                  <a:close/>
                  <a:moveTo>
                    <a:pt x="6803" y="7960"/>
                  </a:moveTo>
                  <a:cubicBezTo>
                    <a:pt x="6829" y="7960"/>
                    <a:pt x="6829" y="7987"/>
                    <a:pt x="6829" y="7987"/>
                  </a:cubicBezTo>
                  <a:cubicBezTo>
                    <a:pt x="6829" y="8014"/>
                    <a:pt x="6829" y="8014"/>
                    <a:pt x="6803" y="8014"/>
                  </a:cubicBezTo>
                  <a:cubicBezTo>
                    <a:pt x="6803" y="8014"/>
                    <a:pt x="6776" y="7987"/>
                    <a:pt x="6776" y="7987"/>
                  </a:cubicBezTo>
                  <a:cubicBezTo>
                    <a:pt x="6776" y="7960"/>
                    <a:pt x="6776" y="7960"/>
                    <a:pt x="6803" y="7960"/>
                  </a:cubicBezTo>
                  <a:close/>
                  <a:moveTo>
                    <a:pt x="3019" y="7485"/>
                  </a:moveTo>
                  <a:cubicBezTo>
                    <a:pt x="2931" y="7485"/>
                    <a:pt x="2837" y="7492"/>
                    <a:pt x="2770" y="7503"/>
                  </a:cubicBezTo>
                  <a:cubicBezTo>
                    <a:pt x="2582" y="7583"/>
                    <a:pt x="2393" y="7772"/>
                    <a:pt x="2366" y="7960"/>
                  </a:cubicBezTo>
                  <a:lnTo>
                    <a:pt x="2366" y="7987"/>
                  </a:lnTo>
                  <a:cubicBezTo>
                    <a:pt x="2340" y="8040"/>
                    <a:pt x="2340" y="8040"/>
                    <a:pt x="2393" y="8040"/>
                  </a:cubicBezTo>
                  <a:cubicBezTo>
                    <a:pt x="2474" y="8040"/>
                    <a:pt x="2474" y="8040"/>
                    <a:pt x="2501" y="7987"/>
                  </a:cubicBezTo>
                  <a:cubicBezTo>
                    <a:pt x="2528" y="7798"/>
                    <a:pt x="2635" y="7691"/>
                    <a:pt x="2823" y="7637"/>
                  </a:cubicBezTo>
                  <a:cubicBezTo>
                    <a:pt x="2931" y="7610"/>
                    <a:pt x="2958" y="7610"/>
                    <a:pt x="3119" y="7610"/>
                  </a:cubicBezTo>
                  <a:cubicBezTo>
                    <a:pt x="3200" y="7637"/>
                    <a:pt x="3281" y="7637"/>
                    <a:pt x="3281" y="7637"/>
                  </a:cubicBezTo>
                  <a:cubicBezTo>
                    <a:pt x="3319" y="7599"/>
                    <a:pt x="3168" y="7561"/>
                    <a:pt x="3020" y="7561"/>
                  </a:cubicBezTo>
                  <a:cubicBezTo>
                    <a:pt x="2959" y="7561"/>
                    <a:pt x="2898" y="7568"/>
                    <a:pt x="2850" y="7583"/>
                  </a:cubicBezTo>
                  <a:cubicBezTo>
                    <a:pt x="2662" y="7610"/>
                    <a:pt x="2528" y="7718"/>
                    <a:pt x="2447" y="7906"/>
                  </a:cubicBezTo>
                  <a:cubicBezTo>
                    <a:pt x="2434" y="7960"/>
                    <a:pt x="2420" y="7987"/>
                    <a:pt x="2413" y="7987"/>
                  </a:cubicBezTo>
                  <a:cubicBezTo>
                    <a:pt x="2407" y="7987"/>
                    <a:pt x="2407" y="7960"/>
                    <a:pt x="2420" y="7906"/>
                  </a:cubicBezTo>
                  <a:cubicBezTo>
                    <a:pt x="2474" y="7798"/>
                    <a:pt x="2635" y="7610"/>
                    <a:pt x="2743" y="7583"/>
                  </a:cubicBezTo>
                  <a:cubicBezTo>
                    <a:pt x="2790" y="7552"/>
                    <a:pt x="2883" y="7539"/>
                    <a:pt x="2985" y="7539"/>
                  </a:cubicBezTo>
                  <a:cubicBezTo>
                    <a:pt x="3057" y="7539"/>
                    <a:pt x="3133" y="7545"/>
                    <a:pt x="3200" y="7556"/>
                  </a:cubicBezTo>
                  <a:cubicBezTo>
                    <a:pt x="3227" y="7556"/>
                    <a:pt x="3254" y="7556"/>
                    <a:pt x="3254" y="7530"/>
                  </a:cubicBezTo>
                  <a:cubicBezTo>
                    <a:pt x="3254" y="7498"/>
                    <a:pt x="3143" y="7485"/>
                    <a:pt x="3019" y="7485"/>
                  </a:cubicBezTo>
                  <a:close/>
                  <a:moveTo>
                    <a:pt x="4867" y="7960"/>
                  </a:moveTo>
                  <a:cubicBezTo>
                    <a:pt x="4840" y="7987"/>
                    <a:pt x="4840" y="8014"/>
                    <a:pt x="4840" y="8014"/>
                  </a:cubicBezTo>
                  <a:cubicBezTo>
                    <a:pt x="4840" y="8040"/>
                    <a:pt x="4840" y="8040"/>
                    <a:pt x="4867" y="8040"/>
                  </a:cubicBezTo>
                  <a:cubicBezTo>
                    <a:pt x="4867" y="8040"/>
                    <a:pt x="4867" y="8014"/>
                    <a:pt x="4867" y="7987"/>
                  </a:cubicBezTo>
                  <a:cubicBezTo>
                    <a:pt x="4867" y="7960"/>
                    <a:pt x="4867" y="7960"/>
                    <a:pt x="4867" y="7960"/>
                  </a:cubicBezTo>
                  <a:close/>
                  <a:moveTo>
                    <a:pt x="5243" y="7987"/>
                  </a:moveTo>
                  <a:cubicBezTo>
                    <a:pt x="5243" y="7987"/>
                    <a:pt x="5216" y="8014"/>
                    <a:pt x="5216" y="8014"/>
                  </a:cubicBezTo>
                  <a:cubicBezTo>
                    <a:pt x="5216" y="8014"/>
                    <a:pt x="5216" y="8040"/>
                    <a:pt x="5243" y="8040"/>
                  </a:cubicBezTo>
                  <a:cubicBezTo>
                    <a:pt x="5243" y="8040"/>
                    <a:pt x="5243" y="8014"/>
                    <a:pt x="5243" y="8014"/>
                  </a:cubicBezTo>
                  <a:cubicBezTo>
                    <a:pt x="5270" y="8014"/>
                    <a:pt x="5270" y="7987"/>
                    <a:pt x="5243" y="7987"/>
                  </a:cubicBezTo>
                  <a:close/>
                  <a:moveTo>
                    <a:pt x="3657" y="7987"/>
                  </a:moveTo>
                  <a:cubicBezTo>
                    <a:pt x="3657" y="7987"/>
                    <a:pt x="3684" y="8014"/>
                    <a:pt x="3684" y="8014"/>
                  </a:cubicBezTo>
                  <a:cubicBezTo>
                    <a:pt x="3700" y="8045"/>
                    <a:pt x="3697" y="8058"/>
                    <a:pt x="3687" y="8058"/>
                  </a:cubicBezTo>
                  <a:cubicBezTo>
                    <a:pt x="3679" y="8058"/>
                    <a:pt x="3668" y="8052"/>
                    <a:pt x="3657" y="8040"/>
                  </a:cubicBezTo>
                  <a:cubicBezTo>
                    <a:pt x="3657" y="8014"/>
                    <a:pt x="3630" y="7987"/>
                    <a:pt x="3657" y="7987"/>
                  </a:cubicBezTo>
                  <a:close/>
                  <a:moveTo>
                    <a:pt x="5082" y="7906"/>
                  </a:moveTo>
                  <a:cubicBezTo>
                    <a:pt x="5082" y="7933"/>
                    <a:pt x="5082" y="7933"/>
                    <a:pt x="5109" y="7960"/>
                  </a:cubicBezTo>
                  <a:cubicBezTo>
                    <a:pt x="5136" y="7960"/>
                    <a:pt x="5136" y="7987"/>
                    <a:pt x="5109" y="7987"/>
                  </a:cubicBezTo>
                  <a:cubicBezTo>
                    <a:pt x="5082" y="8014"/>
                    <a:pt x="5082" y="8014"/>
                    <a:pt x="5082" y="8040"/>
                  </a:cubicBezTo>
                  <a:cubicBezTo>
                    <a:pt x="5093" y="8052"/>
                    <a:pt x="5104" y="8058"/>
                    <a:pt x="5115" y="8058"/>
                  </a:cubicBezTo>
                  <a:cubicBezTo>
                    <a:pt x="5131" y="8058"/>
                    <a:pt x="5147" y="8045"/>
                    <a:pt x="5163" y="8014"/>
                  </a:cubicBezTo>
                  <a:cubicBezTo>
                    <a:pt x="5163" y="7960"/>
                    <a:pt x="5163" y="7960"/>
                    <a:pt x="5136" y="7933"/>
                  </a:cubicBezTo>
                  <a:cubicBezTo>
                    <a:pt x="5109" y="7906"/>
                    <a:pt x="5109" y="7906"/>
                    <a:pt x="5082" y="7906"/>
                  </a:cubicBezTo>
                  <a:close/>
                  <a:moveTo>
                    <a:pt x="4947" y="7933"/>
                  </a:moveTo>
                  <a:cubicBezTo>
                    <a:pt x="4921" y="7960"/>
                    <a:pt x="4921" y="7987"/>
                    <a:pt x="4921" y="8014"/>
                  </a:cubicBezTo>
                  <a:cubicBezTo>
                    <a:pt x="4909" y="8047"/>
                    <a:pt x="4907" y="8062"/>
                    <a:pt x="4911" y="8062"/>
                  </a:cubicBezTo>
                  <a:cubicBezTo>
                    <a:pt x="4916" y="8062"/>
                    <a:pt x="4932" y="8034"/>
                    <a:pt x="4947" y="7987"/>
                  </a:cubicBezTo>
                  <a:cubicBezTo>
                    <a:pt x="4974" y="7933"/>
                    <a:pt x="4947" y="7933"/>
                    <a:pt x="4947" y="7933"/>
                  </a:cubicBezTo>
                  <a:close/>
                  <a:moveTo>
                    <a:pt x="3738" y="7999"/>
                  </a:moveTo>
                  <a:cubicBezTo>
                    <a:pt x="3745" y="7999"/>
                    <a:pt x="3755" y="8011"/>
                    <a:pt x="3764" y="8040"/>
                  </a:cubicBezTo>
                  <a:cubicBezTo>
                    <a:pt x="3791" y="8040"/>
                    <a:pt x="3791" y="8067"/>
                    <a:pt x="3791" y="8094"/>
                  </a:cubicBezTo>
                  <a:cubicBezTo>
                    <a:pt x="3791" y="8105"/>
                    <a:pt x="3787" y="8112"/>
                    <a:pt x="3779" y="8112"/>
                  </a:cubicBezTo>
                  <a:cubicBezTo>
                    <a:pt x="3769" y="8112"/>
                    <a:pt x="3753" y="8099"/>
                    <a:pt x="3738" y="8067"/>
                  </a:cubicBezTo>
                  <a:cubicBezTo>
                    <a:pt x="3721" y="8033"/>
                    <a:pt x="3725" y="7999"/>
                    <a:pt x="3738" y="7999"/>
                  </a:cubicBezTo>
                  <a:close/>
                  <a:moveTo>
                    <a:pt x="5007" y="7996"/>
                  </a:moveTo>
                  <a:cubicBezTo>
                    <a:pt x="5001" y="7996"/>
                    <a:pt x="5001" y="8009"/>
                    <a:pt x="5001" y="8040"/>
                  </a:cubicBezTo>
                  <a:cubicBezTo>
                    <a:pt x="5001" y="8094"/>
                    <a:pt x="5001" y="8121"/>
                    <a:pt x="5001" y="8121"/>
                  </a:cubicBezTo>
                  <a:cubicBezTo>
                    <a:pt x="5001" y="8121"/>
                    <a:pt x="5028" y="8121"/>
                    <a:pt x="5028" y="8094"/>
                  </a:cubicBezTo>
                  <a:cubicBezTo>
                    <a:pt x="5055" y="8067"/>
                    <a:pt x="5055" y="8040"/>
                    <a:pt x="5028" y="8014"/>
                  </a:cubicBezTo>
                  <a:cubicBezTo>
                    <a:pt x="5017" y="8002"/>
                    <a:pt x="5010" y="7996"/>
                    <a:pt x="5007" y="7996"/>
                  </a:cubicBezTo>
                  <a:close/>
                  <a:moveTo>
                    <a:pt x="1475" y="7953"/>
                  </a:moveTo>
                  <a:cubicBezTo>
                    <a:pt x="1477" y="7953"/>
                    <a:pt x="1479" y="7955"/>
                    <a:pt x="1479" y="7960"/>
                  </a:cubicBezTo>
                  <a:cubicBezTo>
                    <a:pt x="1479" y="7987"/>
                    <a:pt x="1452" y="8040"/>
                    <a:pt x="1399" y="8094"/>
                  </a:cubicBezTo>
                  <a:cubicBezTo>
                    <a:pt x="1357" y="8176"/>
                    <a:pt x="1332" y="8211"/>
                    <a:pt x="1322" y="8211"/>
                  </a:cubicBezTo>
                  <a:cubicBezTo>
                    <a:pt x="1319" y="8211"/>
                    <a:pt x="1318" y="8208"/>
                    <a:pt x="1318" y="8202"/>
                  </a:cubicBezTo>
                  <a:cubicBezTo>
                    <a:pt x="1318" y="8202"/>
                    <a:pt x="1345" y="8148"/>
                    <a:pt x="1399" y="8067"/>
                  </a:cubicBezTo>
                  <a:cubicBezTo>
                    <a:pt x="1421" y="8001"/>
                    <a:pt x="1461" y="7953"/>
                    <a:pt x="1475" y="7953"/>
                  </a:cubicBezTo>
                  <a:close/>
                  <a:moveTo>
                    <a:pt x="3818" y="8175"/>
                  </a:moveTo>
                  <a:cubicBezTo>
                    <a:pt x="3818" y="8202"/>
                    <a:pt x="3818" y="8202"/>
                    <a:pt x="3818" y="8229"/>
                  </a:cubicBezTo>
                  <a:cubicBezTo>
                    <a:pt x="3818" y="8236"/>
                    <a:pt x="3816" y="8240"/>
                    <a:pt x="3813" y="8240"/>
                  </a:cubicBezTo>
                  <a:cubicBezTo>
                    <a:pt x="3805" y="8240"/>
                    <a:pt x="3791" y="8221"/>
                    <a:pt x="3791" y="8202"/>
                  </a:cubicBezTo>
                  <a:cubicBezTo>
                    <a:pt x="3791" y="8175"/>
                    <a:pt x="3791" y="8175"/>
                    <a:pt x="3818" y="8175"/>
                  </a:cubicBezTo>
                  <a:close/>
                  <a:moveTo>
                    <a:pt x="4947" y="8229"/>
                  </a:moveTo>
                  <a:cubicBezTo>
                    <a:pt x="4947" y="8256"/>
                    <a:pt x="4947" y="8256"/>
                    <a:pt x="4947" y="8256"/>
                  </a:cubicBezTo>
                  <a:cubicBezTo>
                    <a:pt x="4974" y="8256"/>
                    <a:pt x="4974" y="8256"/>
                    <a:pt x="4974" y="8229"/>
                  </a:cubicBezTo>
                  <a:close/>
                  <a:moveTo>
                    <a:pt x="6238" y="8229"/>
                  </a:moveTo>
                  <a:cubicBezTo>
                    <a:pt x="6238" y="8256"/>
                    <a:pt x="6265" y="8256"/>
                    <a:pt x="6265" y="8256"/>
                  </a:cubicBezTo>
                  <a:cubicBezTo>
                    <a:pt x="6292" y="8256"/>
                    <a:pt x="6292" y="8256"/>
                    <a:pt x="6292" y="8229"/>
                  </a:cubicBezTo>
                  <a:close/>
                  <a:moveTo>
                    <a:pt x="4571" y="8282"/>
                  </a:moveTo>
                  <a:cubicBezTo>
                    <a:pt x="4571" y="8282"/>
                    <a:pt x="4544" y="8309"/>
                    <a:pt x="4517" y="8309"/>
                  </a:cubicBezTo>
                  <a:cubicBezTo>
                    <a:pt x="4517" y="8323"/>
                    <a:pt x="4511" y="8329"/>
                    <a:pt x="4504" y="8329"/>
                  </a:cubicBezTo>
                  <a:cubicBezTo>
                    <a:pt x="4497" y="8329"/>
                    <a:pt x="4490" y="8323"/>
                    <a:pt x="4490" y="8309"/>
                  </a:cubicBezTo>
                  <a:cubicBezTo>
                    <a:pt x="4490" y="8309"/>
                    <a:pt x="4544" y="8282"/>
                    <a:pt x="4571" y="8282"/>
                  </a:cubicBezTo>
                  <a:close/>
                  <a:moveTo>
                    <a:pt x="3818" y="8309"/>
                  </a:moveTo>
                  <a:cubicBezTo>
                    <a:pt x="3818" y="8336"/>
                    <a:pt x="3818" y="8336"/>
                    <a:pt x="3818" y="8336"/>
                  </a:cubicBezTo>
                  <a:cubicBezTo>
                    <a:pt x="3791" y="8336"/>
                    <a:pt x="3791" y="8336"/>
                    <a:pt x="3791" y="8309"/>
                  </a:cubicBezTo>
                  <a:close/>
                  <a:moveTo>
                    <a:pt x="4618" y="8192"/>
                  </a:moveTo>
                  <a:cubicBezTo>
                    <a:pt x="4637" y="8192"/>
                    <a:pt x="4652" y="8222"/>
                    <a:pt x="4652" y="8282"/>
                  </a:cubicBezTo>
                  <a:cubicBezTo>
                    <a:pt x="4652" y="8309"/>
                    <a:pt x="4652" y="8336"/>
                    <a:pt x="4652" y="8336"/>
                  </a:cubicBezTo>
                  <a:cubicBezTo>
                    <a:pt x="4625" y="8336"/>
                    <a:pt x="4598" y="8229"/>
                    <a:pt x="4598" y="8202"/>
                  </a:cubicBezTo>
                  <a:cubicBezTo>
                    <a:pt x="4605" y="8195"/>
                    <a:pt x="4611" y="8192"/>
                    <a:pt x="4618" y="8192"/>
                  </a:cubicBezTo>
                  <a:close/>
                  <a:moveTo>
                    <a:pt x="6480" y="8309"/>
                  </a:moveTo>
                  <a:cubicBezTo>
                    <a:pt x="6480" y="8309"/>
                    <a:pt x="6480" y="8336"/>
                    <a:pt x="6480" y="8336"/>
                  </a:cubicBezTo>
                  <a:cubicBezTo>
                    <a:pt x="6480" y="8363"/>
                    <a:pt x="6480" y="8363"/>
                    <a:pt x="6480" y="8363"/>
                  </a:cubicBezTo>
                  <a:cubicBezTo>
                    <a:pt x="6507" y="8336"/>
                    <a:pt x="6507" y="8336"/>
                    <a:pt x="6507" y="8309"/>
                  </a:cubicBezTo>
                  <a:close/>
                  <a:moveTo>
                    <a:pt x="6722" y="8121"/>
                  </a:moveTo>
                  <a:cubicBezTo>
                    <a:pt x="6749" y="8121"/>
                    <a:pt x="6749" y="8121"/>
                    <a:pt x="6749" y="8148"/>
                  </a:cubicBezTo>
                  <a:cubicBezTo>
                    <a:pt x="6722" y="8175"/>
                    <a:pt x="6749" y="8202"/>
                    <a:pt x="6749" y="8202"/>
                  </a:cubicBezTo>
                  <a:cubicBezTo>
                    <a:pt x="6776" y="8202"/>
                    <a:pt x="6776" y="8202"/>
                    <a:pt x="6776" y="8229"/>
                  </a:cubicBezTo>
                  <a:cubicBezTo>
                    <a:pt x="6749" y="8256"/>
                    <a:pt x="6776" y="8282"/>
                    <a:pt x="6776" y="8282"/>
                  </a:cubicBezTo>
                  <a:cubicBezTo>
                    <a:pt x="6798" y="8326"/>
                    <a:pt x="6784" y="8370"/>
                    <a:pt x="6763" y="8370"/>
                  </a:cubicBezTo>
                  <a:cubicBezTo>
                    <a:pt x="6759" y="8370"/>
                    <a:pt x="6754" y="8368"/>
                    <a:pt x="6749" y="8363"/>
                  </a:cubicBezTo>
                  <a:cubicBezTo>
                    <a:pt x="6722" y="8363"/>
                    <a:pt x="6722" y="8363"/>
                    <a:pt x="6695" y="8390"/>
                  </a:cubicBezTo>
                  <a:lnTo>
                    <a:pt x="6668" y="8390"/>
                  </a:lnTo>
                  <a:cubicBezTo>
                    <a:pt x="6641" y="8390"/>
                    <a:pt x="6668" y="8363"/>
                    <a:pt x="6668" y="8363"/>
                  </a:cubicBezTo>
                  <a:cubicBezTo>
                    <a:pt x="6695" y="8363"/>
                    <a:pt x="6695" y="8336"/>
                    <a:pt x="6668" y="8336"/>
                  </a:cubicBezTo>
                  <a:cubicBezTo>
                    <a:pt x="6668" y="8336"/>
                    <a:pt x="6641" y="8336"/>
                    <a:pt x="6614" y="8363"/>
                  </a:cubicBezTo>
                  <a:cubicBezTo>
                    <a:pt x="6614" y="8390"/>
                    <a:pt x="6588" y="8390"/>
                    <a:pt x="6588" y="8390"/>
                  </a:cubicBezTo>
                  <a:cubicBezTo>
                    <a:pt x="6588" y="8363"/>
                    <a:pt x="6588" y="8363"/>
                    <a:pt x="6614" y="8363"/>
                  </a:cubicBezTo>
                  <a:cubicBezTo>
                    <a:pt x="6614" y="8336"/>
                    <a:pt x="6641" y="8309"/>
                    <a:pt x="6641" y="8309"/>
                  </a:cubicBezTo>
                  <a:cubicBezTo>
                    <a:pt x="6641" y="8282"/>
                    <a:pt x="6641" y="8269"/>
                    <a:pt x="6648" y="8269"/>
                  </a:cubicBezTo>
                  <a:cubicBezTo>
                    <a:pt x="6655" y="8269"/>
                    <a:pt x="6668" y="8282"/>
                    <a:pt x="6695" y="8309"/>
                  </a:cubicBezTo>
                  <a:cubicBezTo>
                    <a:pt x="6723" y="8337"/>
                    <a:pt x="6741" y="8349"/>
                    <a:pt x="6751" y="8349"/>
                  </a:cubicBezTo>
                  <a:cubicBezTo>
                    <a:pt x="6769" y="8349"/>
                    <a:pt x="6757" y="8308"/>
                    <a:pt x="6722" y="8256"/>
                  </a:cubicBezTo>
                  <a:cubicBezTo>
                    <a:pt x="6695" y="8202"/>
                    <a:pt x="6695" y="8121"/>
                    <a:pt x="6722" y="8121"/>
                  </a:cubicBezTo>
                  <a:close/>
                  <a:moveTo>
                    <a:pt x="5915" y="8148"/>
                  </a:moveTo>
                  <a:cubicBezTo>
                    <a:pt x="5922" y="8148"/>
                    <a:pt x="5942" y="8175"/>
                    <a:pt x="5969" y="8229"/>
                  </a:cubicBezTo>
                  <a:cubicBezTo>
                    <a:pt x="5996" y="8282"/>
                    <a:pt x="5996" y="8336"/>
                    <a:pt x="5996" y="8363"/>
                  </a:cubicBezTo>
                  <a:cubicBezTo>
                    <a:pt x="5996" y="8390"/>
                    <a:pt x="5996" y="8403"/>
                    <a:pt x="5993" y="8403"/>
                  </a:cubicBezTo>
                  <a:cubicBezTo>
                    <a:pt x="5989" y="8403"/>
                    <a:pt x="5983" y="8390"/>
                    <a:pt x="5969" y="8363"/>
                  </a:cubicBezTo>
                  <a:cubicBezTo>
                    <a:pt x="5969" y="8336"/>
                    <a:pt x="5969" y="8282"/>
                    <a:pt x="5942" y="8229"/>
                  </a:cubicBezTo>
                  <a:cubicBezTo>
                    <a:pt x="5915" y="8175"/>
                    <a:pt x="5909" y="8148"/>
                    <a:pt x="5915" y="8148"/>
                  </a:cubicBezTo>
                  <a:close/>
                  <a:moveTo>
                    <a:pt x="4141" y="8390"/>
                  </a:moveTo>
                  <a:cubicBezTo>
                    <a:pt x="4141" y="8390"/>
                    <a:pt x="4114" y="8390"/>
                    <a:pt x="4114" y="8417"/>
                  </a:cubicBezTo>
                  <a:lnTo>
                    <a:pt x="4195" y="8417"/>
                  </a:lnTo>
                  <a:cubicBezTo>
                    <a:pt x="4195" y="8390"/>
                    <a:pt x="4168" y="8390"/>
                    <a:pt x="4141" y="8390"/>
                  </a:cubicBezTo>
                  <a:close/>
                  <a:moveTo>
                    <a:pt x="6372" y="8363"/>
                  </a:moveTo>
                  <a:cubicBezTo>
                    <a:pt x="6346" y="8363"/>
                    <a:pt x="6346" y="8390"/>
                    <a:pt x="6372" y="8417"/>
                  </a:cubicBezTo>
                  <a:cubicBezTo>
                    <a:pt x="6399" y="8430"/>
                    <a:pt x="6419" y="8437"/>
                    <a:pt x="6433" y="8437"/>
                  </a:cubicBezTo>
                  <a:cubicBezTo>
                    <a:pt x="6446" y="8437"/>
                    <a:pt x="6453" y="8430"/>
                    <a:pt x="6453" y="8417"/>
                  </a:cubicBezTo>
                  <a:cubicBezTo>
                    <a:pt x="6453" y="8390"/>
                    <a:pt x="6453" y="8390"/>
                    <a:pt x="6426" y="8390"/>
                  </a:cubicBezTo>
                  <a:lnTo>
                    <a:pt x="6399" y="8390"/>
                  </a:lnTo>
                  <a:cubicBezTo>
                    <a:pt x="6399" y="8363"/>
                    <a:pt x="6399" y="8363"/>
                    <a:pt x="6372" y="8363"/>
                  </a:cubicBezTo>
                  <a:close/>
                  <a:moveTo>
                    <a:pt x="2807" y="8275"/>
                  </a:moveTo>
                  <a:cubicBezTo>
                    <a:pt x="2816" y="8275"/>
                    <a:pt x="2831" y="8277"/>
                    <a:pt x="2850" y="8282"/>
                  </a:cubicBezTo>
                  <a:cubicBezTo>
                    <a:pt x="2931" y="8309"/>
                    <a:pt x="3227" y="8417"/>
                    <a:pt x="3254" y="8444"/>
                  </a:cubicBezTo>
                  <a:cubicBezTo>
                    <a:pt x="3254" y="8444"/>
                    <a:pt x="3173" y="8444"/>
                    <a:pt x="3012" y="8363"/>
                  </a:cubicBezTo>
                  <a:cubicBezTo>
                    <a:pt x="2836" y="8319"/>
                    <a:pt x="2768" y="8275"/>
                    <a:pt x="2807" y="8275"/>
                  </a:cubicBezTo>
                  <a:close/>
                  <a:moveTo>
                    <a:pt x="4544" y="8363"/>
                  </a:moveTo>
                  <a:cubicBezTo>
                    <a:pt x="4571" y="8363"/>
                    <a:pt x="4598" y="8363"/>
                    <a:pt x="4652" y="8390"/>
                  </a:cubicBezTo>
                  <a:cubicBezTo>
                    <a:pt x="4679" y="8390"/>
                    <a:pt x="4705" y="8417"/>
                    <a:pt x="4705" y="8417"/>
                  </a:cubicBezTo>
                  <a:cubicBezTo>
                    <a:pt x="4705" y="8444"/>
                    <a:pt x="4679" y="8444"/>
                    <a:pt x="4625" y="8444"/>
                  </a:cubicBezTo>
                  <a:cubicBezTo>
                    <a:pt x="4517" y="8444"/>
                    <a:pt x="4490" y="8417"/>
                    <a:pt x="4544" y="8363"/>
                  </a:cubicBezTo>
                  <a:close/>
                  <a:moveTo>
                    <a:pt x="4141" y="8444"/>
                  </a:moveTo>
                  <a:cubicBezTo>
                    <a:pt x="4141" y="8444"/>
                    <a:pt x="4114" y="8444"/>
                    <a:pt x="4114" y="8471"/>
                  </a:cubicBezTo>
                  <a:cubicBezTo>
                    <a:pt x="4114" y="8471"/>
                    <a:pt x="4141" y="8497"/>
                    <a:pt x="4141" y="8497"/>
                  </a:cubicBezTo>
                  <a:cubicBezTo>
                    <a:pt x="4168" y="8497"/>
                    <a:pt x="4168" y="8471"/>
                    <a:pt x="4168" y="8471"/>
                  </a:cubicBezTo>
                  <a:cubicBezTo>
                    <a:pt x="4168" y="8444"/>
                    <a:pt x="4168" y="8444"/>
                    <a:pt x="4141" y="8444"/>
                  </a:cubicBezTo>
                  <a:close/>
                  <a:moveTo>
                    <a:pt x="6372" y="8444"/>
                  </a:moveTo>
                  <a:cubicBezTo>
                    <a:pt x="6346" y="8444"/>
                    <a:pt x="6346" y="8444"/>
                    <a:pt x="6346" y="8471"/>
                  </a:cubicBezTo>
                  <a:cubicBezTo>
                    <a:pt x="6346" y="8471"/>
                    <a:pt x="6346" y="8497"/>
                    <a:pt x="6372" y="8497"/>
                  </a:cubicBezTo>
                  <a:cubicBezTo>
                    <a:pt x="6372" y="8497"/>
                    <a:pt x="6399" y="8471"/>
                    <a:pt x="6399" y="8471"/>
                  </a:cubicBezTo>
                  <a:cubicBezTo>
                    <a:pt x="6399" y="8444"/>
                    <a:pt x="6372" y="8444"/>
                    <a:pt x="6372" y="8444"/>
                  </a:cubicBezTo>
                  <a:close/>
                  <a:moveTo>
                    <a:pt x="4875" y="8486"/>
                  </a:moveTo>
                  <a:cubicBezTo>
                    <a:pt x="4870" y="8486"/>
                    <a:pt x="4867" y="8489"/>
                    <a:pt x="4867" y="8497"/>
                  </a:cubicBezTo>
                  <a:cubicBezTo>
                    <a:pt x="4880" y="8511"/>
                    <a:pt x="4894" y="8518"/>
                    <a:pt x="4904" y="8518"/>
                  </a:cubicBezTo>
                  <a:cubicBezTo>
                    <a:pt x="4914" y="8518"/>
                    <a:pt x="4921" y="8511"/>
                    <a:pt x="4921" y="8497"/>
                  </a:cubicBezTo>
                  <a:cubicBezTo>
                    <a:pt x="4903" y="8497"/>
                    <a:pt x="4885" y="8486"/>
                    <a:pt x="4875" y="8486"/>
                  </a:cubicBezTo>
                  <a:close/>
                  <a:moveTo>
                    <a:pt x="4222" y="8497"/>
                  </a:moveTo>
                  <a:cubicBezTo>
                    <a:pt x="4195" y="8497"/>
                    <a:pt x="4195" y="8524"/>
                    <a:pt x="4195" y="8524"/>
                  </a:cubicBezTo>
                  <a:cubicBezTo>
                    <a:pt x="4195" y="8543"/>
                    <a:pt x="4195" y="8562"/>
                    <a:pt x="4204" y="8562"/>
                  </a:cubicBezTo>
                  <a:cubicBezTo>
                    <a:pt x="4208" y="8562"/>
                    <a:pt x="4214" y="8559"/>
                    <a:pt x="4222" y="8551"/>
                  </a:cubicBezTo>
                  <a:cubicBezTo>
                    <a:pt x="4222" y="8551"/>
                    <a:pt x="4248" y="8524"/>
                    <a:pt x="4248" y="8524"/>
                  </a:cubicBezTo>
                  <a:cubicBezTo>
                    <a:pt x="4248" y="8497"/>
                    <a:pt x="4248" y="8497"/>
                    <a:pt x="4222" y="8497"/>
                  </a:cubicBezTo>
                  <a:close/>
                  <a:moveTo>
                    <a:pt x="6292" y="8551"/>
                  </a:moveTo>
                  <a:cubicBezTo>
                    <a:pt x="6238" y="8551"/>
                    <a:pt x="6184" y="8578"/>
                    <a:pt x="6184" y="8605"/>
                  </a:cubicBezTo>
                  <a:lnTo>
                    <a:pt x="6265" y="8605"/>
                  </a:lnTo>
                  <a:cubicBezTo>
                    <a:pt x="6319" y="8605"/>
                    <a:pt x="6346" y="8551"/>
                    <a:pt x="6292" y="8551"/>
                  </a:cubicBezTo>
                  <a:close/>
                  <a:moveTo>
                    <a:pt x="2323" y="8157"/>
                  </a:moveTo>
                  <a:cubicBezTo>
                    <a:pt x="2398" y="8157"/>
                    <a:pt x="2472" y="8164"/>
                    <a:pt x="2528" y="8175"/>
                  </a:cubicBezTo>
                  <a:cubicBezTo>
                    <a:pt x="2608" y="8202"/>
                    <a:pt x="2608" y="8202"/>
                    <a:pt x="2393" y="8202"/>
                  </a:cubicBezTo>
                  <a:cubicBezTo>
                    <a:pt x="2259" y="8202"/>
                    <a:pt x="2151" y="8202"/>
                    <a:pt x="2098" y="8229"/>
                  </a:cubicBezTo>
                  <a:cubicBezTo>
                    <a:pt x="1990" y="8256"/>
                    <a:pt x="1802" y="8417"/>
                    <a:pt x="1802" y="8471"/>
                  </a:cubicBezTo>
                  <a:cubicBezTo>
                    <a:pt x="1802" y="8520"/>
                    <a:pt x="1735" y="8635"/>
                    <a:pt x="1723" y="8635"/>
                  </a:cubicBezTo>
                  <a:cubicBezTo>
                    <a:pt x="1722" y="8635"/>
                    <a:pt x="1721" y="8634"/>
                    <a:pt x="1721" y="8632"/>
                  </a:cubicBezTo>
                  <a:cubicBezTo>
                    <a:pt x="1721" y="8524"/>
                    <a:pt x="1909" y="8282"/>
                    <a:pt x="2044" y="8202"/>
                  </a:cubicBezTo>
                  <a:cubicBezTo>
                    <a:pt x="2107" y="8170"/>
                    <a:pt x="2216" y="8157"/>
                    <a:pt x="2323" y="8157"/>
                  </a:cubicBezTo>
                  <a:close/>
                  <a:moveTo>
                    <a:pt x="4867" y="8605"/>
                  </a:moveTo>
                  <a:cubicBezTo>
                    <a:pt x="4867" y="8605"/>
                    <a:pt x="4840" y="8605"/>
                    <a:pt x="4840" y="8632"/>
                  </a:cubicBezTo>
                  <a:cubicBezTo>
                    <a:pt x="4867" y="8632"/>
                    <a:pt x="4867" y="8659"/>
                    <a:pt x="4867" y="8659"/>
                  </a:cubicBezTo>
                  <a:cubicBezTo>
                    <a:pt x="4894" y="8659"/>
                    <a:pt x="4894" y="8632"/>
                    <a:pt x="4921" y="8632"/>
                  </a:cubicBezTo>
                  <a:cubicBezTo>
                    <a:pt x="4921" y="8605"/>
                    <a:pt x="4894" y="8605"/>
                    <a:pt x="4867" y="8605"/>
                  </a:cubicBezTo>
                  <a:close/>
                  <a:moveTo>
                    <a:pt x="5082" y="8632"/>
                  </a:moveTo>
                  <a:cubicBezTo>
                    <a:pt x="5082" y="8632"/>
                    <a:pt x="5055" y="8632"/>
                    <a:pt x="5082" y="8659"/>
                  </a:cubicBezTo>
                  <a:lnTo>
                    <a:pt x="5109" y="8659"/>
                  </a:lnTo>
                  <a:cubicBezTo>
                    <a:pt x="5109" y="8632"/>
                    <a:pt x="5082" y="8632"/>
                    <a:pt x="5082" y="8632"/>
                  </a:cubicBezTo>
                  <a:close/>
                  <a:moveTo>
                    <a:pt x="4248" y="8659"/>
                  </a:moveTo>
                  <a:cubicBezTo>
                    <a:pt x="4275" y="8686"/>
                    <a:pt x="4275" y="8686"/>
                    <a:pt x="4275" y="8686"/>
                  </a:cubicBezTo>
                  <a:cubicBezTo>
                    <a:pt x="4275" y="8686"/>
                    <a:pt x="4275" y="8686"/>
                    <a:pt x="4275" y="8659"/>
                  </a:cubicBezTo>
                  <a:close/>
                  <a:moveTo>
                    <a:pt x="4867" y="8686"/>
                  </a:moveTo>
                  <a:cubicBezTo>
                    <a:pt x="4840" y="8686"/>
                    <a:pt x="4840" y="8686"/>
                    <a:pt x="4840" y="8713"/>
                  </a:cubicBezTo>
                  <a:cubicBezTo>
                    <a:pt x="4867" y="8713"/>
                    <a:pt x="4867" y="8739"/>
                    <a:pt x="4894" y="8739"/>
                  </a:cubicBezTo>
                  <a:cubicBezTo>
                    <a:pt x="4894" y="8739"/>
                    <a:pt x="4894" y="8713"/>
                    <a:pt x="4894" y="8713"/>
                  </a:cubicBezTo>
                  <a:cubicBezTo>
                    <a:pt x="4894" y="8686"/>
                    <a:pt x="4867" y="8686"/>
                    <a:pt x="4867" y="8686"/>
                  </a:cubicBezTo>
                  <a:close/>
                  <a:moveTo>
                    <a:pt x="5270" y="8686"/>
                  </a:moveTo>
                  <a:cubicBezTo>
                    <a:pt x="5270" y="8686"/>
                    <a:pt x="5243" y="8713"/>
                    <a:pt x="5216" y="8713"/>
                  </a:cubicBezTo>
                  <a:cubicBezTo>
                    <a:pt x="5216" y="8739"/>
                    <a:pt x="5216" y="8739"/>
                    <a:pt x="5216" y="8739"/>
                  </a:cubicBezTo>
                  <a:cubicBezTo>
                    <a:pt x="5243" y="8739"/>
                    <a:pt x="5270" y="8713"/>
                    <a:pt x="5270" y="8686"/>
                  </a:cubicBezTo>
                  <a:close/>
                  <a:moveTo>
                    <a:pt x="4974" y="8739"/>
                  </a:moveTo>
                  <a:cubicBezTo>
                    <a:pt x="4974" y="8739"/>
                    <a:pt x="4974" y="8766"/>
                    <a:pt x="4974" y="8766"/>
                  </a:cubicBezTo>
                  <a:cubicBezTo>
                    <a:pt x="4974" y="8793"/>
                    <a:pt x="4974" y="8793"/>
                    <a:pt x="5001" y="8793"/>
                  </a:cubicBezTo>
                  <a:cubicBezTo>
                    <a:pt x="5001" y="8793"/>
                    <a:pt x="5001" y="8793"/>
                    <a:pt x="5001" y="8766"/>
                  </a:cubicBezTo>
                  <a:cubicBezTo>
                    <a:pt x="5001" y="8766"/>
                    <a:pt x="5001" y="8739"/>
                    <a:pt x="4974" y="8739"/>
                  </a:cubicBezTo>
                  <a:close/>
                  <a:moveTo>
                    <a:pt x="6641" y="8793"/>
                  </a:moveTo>
                  <a:cubicBezTo>
                    <a:pt x="6614" y="8793"/>
                    <a:pt x="6614" y="8793"/>
                    <a:pt x="6614" y="8820"/>
                  </a:cubicBezTo>
                  <a:lnTo>
                    <a:pt x="6668" y="8820"/>
                  </a:lnTo>
                  <a:cubicBezTo>
                    <a:pt x="6668" y="8820"/>
                    <a:pt x="6641" y="8820"/>
                    <a:pt x="6641" y="8793"/>
                  </a:cubicBezTo>
                  <a:close/>
                  <a:moveTo>
                    <a:pt x="4938" y="8836"/>
                  </a:moveTo>
                  <a:cubicBezTo>
                    <a:pt x="4934" y="8836"/>
                    <a:pt x="4928" y="8839"/>
                    <a:pt x="4921" y="8847"/>
                  </a:cubicBezTo>
                  <a:cubicBezTo>
                    <a:pt x="4921" y="8874"/>
                    <a:pt x="4894" y="8874"/>
                    <a:pt x="4867" y="8874"/>
                  </a:cubicBezTo>
                  <a:cubicBezTo>
                    <a:pt x="4867" y="8874"/>
                    <a:pt x="4867" y="8901"/>
                    <a:pt x="4894" y="8901"/>
                  </a:cubicBezTo>
                  <a:lnTo>
                    <a:pt x="4947" y="8901"/>
                  </a:lnTo>
                  <a:cubicBezTo>
                    <a:pt x="4947" y="8901"/>
                    <a:pt x="4947" y="8901"/>
                    <a:pt x="4947" y="8874"/>
                  </a:cubicBezTo>
                  <a:cubicBezTo>
                    <a:pt x="4947" y="8855"/>
                    <a:pt x="4947" y="8836"/>
                    <a:pt x="4938" y="8836"/>
                  </a:cubicBezTo>
                  <a:close/>
                  <a:moveTo>
                    <a:pt x="5378" y="8901"/>
                  </a:moveTo>
                  <a:cubicBezTo>
                    <a:pt x="5378" y="8928"/>
                    <a:pt x="5405" y="8928"/>
                    <a:pt x="5405" y="8928"/>
                  </a:cubicBezTo>
                  <a:cubicBezTo>
                    <a:pt x="5431" y="8928"/>
                    <a:pt x="5431" y="8928"/>
                    <a:pt x="5431" y="8901"/>
                  </a:cubicBezTo>
                  <a:close/>
                  <a:moveTo>
                    <a:pt x="6749" y="8901"/>
                  </a:moveTo>
                  <a:cubicBezTo>
                    <a:pt x="6722" y="8901"/>
                    <a:pt x="6722" y="8901"/>
                    <a:pt x="6722" y="8928"/>
                  </a:cubicBezTo>
                  <a:lnTo>
                    <a:pt x="6749" y="8928"/>
                  </a:lnTo>
                  <a:cubicBezTo>
                    <a:pt x="6749" y="8901"/>
                    <a:pt x="6749" y="8901"/>
                    <a:pt x="6749" y="8901"/>
                  </a:cubicBezTo>
                  <a:close/>
                  <a:moveTo>
                    <a:pt x="5082" y="8901"/>
                  </a:moveTo>
                  <a:cubicBezTo>
                    <a:pt x="5082" y="8901"/>
                    <a:pt x="5055" y="8928"/>
                    <a:pt x="5082" y="8928"/>
                  </a:cubicBezTo>
                  <a:cubicBezTo>
                    <a:pt x="5082" y="8955"/>
                    <a:pt x="5082" y="8955"/>
                    <a:pt x="5082" y="8955"/>
                  </a:cubicBezTo>
                  <a:cubicBezTo>
                    <a:pt x="5109" y="8955"/>
                    <a:pt x="5109" y="8955"/>
                    <a:pt x="5109" y="8928"/>
                  </a:cubicBezTo>
                  <a:cubicBezTo>
                    <a:pt x="5109" y="8928"/>
                    <a:pt x="5082" y="8901"/>
                    <a:pt x="5082" y="8901"/>
                  </a:cubicBezTo>
                  <a:close/>
                  <a:moveTo>
                    <a:pt x="5253" y="8907"/>
                  </a:moveTo>
                  <a:cubicBezTo>
                    <a:pt x="5243" y="8907"/>
                    <a:pt x="5230" y="8914"/>
                    <a:pt x="5216" y="8928"/>
                  </a:cubicBezTo>
                  <a:cubicBezTo>
                    <a:pt x="5216" y="8955"/>
                    <a:pt x="5243" y="8955"/>
                    <a:pt x="5243" y="8955"/>
                  </a:cubicBezTo>
                  <a:cubicBezTo>
                    <a:pt x="5270" y="8955"/>
                    <a:pt x="5270" y="8928"/>
                    <a:pt x="5270" y="8928"/>
                  </a:cubicBezTo>
                  <a:cubicBezTo>
                    <a:pt x="5270" y="8914"/>
                    <a:pt x="5263" y="8907"/>
                    <a:pt x="5253" y="8907"/>
                  </a:cubicBezTo>
                  <a:close/>
                  <a:moveTo>
                    <a:pt x="5539" y="8901"/>
                  </a:moveTo>
                  <a:cubicBezTo>
                    <a:pt x="5512" y="8901"/>
                    <a:pt x="5512" y="8928"/>
                    <a:pt x="5512" y="8928"/>
                  </a:cubicBezTo>
                  <a:cubicBezTo>
                    <a:pt x="5512" y="8955"/>
                    <a:pt x="5512" y="8955"/>
                    <a:pt x="5539" y="8955"/>
                  </a:cubicBezTo>
                  <a:cubicBezTo>
                    <a:pt x="5539" y="8955"/>
                    <a:pt x="5566" y="8955"/>
                    <a:pt x="5566" y="8928"/>
                  </a:cubicBezTo>
                  <a:cubicBezTo>
                    <a:pt x="5566" y="8928"/>
                    <a:pt x="5539" y="8901"/>
                    <a:pt x="5539" y="8901"/>
                  </a:cubicBezTo>
                  <a:close/>
                  <a:moveTo>
                    <a:pt x="6372" y="8928"/>
                  </a:moveTo>
                  <a:cubicBezTo>
                    <a:pt x="6346" y="8955"/>
                    <a:pt x="6346" y="8955"/>
                    <a:pt x="6372" y="8955"/>
                  </a:cubicBezTo>
                  <a:cubicBezTo>
                    <a:pt x="6372" y="8955"/>
                    <a:pt x="6399" y="8955"/>
                    <a:pt x="6399" y="8928"/>
                  </a:cubicBezTo>
                  <a:close/>
                  <a:moveTo>
                    <a:pt x="5351" y="8981"/>
                  </a:moveTo>
                  <a:cubicBezTo>
                    <a:pt x="5351" y="9008"/>
                    <a:pt x="5351" y="9008"/>
                    <a:pt x="5351" y="9008"/>
                  </a:cubicBezTo>
                  <a:cubicBezTo>
                    <a:pt x="5378" y="9008"/>
                    <a:pt x="5378" y="9008"/>
                    <a:pt x="5378" y="8981"/>
                  </a:cubicBezTo>
                  <a:close/>
                  <a:moveTo>
                    <a:pt x="5042" y="8937"/>
                  </a:moveTo>
                  <a:cubicBezTo>
                    <a:pt x="5037" y="8937"/>
                    <a:pt x="5024" y="8943"/>
                    <a:pt x="5001" y="8955"/>
                  </a:cubicBezTo>
                  <a:cubicBezTo>
                    <a:pt x="5001" y="8955"/>
                    <a:pt x="4974" y="8981"/>
                    <a:pt x="4974" y="9008"/>
                  </a:cubicBezTo>
                  <a:cubicBezTo>
                    <a:pt x="4974" y="9016"/>
                    <a:pt x="4979" y="9019"/>
                    <a:pt x="4985" y="9019"/>
                  </a:cubicBezTo>
                  <a:cubicBezTo>
                    <a:pt x="5001" y="9019"/>
                    <a:pt x="5028" y="9000"/>
                    <a:pt x="5028" y="8981"/>
                  </a:cubicBezTo>
                  <a:cubicBezTo>
                    <a:pt x="5044" y="8950"/>
                    <a:pt x="5050" y="8937"/>
                    <a:pt x="5042" y="8937"/>
                  </a:cubicBezTo>
                  <a:close/>
                  <a:moveTo>
                    <a:pt x="4867" y="8981"/>
                  </a:moveTo>
                  <a:cubicBezTo>
                    <a:pt x="4894" y="8981"/>
                    <a:pt x="4894" y="9008"/>
                    <a:pt x="4894" y="9008"/>
                  </a:cubicBezTo>
                  <a:cubicBezTo>
                    <a:pt x="4894" y="9035"/>
                    <a:pt x="4867" y="9035"/>
                    <a:pt x="4867" y="9035"/>
                  </a:cubicBezTo>
                  <a:cubicBezTo>
                    <a:pt x="4867" y="9035"/>
                    <a:pt x="4867" y="9035"/>
                    <a:pt x="4840" y="9008"/>
                  </a:cubicBezTo>
                  <a:cubicBezTo>
                    <a:pt x="4840" y="9008"/>
                    <a:pt x="4840" y="8981"/>
                    <a:pt x="4867" y="8981"/>
                  </a:cubicBezTo>
                  <a:close/>
                  <a:moveTo>
                    <a:pt x="5243" y="9035"/>
                  </a:moveTo>
                  <a:cubicBezTo>
                    <a:pt x="5243" y="9035"/>
                    <a:pt x="5216" y="9062"/>
                    <a:pt x="5216" y="9089"/>
                  </a:cubicBezTo>
                  <a:cubicBezTo>
                    <a:pt x="5216" y="9116"/>
                    <a:pt x="5216" y="9116"/>
                    <a:pt x="5216" y="9116"/>
                  </a:cubicBezTo>
                  <a:cubicBezTo>
                    <a:pt x="5243" y="9116"/>
                    <a:pt x="5270" y="9062"/>
                    <a:pt x="5243" y="9035"/>
                  </a:cubicBezTo>
                  <a:close/>
                  <a:moveTo>
                    <a:pt x="6272" y="9069"/>
                  </a:moveTo>
                  <a:cubicBezTo>
                    <a:pt x="6265" y="9069"/>
                    <a:pt x="6265" y="9076"/>
                    <a:pt x="6265" y="9089"/>
                  </a:cubicBezTo>
                  <a:cubicBezTo>
                    <a:pt x="6292" y="9116"/>
                    <a:pt x="6292" y="9116"/>
                    <a:pt x="6319" y="9116"/>
                  </a:cubicBezTo>
                  <a:cubicBezTo>
                    <a:pt x="6319" y="9089"/>
                    <a:pt x="6319" y="9089"/>
                    <a:pt x="6319" y="9089"/>
                  </a:cubicBezTo>
                  <a:cubicBezTo>
                    <a:pt x="6292" y="9076"/>
                    <a:pt x="6278" y="9069"/>
                    <a:pt x="6272" y="9069"/>
                  </a:cubicBezTo>
                  <a:close/>
                  <a:moveTo>
                    <a:pt x="5324" y="9116"/>
                  </a:moveTo>
                  <a:cubicBezTo>
                    <a:pt x="5297" y="9116"/>
                    <a:pt x="5270" y="9143"/>
                    <a:pt x="5270" y="9143"/>
                  </a:cubicBezTo>
                  <a:cubicBezTo>
                    <a:pt x="5270" y="9170"/>
                    <a:pt x="5270" y="9170"/>
                    <a:pt x="5297" y="9170"/>
                  </a:cubicBezTo>
                  <a:cubicBezTo>
                    <a:pt x="5324" y="9170"/>
                    <a:pt x="5351" y="9143"/>
                    <a:pt x="5351" y="9143"/>
                  </a:cubicBezTo>
                  <a:cubicBezTo>
                    <a:pt x="5351" y="9116"/>
                    <a:pt x="5351" y="9116"/>
                    <a:pt x="5324" y="9116"/>
                  </a:cubicBezTo>
                  <a:close/>
                  <a:moveTo>
                    <a:pt x="1694" y="9143"/>
                  </a:moveTo>
                  <a:cubicBezTo>
                    <a:pt x="1721" y="9170"/>
                    <a:pt x="1721" y="9197"/>
                    <a:pt x="1694" y="9197"/>
                  </a:cubicBezTo>
                  <a:cubicBezTo>
                    <a:pt x="1694" y="9197"/>
                    <a:pt x="1694" y="9197"/>
                    <a:pt x="1694" y="9170"/>
                  </a:cubicBezTo>
                  <a:cubicBezTo>
                    <a:pt x="1694" y="9143"/>
                    <a:pt x="1694" y="9143"/>
                    <a:pt x="1694" y="9143"/>
                  </a:cubicBezTo>
                  <a:close/>
                  <a:moveTo>
                    <a:pt x="5055" y="7691"/>
                  </a:moveTo>
                  <a:cubicBezTo>
                    <a:pt x="5082" y="7691"/>
                    <a:pt x="5082" y="7745"/>
                    <a:pt x="5028" y="7745"/>
                  </a:cubicBezTo>
                  <a:cubicBezTo>
                    <a:pt x="5028" y="7772"/>
                    <a:pt x="5028" y="7772"/>
                    <a:pt x="5028" y="7772"/>
                  </a:cubicBezTo>
                  <a:cubicBezTo>
                    <a:pt x="5055" y="7798"/>
                    <a:pt x="5055" y="7798"/>
                    <a:pt x="5055" y="7825"/>
                  </a:cubicBezTo>
                  <a:cubicBezTo>
                    <a:pt x="5055" y="7844"/>
                    <a:pt x="5068" y="7863"/>
                    <a:pt x="5076" y="7863"/>
                  </a:cubicBezTo>
                  <a:cubicBezTo>
                    <a:pt x="5080" y="7863"/>
                    <a:pt x="5082" y="7860"/>
                    <a:pt x="5082" y="7852"/>
                  </a:cubicBezTo>
                  <a:cubicBezTo>
                    <a:pt x="5109" y="7852"/>
                    <a:pt x="5109" y="7825"/>
                    <a:pt x="5109" y="7798"/>
                  </a:cubicBezTo>
                  <a:cubicBezTo>
                    <a:pt x="5082" y="7772"/>
                    <a:pt x="5082" y="7745"/>
                    <a:pt x="5109" y="7745"/>
                  </a:cubicBezTo>
                  <a:cubicBezTo>
                    <a:pt x="5109" y="7772"/>
                    <a:pt x="5136" y="7798"/>
                    <a:pt x="5136" y="7798"/>
                  </a:cubicBezTo>
                  <a:cubicBezTo>
                    <a:pt x="5136" y="7825"/>
                    <a:pt x="5136" y="7852"/>
                    <a:pt x="5136" y="7852"/>
                  </a:cubicBezTo>
                  <a:cubicBezTo>
                    <a:pt x="5163" y="7852"/>
                    <a:pt x="5163" y="7852"/>
                    <a:pt x="5163" y="7879"/>
                  </a:cubicBezTo>
                  <a:cubicBezTo>
                    <a:pt x="5163" y="7906"/>
                    <a:pt x="5189" y="7906"/>
                    <a:pt x="5216" y="7906"/>
                  </a:cubicBezTo>
                  <a:cubicBezTo>
                    <a:pt x="5243" y="7906"/>
                    <a:pt x="5270" y="7906"/>
                    <a:pt x="5270" y="7933"/>
                  </a:cubicBezTo>
                  <a:cubicBezTo>
                    <a:pt x="5284" y="7946"/>
                    <a:pt x="5290" y="7953"/>
                    <a:pt x="5294" y="7953"/>
                  </a:cubicBezTo>
                  <a:cubicBezTo>
                    <a:pt x="5297" y="7953"/>
                    <a:pt x="5297" y="7946"/>
                    <a:pt x="5297" y="7933"/>
                  </a:cubicBezTo>
                  <a:cubicBezTo>
                    <a:pt x="5297" y="7906"/>
                    <a:pt x="5324" y="7879"/>
                    <a:pt x="5351" y="7879"/>
                  </a:cubicBezTo>
                  <a:lnTo>
                    <a:pt x="5378" y="7879"/>
                  </a:lnTo>
                  <a:cubicBezTo>
                    <a:pt x="5351" y="7852"/>
                    <a:pt x="5351" y="7852"/>
                    <a:pt x="5378" y="7852"/>
                  </a:cubicBezTo>
                  <a:cubicBezTo>
                    <a:pt x="5431" y="7852"/>
                    <a:pt x="5431" y="7852"/>
                    <a:pt x="5458" y="7879"/>
                  </a:cubicBezTo>
                  <a:cubicBezTo>
                    <a:pt x="5458" y="7911"/>
                    <a:pt x="5458" y="7924"/>
                    <a:pt x="5469" y="7924"/>
                  </a:cubicBezTo>
                  <a:cubicBezTo>
                    <a:pt x="5477" y="7924"/>
                    <a:pt x="5490" y="7917"/>
                    <a:pt x="5512" y="7906"/>
                  </a:cubicBezTo>
                  <a:cubicBezTo>
                    <a:pt x="5526" y="7893"/>
                    <a:pt x="5539" y="7886"/>
                    <a:pt x="5556" y="7886"/>
                  </a:cubicBezTo>
                  <a:cubicBezTo>
                    <a:pt x="5573" y="7886"/>
                    <a:pt x="5593" y="7893"/>
                    <a:pt x="5620" y="7906"/>
                  </a:cubicBezTo>
                  <a:cubicBezTo>
                    <a:pt x="5647" y="7933"/>
                    <a:pt x="5673" y="7960"/>
                    <a:pt x="5700" y="7960"/>
                  </a:cubicBezTo>
                  <a:cubicBezTo>
                    <a:pt x="5700" y="7987"/>
                    <a:pt x="5727" y="7987"/>
                    <a:pt x="5727" y="7987"/>
                  </a:cubicBezTo>
                  <a:cubicBezTo>
                    <a:pt x="5754" y="7987"/>
                    <a:pt x="5781" y="7987"/>
                    <a:pt x="5835" y="8040"/>
                  </a:cubicBezTo>
                  <a:cubicBezTo>
                    <a:pt x="5862" y="8067"/>
                    <a:pt x="5888" y="8094"/>
                    <a:pt x="5888" y="8094"/>
                  </a:cubicBezTo>
                  <a:cubicBezTo>
                    <a:pt x="5888" y="8102"/>
                    <a:pt x="5886" y="8105"/>
                    <a:pt x="5882" y="8105"/>
                  </a:cubicBezTo>
                  <a:cubicBezTo>
                    <a:pt x="5873" y="8105"/>
                    <a:pt x="5854" y="8086"/>
                    <a:pt x="5835" y="8067"/>
                  </a:cubicBezTo>
                  <a:cubicBezTo>
                    <a:pt x="5782" y="8035"/>
                    <a:pt x="5708" y="8020"/>
                    <a:pt x="5631" y="8020"/>
                  </a:cubicBezTo>
                  <a:cubicBezTo>
                    <a:pt x="5513" y="8020"/>
                    <a:pt x="5389" y="8056"/>
                    <a:pt x="5324" y="8121"/>
                  </a:cubicBezTo>
                  <a:cubicBezTo>
                    <a:pt x="5243" y="8202"/>
                    <a:pt x="5216" y="8336"/>
                    <a:pt x="5216" y="8444"/>
                  </a:cubicBezTo>
                  <a:cubicBezTo>
                    <a:pt x="5243" y="8551"/>
                    <a:pt x="5351" y="8686"/>
                    <a:pt x="5458" y="8713"/>
                  </a:cubicBezTo>
                  <a:cubicBezTo>
                    <a:pt x="5499" y="8726"/>
                    <a:pt x="5566" y="8733"/>
                    <a:pt x="5623" y="8733"/>
                  </a:cubicBezTo>
                  <a:cubicBezTo>
                    <a:pt x="5680" y="8733"/>
                    <a:pt x="5727" y="8726"/>
                    <a:pt x="5727" y="8713"/>
                  </a:cubicBezTo>
                  <a:cubicBezTo>
                    <a:pt x="5727" y="8686"/>
                    <a:pt x="5754" y="8686"/>
                    <a:pt x="5754" y="8686"/>
                  </a:cubicBezTo>
                  <a:cubicBezTo>
                    <a:pt x="5808" y="8686"/>
                    <a:pt x="5942" y="8551"/>
                    <a:pt x="5942" y="8497"/>
                  </a:cubicBezTo>
                  <a:cubicBezTo>
                    <a:pt x="5942" y="8476"/>
                    <a:pt x="5960" y="8436"/>
                    <a:pt x="5981" y="8436"/>
                  </a:cubicBezTo>
                  <a:cubicBezTo>
                    <a:pt x="5986" y="8436"/>
                    <a:pt x="5991" y="8439"/>
                    <a:pt x="5996" y="8444"/>
                  </a:cubicBezTo>
                  <a:cubicBezTo>
                    <a:pt x="5996" y="8444"/>
                    <a:pt x="5996" y="8497"/>
                    <a:pt x="5969" y="8551"/>
                  </a:cubicBezTo>
                  <a:cubicBezTo>
                    <a:pt x="5942" y="8632"/>
                    <a:pt x="5942" y="8659"/>
                    <a:pt x="5915" y="8659"/>
                  </a:cubicBezTo>
                  <a:cubicBezTo>
                    <a:pt x="5862" y="8659"/>
                    <a:pt x="5835" y="8739"/>
                    <a:pt x="5888" y="8739"/>
                  </a:cubicBezTo>
                  <a:lnTo>
                    <a:pt x="5915" y="8739"/>
                  </a:lnTo>
                  <a:cubicBezTo>
                    <a:pt x="5915" y="8766"/>
                    <a:pt x="5862" y="8766"/>
                    <a:pt x="5835" y="8766"/>
                  </a:cubicBezTo>
                  <a:cubicBezTo>
                    <a:pt x="5781" y="8766"/>
                    <a:pt x="5754" y="8766"/>
                    <a:pt x="5754" y="8793"/>
                  </a:cubicBezTo>
                  <a:cubicBezTo>
                    <a:pt x="5781" y="8820"/>
                    <a:pt x="5781" y="8847"/>
                    <a:pt x="5754" y="8874"/>
                  </a:cubicBezTo>
                  <a:cubicBezTo>
                    <a:pt x="5754" y="8874"/>
                    <a:pt x="5727" y="8901"/>
                    <a:pt x="5754" y="8901"/>
                  </a:cubicBezTo>
                  <a:cubicBezTo>
                    <a:pt x="5754" y="8901"/>
                    <a:pt x="5727" y="8928"/>
                    <a:pt x="5727" y="8928"/>
                  </a:cubicBezTo>
                  <a:cubicBezTo>
                    <a:pt x="5727" y="8928"/>
                    <a:pt x="5700" y="8901"/>
                    <a:pt x="5700" y="8901"/>
                  </a:cubicBezTo>
                  <a:cubicBezTo>
                    <a:pt x="5719" y="8882"/>
                    <a:pt x="5711" y="8863"/>
                    <a:pt x="5696" y="8863"/>
                  </a:cubicBezTo>
                  <a:cubicBezTo>
                    <a:pt x="5689" y="8863"/>
                    <a:pt x="5681" y="8866"/>
                    <a:pt x="5673" y="8874"/>
                  </a:cubicBezTo>
                  <a:cubicBezTo>
                    <a:pt x="5620" y="8874"/>
                    <a:pt x="5620" y="8874"/>
                    <a:pt x="5620" y="8955"/>
                  </a:cubicBezTo>
                  <a:cubicBezTo>
                    <a:pt x="5620" y="9008"/>
                    <a:pt x="5620" y="9008"/>
                    <a:pt x="5593" y="9008"/>
                  </a:cubicBezTo>
                  <a:lnTo>
                    <a:pt x="5539" y="9008"/>
                  </a:lnTo>
                  <a:cubicBezTo>
                    <a:pt x="5539" y="9008"/>
                    <a:pt x="5539" y="9062"/>
                    <a:pt x="5539" y="9089"/>
                  </a:cubicBezTo>
                  <a:cubicBezTo>
                    <a:pt x="5526" y="9116"/>
                    <a:pt x="5505" y="9129"/>
                    <a:pt x="5492" y="9129"/>
                  </a:cubicBezTo>
                  <a:cubicBezTo>
                    <a:pt x="5478" y="9129"/>
                    <a:pt x="5472" y="9116"/>
                    <a:pt x="5485" y="9089"/>
                  </a:cubicBezTo>
                  <a:cubicBezTo>
                    <a:pt x="5485" y="9062"/>
                    <a:pt x="5485" y="9062"/>
                    <a:pt x="5458" y="9062"/>
                  </a:cubicBezTo>
                  <a:cubicBezTo>
                    <a:pt x="5431" y="9062"/>
                    <a:pt x="5431" y="9062"/>
                    <a:pt x="5431" y="9035"/>
                  </a:cubicBezTo>
                  <a:cubicBezTo>
                    <a:pt x="5431" y="9008"/>
                    <a:pt x="5425" y="8995"/>
                    <a:pt x="5415" y="8995"/>
                  </a:cubicBezTo>
                  <a:cubicBezTo>
                    <a:pt x="5405" y="8995"/>
                    <a:pt x="5391" y="9008"/>
                    <a:pt x="5378" y="9035"/>
                  </a:cubicBezTo>
                  <a:cubicBezTo>
                    <a:pt x="5351" y="9089"/>
                    <a:pt x="5351" y="9089"/>
                    <a:pt x="5378" y="9116"/>
                  </a:cubicBezTo>
                  <a:cubicBezTo>
                    <a:pt x="5405" y="9116"/>
                    <a:pt x="5405" y="9143"/>
                    <a:pt x="5378" y="9170"/>
                  </a:cubicBezTo>
                  <a:cubicBezTo>
                    <a:pt x="5359" y="9189"/>
                    <a:pt x="5313" y="9208"/>
                    <a:pt x="5287" y="9208"/>
                  </a:cubicBezTo>
                  <a:cubicBezTo>
                    <a:pt x="5277" y="9208"/>
                    <a:pt x="5270" y="9204"/>
                    <a:pt x="5270" y="9197"/>
                  </a:cubicBezTo>
                  <a:cubicBezTo>
                    <a:pt x="5270" y="9197"/>
                    <a:pt x="5258" y="9185"/>
                    <a:pt x="5250" y="9185"/>
                  </a:cubicBezTo>
                  <a:cubicBezTo>
                    <a:pt x="5246" y="9185"/>
                    <a:pt x="5243" y="9188"/>
                    <a:pt x="5243" y="9197"/>
                  </a:cubicBezTo>
                  <a:cubicBezTo>
                    <a:pt x="5216" y="9197"/>
                    <a:pt x="5189" y="9197"/>
                    <a:pt x="5189" y="9170"/>
                  </a:cubicBezTo>
                  <a:cubicBezTo>
                    <a:pt x="5189" y="9156"/>
                    <a:pt x="5183" y="9149"/>
                    <a:pt x="5173" y="9149"/>
                  </a:cubicBezTo>
                  <a:cubicBezTo>
                    <a:pt x="5163" y="9149"/>
                    <a:pt x="5149" y="9156"/>
                    <a:pt x="5136" y="9170"/>
                  </a:cubicBezTo>
                  <a:cubicBezTo>
                    <a:pt x="5124" y="9192"/>
                    <a:pt x="5113" y="9201"/>
                    <a:pt x="5106" y="9201"/>
                  </a:cubicBezTo>
                  <a:cubicBezTo>
                    <a:pt x="5096" y="9201"/>
                    <a:pt x="5093" y="9185"/>
                    <a:pt x="5109" y="9170"/>
                  </a:cubicBezTo>
                  <a:cubicBezTo>
                    <a:pt x="5109" y="9143"/>
                    <a:pt x="5109" y="9116"/>
                    <a:pt x="5082" y="9116"/>
                  </a:cubicBezTo>
                  <a:cubicBezTo>
                    <a:pt x="5082" y="9116"/>
                    <a:pt x="5082" y="9116"/>
                    <a:pt x="5082" y="9089"/>
                  </a:cubicBezTo>
                  <a:cubicBezTo>
                    <a:pt x="5082" y="9070"/>
                    <a:pt x="5068" y="9051"/>
                    <a:pt x="5023" y="9051"/>
                  </a:cubicBezTo>
                  <a:cubicBezTo>
                    <a:pt x="5004" y="9051"/>
                    <a:pt x="4979" y="9054"/>
                    <a:pt x="4947" y="9062"/>
                  </a:cubicBezTo>
                  <a:cubicBezTo>
                    <a:pt x="4921" y="9062"/>
                    <a:pt x="4921" y="9062"/>
                    <a:pt x="4947" y="9035"/>
                  </a:cubicBezTo>
                  <a:cubicBezTo>
                    <a:pt x="4974" y="9008"/>
                    <a:pt x="4921" y="8928"/>
                    <a:pt x="4840" y="8928"/>
                  </a:cubicBezTo>
                  <a:cubicBezTo>
                    <a:pt x="4813" y="8928"/>
                    <a:pt x="4786" y="8928"/>
                    <a:pt x="4813" y="8901"/>
                  </a:cubicBezTo>
                  <a:cubicBezTo>
                    <a:pt x="4840" y="8874"/>
                    <a:pt x="4840" y="8874"/>
                    <a:pt x="4786" y="8874"/>
                  </a:cubicBezTo>
                  <a:lnTo>
                    <a:pt x="4732" y="8874"/>
                  </a:lnTo>
                  <a:cubicBezTo>
                    <a:pt x="4732" y="8847"/>
                    <a:pt x="4759" y="8847"/>
                    <a:pt x="4786" y="8847"/>
                  </a:cubicBezTo>
                  <a:cubicBezTo>
                    <a:pt x="4813" y="8847"/>
                    <a:pt x="4813" y="8847"/>
                    <a:pt x="4813" y="8793"/>
                  </a:cubicBezTo>
                  <a:cubicBezTo>
                    <a:pt x="4840" y="8766"/>
                    <a:pt x="4840" y="8739"/>
                    <a:pt x="4786" y="8739"/>
                  </a:cubicBezTo>
                  <a:cubicBezTo>
                    <a:pt x="4786" y="8739"/>
                    <a:pt x="4759" y="8766"/>
                    <a:pt x="4759" y="8766"/>
                  </a:cubicBezTo>
                  <a:cubicBezTo>
                    <a:pt x="4746" y="8780"/>
                    <a:pt x="4739" y="8787"/>
                    <a:pt x="4732" y="8787"/>
                  </a:cubicBezTo>
                  <a:cubicBezTo>
                    <a:pt x="4726" y="8787"/>
                    <a:pt x="4719" y="8780"/>
                    <a:pt x="4705" y="8766"/>
                  </a:cubicBezTo>
                  <a:cubicBezTo>
                    <a:pt x="4679" y="8713"/>
                    <a:pt x="4705" y="8713"/>
                    <a:pt x="4732" y="8713"/>
                  </a:cubicBezTo>
                  <a:cubicBezTo>
                    <a:pt x="4746" y="8719"/>
                    <a:pt x="4756" y="8723"/>
                    <a:pt x="4764" y="8723"/>
                  </a:cubicBezTo>
                  <a:cubicBezTo>
                    <a:pt x="4788" y="8723"/>
                    <a:pt x="4793" y="8692"/>
                    <a:pt x="4813" y="8632"/>
                  </a:cubicBezTo>
                  <a:cubicBezTo>
                    <a:pt x="4813" y="8632"/>
                    <a:pt x="4813" y="8605"/>
                    <a:pt x="4840" y="8578"/>
                  </a:cubicBezTo>
                  <a:cubicBezTo>
                    <a:pt x="4867" y="8578"/>
                    <a:pt x="4867" y="8551"/>
                    <a:pt x="4840" y="8551"/>
                  </a:cubicBezTo>
                  <a:cubicBezTo>
                    <a:pt x="4840" y="8538"/>
                    <a:pt x="4826" y="8531"/>
                    <a:pt x="4810" y="8531"/>
                  </a:cubicBezTo>
                  <a:cubicBezTo>
                    <a:pt x="4793" y="8531"/>
                    <a:pt x="4773" y="8538"/>
                    <a:pt x="4759" y="8551"/>
                  </a:cubicBezTo>
                  <a:cubicBezTo>
                    <a:pt x="4759" y="8578"/>
                    <a:pt x="4732" y="8578"/>
                    <a:pt x="4732" y="8578"/>
                  </a:cubicBezTo>
                  <a:cubicBezTo>
                    <a:pt x="4705" y="8578"/>
                    <a:pt x="4679" y="8605"/>
                    <a:pt x="4705" y="8605"/>
                  </a:cubicBezTo>
                  <a:cubicBezTo>
                    <a:pt x="4705" y="8632"/>
                    <a:pt x="4679" y="8739"/>
                    <a:pt x="4652" y="8739"/>
                  </a:cubicBezTo>
                  <a:cubicBezTo>
                    <a:pt x="4652" y="8739"/>
                    <a:pt x="4652" y="8713"/>
                    <a:pt x="4652" y="8686"/>
                  </a:cubicBezTo>
                  <a:cubicBezTo>
                    <a:pt x="4652" y="8605"/>
                    <a:pt x="4652" y="8605"/>
                    <a:pt x="4625" y="8605"/>
                  </a:cubicBezTo>
                  <a:cubicBezTo>
                    <a:pt x="4598" y="8605"/>
                    <a:pt x="4598" y="8605"/>
                    <a:pt x="4625" y="8578"/>
                  </a:cubicBezTo>
                  <a:cubicBezTo>
                    <a:pt x="4668" y="8556"/>
                    <a:pt x="4694" y="8517"/>
                    <a:pt x="4674" y="8517"/>
                  </a:cubicBezTo>
                  <a:cubicBezTo>
                    <a:pt x="4669" y="8517"/>
                    <a:pt x="4662" y="8519"/>
                    <a:pt x="4652" y="8524"/>
                  </a:cubicBezTo>
                  <a:cubicBezTo>
                    <a:pt x="4625" y="8524"/>
                    <a:pt x="4625" y="8524"/>
                    <a:pt x="4625" y="8497"/>
                  </a:cubicBezTo>
                  <a:cubicBezTo>
                    <a:pt x="4625" y="8471"/>
                    <a:pt x="4652" y="8471"/>
                    <a:pt x="4705" y="8471"/>
                  </a:cubicBezTo>
                  <a:cubicBezTo>
                    <a:pt x="4759" y="8471"/>
                    <a:pt x="4786" y="8471"/>
                    <a:pt x="4786" y="8444"/>
                  </a:cubicBezTo>
                  <a:cubicBezTo>
                    <a:pt x="4786" y="8444"/>
                    <a:pt x="4786" y="8417"/>
                    <a:pt x="4813" y="8417"/>
                  </a:cubicBezTo>
                  <a:cubicBezTo>
                    <a:pt x="4813" y="8417"/>
                    <a:pt x="4813" y="8417"/>
                    <a:pt x="4813" y="8390"/>
                  </a:cubicBezTo>
                  <a:cubicBezTo>
                    <a:pt x="4786" y="8363"/>
                    <a:pt x="4786" y="8363"/>
                    <a:pt x="4813" y="8336"/>
                  </a:cubicBezTo>
                  <a:cubicBezTo>
                    <a:pt x="4840" y="8336"/>
                    <a:pt x="4867" y="8309"/>
                    <a:pt x="4840" y="8282"/>
                  </a:cubicBezTo>
                  <a:lnTo>
                    <a:pt x="4840" y="8282"/>
                  </a:lnTo>
                  <a:cubicBezTo>
                    <a:pt x="4840" y="8282"/>
                    <a:pt x="4813" y="8282"/>
                    <a:pt x="4786" y="8309"/>
                  </a:cubicBezTo>
                  <a:cubicBezTo>
                    <a:pt x="4779" y="8316"/>
                    <a:pt x="4772" y="8320"/>
                    <a:pt x="4766" y="8320"/>
                  </a:cubicBezTo>
                  <a:cubicBezTo>
                    <a:pt x="4749" y="8320"/>
                    <a:pt x="4740" y="8295"/>
                    <a:pt x="4759" y="8256"/>
                  </a:cubicBezTo>
                  <a:cubicBezTo>
                    <a:pt x="4759" y="8256"/>
                    <a:pt x="4732" y="8229"/>
                    <a:pt x="4705" y="8229"/>
                  </a:cubicBezTo>
                  <a:cubicBezTo>
                    <a:pt x="4679" y="8202"/>
                    <a:pt x="4652" y="8175"/>
                    <a:pt x="4652" y="8175"/>
                  </a:cubicBezTo>
                  <a:cubicBezTo>
                    <a:pt x="4652" y="8148"/>
                    <a:pt x="4652" y="8148"/>
                    <a:pt x="4625" y="8121"/>
                  </a:cubicBezTo>
                  <a:cubicBezTo>
                    <a:pt x="4598" y="8121"/>
                    <a:pt x="4625" y="8094"/>
                    <a:pt x="4679" y="8094"/>
                  </a:cubicBezTo>
                  <a:cubicBezTo>
                    <a:pt x="4759" y="8067"/>
                    <a:pt x="4759" y="8067"/>
                    <a:pt x="4759" y="8067"/>
                  </a:cubicBezTo>
                  <a:lnTo>
                    <a:pt x="4759" y="8067"/>
                  </a:lnTo>
                  <a:cubicBezTo>
                    <a:pt x="4732" y="8121"/>
                    <a:pt x="4732" y="8148"/>
                    <a:pt x="4786" y="8148"/>
                  </a:cubicBezTo>
                  <a:cubicBezTo>
                    <a:pt x="4813" y="8148"/>
                    <a:pt x="4813" y="8175"/>
                    <a:pt x="4813" y="8175"/>
                  </a:cubicBezTo>
                  <a:cubicBezTo>
                    <a:pt x="4813" y="8202"/>
                    <a:pt x="4813" y="8202"/>
                    <a:pt x="4840" y="8202"/>
                  </a:cubicBezTo>
                  <a:cubicBezTo>
                    <a:pt x="4867" y="8202"/>
                    <a:pt x="4867" y="8121"/>
                    <a:pt x="4813" y="8121"/>
                  </a:cubicBezTo>
                  <a:cubicBezTo>
                    <a:pt x="4786" y="8094"/>
                    <a:pt x="4786" y="8094"/>
                    <a:pt x="4786" y="8067"/>
                  </a:cubicBezTo>
                  <a:cubicBezTo>
                    <a:pt x="4786" y="8054"/>
                    <a:pt x="4786" y="8047"/>
                    <a:pt x="4783" y="8047"/>
                  </a:cubicBezTo>
                  <a:cubicBezTo>
                    <a:pt x="4779" y="8047"/>
                    <a:pt x="4773" y="8054"/>
                    <a:pt x="4759" y="8067"/>
                  </a:cubicBezTo>
                  <a:cubicBezTo>
                    <a:pt x="4759" y="8040"/>
                    <a:pt x="4759" y="8040"/>
                    <a:pt x="4732" y="8040"/>
                  </a:cubicBezTo>
                  <a:cubicBezTo>
                    <a:pt x="4705" y="8040"/>
                    <a:pt x="4705" y="8014"/>
                    <a:pt x="4679" y="8014"/>
                  </a:cubicBezTo>
                  <a:cubicBezTo>
                    <a:pt x="4679" y="7995"/>
                    <a:pt x="4679" y="7976"/>
                    <a:pt x="4688" y="7976"/>
                  </a:cubicBezTo>
                  <a:cubicBezTo>
                    <a:pt x="4692" y="7976"/>
                    <a:pt x="4698" y="7979"/>
                    <a:pt x="4705" y="7987"/>
                  </a:cubicBezTo>
                  <a:cubicBezTo>
                    <a:pt x="4732" y="7987"/>
                    <a:pt x="4732" y="7960"/>
                    <a:pt x="4759" y="7960"/>
                  </a:cubicBezTo>
                  <a:cubicBezTo>
                    <a:pt x="4759" y="7933"/>
                    <a:pt x="4786" y="7933"/>
                    <a:pt x="4813" y="7933"/>
                  </a:cubicBezTo>
                  <a:cubicBezTo>
                    <a:pt x="4840" y="7933"/>
                    <a:pt x="4867" y="7933"/>
                    <a:pt x="4867" y="7906"/>
                  </a:cubicBezTo>
                  <a:cubicBezTo>
                    <a:pt x="4867" y="7906"/>
                    <a:pt x="4894" y="7879"/>
                    <a:pt x="4921" y="7879"/>
                  </a:cubicBezTo>
                  <a:cubicBezTo>
                    <a:pt x="4974" y="7879"/>
                    <a:pt x="4974" y="7906"/>
                    <a:pt x="4974" y="7933"/>
                  </a:cubicBezTo>
                  <a:cubicBezTo>
                    <a:pt x="4974" y="7933"/>
                    <a:pt x="5001" y="7960"/>
                    <a:pt x="5001" y="7960"/>
                  </a:cubicBezTo>
                  <a:cubicBezTo>
                    <a:pt x="5055" y="7960"/>
                    <a:pt x="5055" y="7906"/>
                    <a:pt x="5001" y="7879"/>
                  </a:cubicBezTo>
                  <a:cubicBezTo>
                    <a:pt x="4974" y="7852"/>
                    <a:pt x="4974" y="7852"/>
                    <a:pt x="4974" y="7825"/>
                  </a:cubicBezTo>
                  <a:cubicBezTo>
                    <a:pt x="5001" y="7825"/>
                    <a:pt x="5001" y="7798"/>
                    <a:pt x="4974" y="7798"/>
                  </a:cubicBezTo>
                  <a:cubicBezTo>
                    <a:pt x="4974" y="7798"/>
                    <a:pt x="4974" y="7772"/>
                    <a:pt x="4974" y="7745"/>
                  </a:cubicBezTo>
                  <a:cubicBezTo>
                    <a:pt x="5001" y="7745"/>
                    <a:pt x="5001" y="7745"/>
                    <a:pt x="5028" y="7718"/>
                  </a:cubicBezTo>
                  <a:cubicBezTo>
                    <a:pt x="5028" y="7691"/>
                    <a:pt x="5028" y="7691"/>
                    <a:pt x="5055" y="7691"/>
                  </a:cubicBezTo>
                  <a:close/>
                  <a:moveTo>
                    <a:pt x="6238" y="9197"/>
                  </a:moveTo>
                  <a:cubicBezTo>
                    <a:pt x="6238" y="9197"/>
                    <a:pt x="6211" y="9197"/>
                    <a:pt x="6211" y="9223"/>
                  </a:cubicBezTo>
                  <a:cubicBezTo>
                    <a:pt x="6211" y="9223"/>
                    <a:pt x="6211" y="9250"/>
                    <a:pt x="6238" y="9250"/>
                  </a:cubicBezTo>
                  <a:cubicBezTo>
                    <a:pt x="6238" y="9250"/>
                    <a:pt x="6238" y="9223"/>
                    <a:pt x="6238" y="9223"/>
                  </a:cubicBezTo>
                  <a:cubicBezTo>
                    <a:pt x="6238" y="9197"/>
                    <a:pt x="6238" y="9197"/>
                    <a:pt x="6238" y="9197"/>
                  </a:cubicBezTo>
                  <a:close/>
                  <a:moveTo>
                    <a:pt x="6588" y="9197"/>
                  </a:moveTo>
                  <a:cubicBezTo>
                    <a:pt x="6614" y="9197"/>
                    <a:pt x="6614" y="9197"/>
                    <a:pt x="6614" y="9223"/>
                  </a:cubicBezTo>
                  <a:cubicBezTo>
                    <a:pt x="6588" y="9223"/>
                    <a:pt x="6588" y="9250"/>
                    <a:pt x="6588" y="9250"/>
                  </a:cubicBezTo>
                  <a:cubicBezTo>
                    <a:pt x="6588" y="9250"/>
                    <a:pt x="6588" y="9223"/>
                    <a:pt x="6588" y="9223"/>
                  </a:cubicBezTo>
                  <a:cubicBezTo>
                    <a:pt x="6588" y="9197"/>
                    <a:pt x="6588" y="9197"/>
                    <a:pt x="6588" y="9197"/>
                  </a:cubicBezTo>
                  <a:close/>
                  <a:moveTo>
                    <a:pt x="4544" y="9197"/>
                  </a:moveTo>
                  <a:cubicBezTo>
                    <a:pt x="4571" y="9197"/>
                    <a:pt x="4571" y="9223"/>
                    <a:pt x="4571" y="9223"/>
                  </a:cubicBezTo>
                  <a:cubicBezTo>
                    <a:pt x="4571" y="9242"/>
                    <a:pt x="4558" y="9261"/>
                    <a:pt x="4540" y="9261"/>
                  </a:cubicBezTo>
                  <a:cubicBezTo>
                    <a:pt x="4533" y="9261"/>
                    <a:pt x="4525" y="9258"/>
                    <a:pt x="4517" y="9250"/>
                  </a:cubicBezTo>
                  <a:cubicBezTo>
                    <a:pt x="4490" y="9223"/>
                    <a:pt x="4517" y="9197"/>
                    <a:pt x="4544" y="9197"/>
                  </a:cubicBezTo>
                  <a:close/>
                  <a:moveTo>
                    <a:pt x="5862" y="9304"/>
                  </a:moveTo>
                  <a:cubicBezTo>
                    <a:pt x="5835" y="9304"/>
                    <a:pt x="5808" y="9304"/>
                    <a:pt x="5808" y="9331"/>
                  </a:cubicBezTo>
                  <a:lnTo>
                    <a:pt x="5888" y="9331"/>
                  </a:lnTo>
                  <a:cubicBezTo>
                    <a:pt x="5888" y="9304"/>
                    <a:pt x="5862" y="9304"/>
                    <a:pt x="5862" y="9304"/>
                  </a:cubicBezTo>
                  <a:close/>
                  <a:moveTo>
                    <a:pt x="6453" y="8551"/>
                  </a:moveTo>
                  <a:cubicBezTo>
                    <a:pt x="6399" y="8551"/>
                    <a:pt x="6372" y="8605"/>
                    <a:pt x="6372" y="8659"/>
                  </a:cubicBezTo>
                  <a:cubicBezTo>
                    <a:pt x="6372" y="8686"/>
                    <a:pt x="6372" y="8686"/>
                    <a:pt x="6346" y="8686"/>
                  </a:cubicBezTo>
                  <a:cubicBezTo>
                    <a:pt x="6330" y="8694"/>
                    <a:pt x="6319" y="8697"/>
                    <a:pt x="6311" y="8697"/>
                  </a:cubicBezTo>
                  <a:cubicBezTo>
                    <a:pt x="6292" y="8697"/>
                    <a:pt x="6292" y="8678"/>
                    <a:pt x="6292" y="8659"/>
                  </a:cubicBezTo>
                  <a:cubicBezTo>
                    <a:pt x="6319" y="8632"/>
                    <a:pt x="6292" y="8632"/>
                    <a:pt x="6292" y="8632"/>
                  </a:cubicBezTo>
                  <a:cubicBezTo>
                    <a:pt x="6238" y="8632"/>
                    <a:pt x="6211" y="8713"/>
                    <a:pt x="6238" y="8766"/>
                  </a:cubicBezTo>
                  <a:cubicBezTo>
                    <a:pt x="6265" y="8793"/>
                    <a:pt x="6211" y="8901"/>
                    <a:pt x="6184" y="8928"/>
                  </a:cubicBezTo>
                  <a:cubicBezTo>
                    <a:pt x="6157" y="8928"/>
                    <a:pt x="6157" y="8955"/>
                    <a:pt x="6157" y="8981"/>
                  </a:cubicBezTo>
                  <a:cubicBezTo>
                    <a:pt x="6157" y="9008"/>
                    <a:pt x="6050" y="9170"/>
                    <a:pt x="6023" y="9197"/>
                  </a:cubicBezTo>
                  <a:cubicBezTo>
                    <a:pt x="5996" y="9197"/>
                    <a:pt x="5996" y="9197"/>
                    <a:pt x="5996" y="9223"/>
                  </a:cubicBezTo>
                  <a:cubicBezTo>
                    <a:pt x="5996" y="9223"/>
                    <a:pt x="5996" y="9250"/>
                    <a:pt x="5969" y="9250"/>
                  </a:cubicBezTo>
                  <a:cubicBezTo>
                    <a:pt x="5969" y="9250"/>
                    <a:pt x="5942" y="9223"/>
                    <a:pt x="5942" y="9223"/>
                  </a:cubicBezTo>
                  <a:cubicBezTo>
                    <a:pt x="5929" y="9210"/>
                    <a:pt x="5915" y="9203"/>
                    <a:pt x="5905" y="9203"/>
                  </a:cubicBezTo>
                  <a:cubicBezTo>
                    <a:pt x="5895" y="9203"/>
                    <a:pt x="5888" y="9210"/>
                    <a:pt x="5888" y="9223"/>
                  </a:cubicBezTo>
                  <a:cubicBezTo>
                    <a:pt x="5888" y="9263"/>
                    <a:pt x="5917" y="9288"/>
                    <a:pt x="5933" y="9288"/>
                  </a:cubicBezTo>
                  <a:cubicBezTo>
                    <a:pt x="5938" y="9288"/>
                    <a:pt x="5942" y="9284"/>
                    <a:pt x="5942" y="9277"/>
                  </a:cubicBezTo>
                  <a:cubicBezTo>
                    <a:pt x="5947" y="9272"/>
                    <a:pt x="5955" y="9270"/>
                    <a:pt x="5965" y="9270"/>
                  </a:cubicBezTo>
                  <a:cubicBezTo>
                    <a:pt x="6006" y="9270"/>
                    <a:pt x="6077" y="9309"/>
                    <a:pt x="6077" y="9331"/>
                  </a:cubicBezTo>
                  <a:cubicBezTo>
                    <a:pt x="6104" y="9331"/>
                    <a:pt x="6104" y="9304"/>
                    <a:pt x="6104" y="9277"/>
                  </a:cubicBezTo>
                  <a:cubicBezTo>
                    <a:pt x="6104" y="9250"/>
                    <a:pt x="6130" y="9250"/>
                    <a:pt x="6130" y="9250"/>
                  </a:cubicBezTo>
                  <a:cubicBezTo>
                    <a:pt x="6157" y="9250"/>
                    <a:pt x="6157" y="9223"/>
                    <a:pt x="6157" y="9223"/>
                  </a:cubicBezTo>
                  <a:cubicBezTo>
                    <a:pt x="6157" y="9223"/>
                    <a:pt x="6157" y="9197"/>
                    <a:pt x="6157" y="9197"/>
                  </a:cubicBezTo>
                  <a:cubicBezTo>
                    <a:pt x="6130" y="9197"/>
                    <a:pt x="6130" y="9170"/>
                    <a:pt x="6130" y="9170"/>
                  </a:cubicBezTo>
                  <a:cubicBezTo>
                    <a:pt x="6157" y="9143"/>
                    <a:pt x="6157" y="9116"/>
                    <a:pt x="6157" y="9116"/>
                  </a:cubicBezTo>
                  <a:lnTo>
                    <a:pt x="6184" y="9116"/>
                  </a:lnTo>
                  <a:cubicBezTo>
                    <a:pt x="6157" y="9062"/>
                    <a:pt x="6211" y="9008"/>
                    <a:pt x="6238" y="9008"/>
                  </a:cubicBezTo>
                  <a:cubicBezTo>
                    <a:pt x="6292" y="9008"/>
                    <a:pt x="6292" y="8955"/>
                    <a:pt x="6265" y="8955"/>
                  </a:cubicBezTo>
                  <a:cubicBezTo>
                    <a:pt x="6238" y="8955"/>
                    <a:pt x="6238" y="8928"/>
                    <a:pt x="6265" y="8928"/>
                  </a:cubicBezTo>
                  <a:cubicBezTo>
                    <a:pt x="6292" y="8901"/>
                    <a:pt x="6319" y="8874"/>
                    <a:pt x="6319" y="8847"/>
                  </a:cubicBezTo>
                  <a:cubicBezTo>
                    <a:pt x="6319" y="8834"/>
                    <a:pt x="6319" y="8827"/>
                    <a:pt x="6322" y="8827"/>
                  </a:cubicBezTo>
                  <a:cubicBezTo>
                    <a:pt x="6325" y="8827"/>
                    <a:pt x="6332" y="8834"/>
                    <a:pt x="6346" y="8847"/>
                  </a:cubicBezTo>
                  <a:cubicBezTo>
                    <a:pt x="6355" y="8866"/>
                    <a:pt x="6365" y="8875"/>
                    <a:pt x="6373" y="8875"/>
                  </a:cubicBezTo>
                  <a:cubicBezTo>
                    <a:pt x="6388" y="8875"/>
                    <a:pt x="6399" y="8845"/>
                    <a:pt x="6399" y="8793"/>
                  </a:cubicBezTo>
                  <a:cubicBezTo>
                    <a:pt x="6399" y="8713"/>
                    <a:pt x="6399" y="8713"/>
                    <a:pt x="6453" y="8713"/>
                  </a:cubicBezTo>
                  <a:cubicBezTo>
                    <a:pt x="6480" y="8713"/>
                    <a:pt x="6507" y="8713"/>
                    <a:pt x="6507" y="8739"/>
                  </a:cubicBezTo>
                  <a:cubicBezTo>
                    <a:pt x="6518" y="8751"/>
                    <a:pt x="6529" y="8757"/>
                    <a:pt x="6538" y="8757"/>
                  </a:cubicBezTo>
                  <a:cubicBezTo>
                    <a:pt x="6551" y="8757"/>
                    <a:pt x="6561" y="8744"/>
                    <a:pt x="6561" y="8713"/>
                  </a:cubicBezTo>
                  <a:cubicBezTo>
                    <a:pt x="6561" y="8713"/>
                    <a:pt x="6561" y="8686"/>
                    <a:pt x="6588" y="8686"/>
                  </a:cubicBezTo>
                  <a:cubicBezTo>
                    <a:pt x="6614" y="8686"/>
                    <a:pt x="6588" y="8659"/>
                    <a:pt x="6534" y="8605"/>
                  </a:cubicBezTo>
                  <a:cubicBezTo>
                    <a:pt x="6507" y="8578"/>
                    <a:pt x="6480" y="8551"/>
                    <a:pt x="6453" y="8551"/>
                  </a:cubicBezTo>
                  <a:close/>
                  <a:moveTo>
                    <a:pt x="4679" y="9069"/>
                  </a:moveTo>
                  <a:cubicBezTo>
                    <a:pt x="4712" y="9069"/>
                    <a:pt x="4746" y="9076"/>
                    <a:pt x="4759" y="9089"/>
                  </a:cubicBezTo>
                  <a:lnTo>
                    <a:pt x="4732" y="9089"/>
                  </a:lnTo>
                  <a:cubicBezTo>
                    <a:pt x="4723" y="9084"/>
                    <a:pt x="4714" y="9082"/>
                    <a:pt x="4708" y="9082"/>
                  </a:cubicBezTo>
                  <a:cubicBezTo>
                    <a:pt x="4680" y="9082"/>
                    <a:pt x="4688" y="9126"/>
                    <a:pt x="4732" y="9170"/>
                  </a:cubicBezTo>
                  <a:cubicBezTo>
                    <a:pt x="4759" y="9197"/>
                    <a:pt x="4759" y="9277"/>
                    <a:pt x="4732" y="9304"/>
                  </a:cubicBezTo>
                  <a:cubicBezTo>
                    <a:pt x="4719" y="9331"/>
                    <a:pt x="4699" y="9344"/>
                    <a:pt x="4689" y="9344"/>
                  </a:cubicBezTo>
                  <a:cubicBezTo>
                    <a:pt x="4679" y="9344"/>
                    <a:pt x="4679" y="9331"/>
                    <a:pt x="4705" y="9304"/>
                  </a:cubicBezTo>
                  <a:cubicBezTo>
                    <a:pt x="4705" y="9304"/>
                    <a:pt x="4705" y="9250"/>
                    <a:pt x="4705" y="9223"/>
                  </a:cubicBezTo>
                  <a:cubicBezTo>
                    <a:pt x="4705" y="9197"/>
                    <a:pt x="4679" y="9170"/>
                    <a:pt x="4625" y="9170"/>
                  </a:cubicBezTo>
                  <a:cubicBezTo>
                    <a:pt x="4571" y="9170"/>
                    <a:pt x="4544" y="9143"/>
                    <a:pt x="4598" y="9089"/>
                  </a:cubicBezTo>
                  <a:cubicBezTo>
                    <a:pt x="4611" y="9076"/>
                    <a:pt x="4645" y="9069"/>
                    <a:pt x="4679" y="9069"/>
                  </a:cubicBezTo>
                  <a:close/>
                  <a:moveTo>
                    <a:pt x="6160" y="9302"/>
                  </a:moveTo>
                  <a:cubicBezTo>
                    <a:pt x="6151" y="9302"/>
                    <a:pt x="6141" y="9310"/>
                    <a:pt x="6130" y="9331"/>
                  </a:cubicBezTo>
                  <a:cubicBezTo>
                    <a:pt x="6104" y="9331"/>
                    <a:pt x="6104" y="9358"/>
                    <a:pt x="6130" y="9358"/>
                  </a:cubicBezTo>
                  <a:cubicBezTo>
                    <a:pt x="6130" y="9371"/>
                    <a:pt x="6137" y="9378"/>
                    <a:pt x="6147" y="9378"/>
                  </a:cubicBezTo>
                  <a:cubicBezTo>
                    <a:pt x="6157" y="9378"/>
                    <a:pt x="6171" y="9371"/>
                    <a:pt x="6184" y="9358"/>
                  </a:cubicBezTo>
                  <a:cubicBezTo>
                    <a:pt x="6184" y="9325"/>
                    <a:pt x="6174" y="9302"/>
                    <a:pt x="6160" y="9302"/>
                  </a:cubicBezTo>
                  <a:close/>
                  <a:moveTo>
                    <a:pt x="6480" y="9223"/>
                  </a:moveTo>
                  <a:cubicBezTo>
                    <a:pt x="6480" y="9223"/>
                    <a:pt x="6507" y="9223"/>
                    <a:pt x="6507" y="9277"/>
                  </a:cubicBezTo>
                  <a:cubicBezTo>
                    <a:pt x="6534" y="9304"/>
                    <a:pt x="6534" y="9331"/>
                    <a:pt x="6534" y="9358"/>
                  </a:cubicBezTo>
                  <a:cubicBezTo>
                    <a:pt x="6534" y="9358"/>
                    <a:pt x="6507" y="9385"/>
                    <a:pt x="6507" y="9385"/>
                  </a:cubicBezTo>
                  <a:cubicBezTo>
                    <a:pt x="6480" y="9385"/>
                    <a:pt x="6480" y="9358"/>
                    <a:pt x="6480" y="9358"/>
                  </a:cubicBezTo>
                  <a:cubicBezTo>
                    <a:pt x="6480" y="9331"/>
                    <a:pt x="6480" y="9304"/>
                    <a:pt x="6480" y="9277"/>
                  </a:cubicBezTo>
                  <a:cubicBezTo>
                    <a:pt x="6453" y="9277"/>
                    <a:pt x="6453" y="9250"/>
                    <a:pt x="6480" y="9223"/>
                  </a:cubicBezTo>
                  <a:close/>
                  <a:moveTo>
                    <a:pt x="1721" y="9304"/>
                  </a:moveTo>
                  <a:cubicBezTo>
                    <a:pt x="1748" y="9304"/>
                    <a:pt x="1748" y="9304"/>
                    <a:pt x="1748" y="9331"/>
                  </a:cubicBezTo>
                  <a:cubicBezTo>
                    <a:pt x="1775" y="9358"/>
                    <a:pt x="1775" y="9385"/>
                    <a:pt x="1775" y="9385"/>
                  </a:cubicBezTo>
                  <a:cubicBezTo>
                    <a:pt x="1771" y="9388"/>
                    <a:pt x="1767" y="9390"/>
                    <a:pt x="1764" y="9390"/>
                  </a:cubicBezTo>
                  <a:cubicBezTo>
                    <a:pt x="1741" y="9390"/>
                    <a:pt x="1721" y="9327"/>
                    <a:pt x="1721" y="9304"/>
                  </a:cubicBezTo>
                  <a:close/>
                  <a:moveTo>
                    <a:pt x="2044" y="6078"/>
                  </a:moveTo>
                  <a:cubicBezTo>
                    <a:pt x="1990" y="6105"/>
                    <a:pt x="1990" y="6105"/>
                    <a:pt x="1963" y="6293"/>
                  </a:cubicBezTo>
                  <a:cubicBezTo>
                    <a:pt x="1963" y="6508"/>
                    <a:pt x="1909" y="6615"/>
                    <a:pt x="1721" y="6750"/>
                  </a:cubicBezTo>
                  <a:cubicBezTo>
                    <a:pt x="1425" y="7019"/>
                    <a:pt x="1345" y="7234"/>
                    <a:pt x="1399" y="7691"/>
                  </a:cubicBezTo>
                  <a:cubicBezTo>
                    <a:pt x="1399" y="7906"/>
                    <a:pt x="1399" y="7933"/>
                    <a:pt x="1372" y="7987"/>
                  </a:cubicBezTo>
                  <a:cubicBezTo>
                    <a:pt x="1345" y="8040"/>
                    <a:pt x="1318" y="8094"/>
                    <a:pt x="1291" y="8148"/>
                  </a:cubicBezTo>
                  <a:cubicBezTo>
                    <a:pt x="1264" y="8202"/>
                    <a:pt x="1264" y="8256"/>
                    <a:pt x="1264" y="8417"/>
                  </a:cubicBezTo>
                  <a:cubicBezTo>
                    <a:pt x="1237" y="8551"/>
                    <a:pt x="1237" y="8605"/>
                    <a:pt x="1210" y="8659"/>
                  </a:cubicBezTo>
                  <a:cubicBezTo>
                    <a:pt x="1183" y="8686"/>
                    <a:pt x="1183" y="8766"/>
                    <a:pt x="1183" y="8820"/>
                  </a:cubicBezTo>
                  <a:cubicBezTo>
                    <a:pt x="1183" y="8928"/>
                    <a:pt x="1076" y="9304"/>
                    <a:pt x="1022" y="9385"/>
                  </a:cubicBezTo>
                  <a:cubicBezTo>
                    <a:pt x="995" y="9385"/>
                    <a:pt x="995" y="9412"/>
                    <a:pt x="1022" y="9412"/>
                  </a:cubicBezTo>
                  <a:cubicBezTo>
                    <a:pt x="1022" y="9415"/>
                    <a:pt x="1023" y="9417"/>
                    <a:pt x="1025" y="9417"/>
                  </a:cubicBezTo>
                  <a:cubicBezTo>
                    <a:pt x="1037" y="9417"/>
                    <a:pt x="1092" y="9331"/>
                    <a:pt x="1210" y="9143"/>
                  </a:cubicBezTo>
                  <a:cubicBezTo>
                    <a:pt x="1291" y="9008"/>
                    <a:pt x="1291" y="8955"/>
                    <a:pt x="1291" y="8847"/>
                  </a:cubicBezTo>
                  <a:cubicBezTo>
                    <a:pt x="1291" y="8793"/>
                    <a:pt x="1318" y="8713"/>
                    <a:pt x="1345" y="8659"/>
                  </a:cubicBezTo>
                  <a:cubicBezTo>
                    <a:pt x="1372" y="8578"/>
                    <a:pt x="1399" y="8497"/>
                    <a:pt x="1372" y="8417"/>
                  </a:cubicBezTo>
                  <a:cubicBezTo>
                    <a:pt x="1345" y="8336"/>
                    <a:pt x="1372" y="8309"/>
                    <a:pt x="1399" y="8229"/>
                  </a:cubicBezTo>
                  <a:cubicBezTo>
                    <a:pt x="1533" y="8014"/>
                    <a:pt x="1533" y="8014"/>
                    <a:pt x="1506" y="7798"/>
                  </a:cubicBezTo>
                  <a:cubicBezTo>
                    <a:pt x="1452" y="7341"/>
                    <a:pt x="1506" y="7153"/>
                    <a:pt x="1802" y="6884"/>
                  </a:cubicBezTo>
                  <a:cubicBezTo>
                    <a:pt x="2017" y="6696"/>
                    <a:pt x="2044" y="6615"/>
                    <a:pt x="2098" y="6185"/>
                  </a:cubicBezTo>
                  <a:cubicBezTo>
                    <a:pt x="2098" y="6078"/>
                    <a:pt x="2098" y="6078"/>
                    <a:pt x="2044" y="6078"/>
                  </a:cubicBezTo>
                  <a:close/>
                  <a:moveTo>
                    <a:pt x="4797" y="9142"/>
                  </a:moveTo>
                  <a:cubicBezTo>
                    <a:pt x="4812" y="9142"/>
                    <a:pt x="4842" y="9171"/>
                    <a:pt x="4894" y="9223"/>
                  </a:cubicBezTo>
                  <a:cubicBezTo>
                    <a:pt x="4947" y="9277"/>
                    <a:pt x="5028" y="9331"/>
                    <a:pt x="5082" y="9358"/>
                  </a:cubicBezTo>
                  <a:cubicBezTo>
                    <a:pt x="5109" y="9385"/>
                    <a:pt x="5136" y="9412"/>
                    <a:pt x="5136" y="9412"/>
                  </a:cubicBezTo>
                  <a:cubicBezTo>
                    <a:pt x="5136" y="9438"/>
                    <a:pt x="5136" y="9438"/>
                    <a:pt x="5109" y="9438"/>
                  </a:cubicBezTo>
                  <a:cubicBezTo>
                    <a:pt x="5082" y="9438"/>
                    <a:pt x="5001" y="9358"/>
                    <a:pt x="5001" y="9331"/>
                  </a:cubicBezTo>
                  <a:lnTo>
                    <a:pt x="4947" y="9331"/>
                  </a:lnTo>
                  <a:cubicBezTo>
                    <a:pt x="4907" y="9344"/>
                    <a:pt x="4887" y="9351"/>
                    <a:pt x="4880" y="9351"/>
                  </a:cubicBezTo>
                  <a:cubicBezTo>
                    <a:pt x="4874" y="9351"/>
                    <a:pt x="4880" y="9344"/>
                    <a:pt x="4894" y="9331"/>
                  </a:cubicBezTo>
                  <a:cubicBezTo>
                    <a:pt x="4937" y="9309"/>
                    <a:pt x="4928" y="9270"/>
                    <a:pt x="4894" y="9270"/>
                  </a:cubicBezTo>
                  <a:cubicBezTo>
                    <a:pt x="4886" y="9270"/>
                    <a:pt x="4877" y="9272"/>
                    <a:pt x="4867" y="9277"/>
                  </a:cubicBezTo>
                  <a:cubicBezTo>
                    <a:pt x="4840" y="9277"/>
                    <a:pt x="4840" y="9277"/>
                    <a:pt x="4840" y="9223"/>
                  </a:cubicBezTo>
                  <a:cubicBezTo>
                    <a:pt x="4840" y="9197"/>
                    <a:pt x="4813" y="9170"/>
                    <a:pt x="4813" y="9170"/>
                  </a:cubicBezTo>
                  <a:lnTo>
                    <a:pt x="4786" y="9170"/>
                  </a:lnTo>
                  <a:cubicBezTo>
                    <a:pt x="4786" y="9151"/>
                    <a:pt x="4790" y="9142"/>
                    <a:pt x="4797" y="9142"/>
                  </a:cubicBezTo>
                  <a:close/>
                  <a:moveTo>
                    <a:pt x="5405" y="9438"/>
                  </a:moveTo>
                  <a:cubicBezTo>
                    <a:pt x="5405" y="9438"/>
                    <a:pt x="5378" y="9465"/>
                    <a:pt x="5378" y="9465"/>
                  </a:cubicBezTo>
                  <a:cubicBezTo>
                    <a:pt x="5378" y="9465"/>
                    <a:pt x="5378" y="9492"/>
                    <a:pt x="5405" y="9492"/>
                  </a:cubicBezTo>
                  <a:cubicBezTo>
                    <a:pt x="5405" y="9492"/>
                    <a:pt x="5431" y="9465"/>
                    <a:pt x="5431" y="9465"/>
                  </a:cubicBezTo>
                  <a:cubicBezTo>
                    <a:pt x="5431" y="9465"/>
                    <a:pt x="5431" y="9438"/>
                    <a:pt x="5405" y="9438"/>
                  </a:cubicBezTo>
                  <a:close/>
                  <a:moveTo>
                    <a:pt x="5673" y="9412"/>
                  </a:moveTo>
                  <a:cubicBezTo>
                    <a:pt x="5647" y="9412"/>
                    <a:pt x="5647" y="9492"/>
                    <a:pt x="5700" y="9492"/>
                  </a:cubicBezTo>
                  <a:lnTo>
                    <a:pt x="5727" y="9492"/>
                  </a:lnTo>
                  <a:cubicBezTo>
                    <a:pt x="5754" y="9492"/>
                    <a:pt x="5700" y="9412"/>
                    <a:pt x="5673" y="9412"/>
                  </a:cubicBezTo>
                  <a:close/>
                  <a:moveTo>
                    <a:pt x="5566" y="9465"/>
                  </a:moveTo>
                  <a:cubicBezTo>
                    <a:pt x="5566" y="9465"/>
                    <a:pt x="5539" y="9492"/>
                    <a:pt x="5539" y="9492"/>
                  </a:cubicBezTo>
                  <a:cubicBezTo>
                    <a:pt x="5539" y="9515"/>
                    <a:pt x="5544" y="9523"/>
                    <a:pt x="5551" y="9523"/>
                  </a:cubicBezTo>
                  <a:cubicBezTo>
                    <a:pt x="5562" y="9523"/>
                    <a:pt x="5577" y="9508"/>
                    <a:pt x="5593" y="9492"/>
                  </a:cubicBezTo>
                  <a:cubicBezTo>
                    <a:pt x="5593" y="9465"/>
                    <a:pt x="5593" y="9465"/>
                    <a:pt x="5566" y="9465"/>
                  </a:cubicBezTo>
                  <a:close/>
                  <a:moveTo>
                    <a:pt x="5673" y="9519"/>
                  </a:moveTo>
                  <a:cubicBezTo>
                    <a:pt x="5673" y="9519"/>
                    <a:pt x="5647" y="9546"/>
                    <a:pt x="5647" y="9546"/>
                  </a:cubicBezTo>
                  <a:cubicBezTo>
                    <a:pt x="5647" y="9573"/>
                    <a:pt x="5647" y="9573"/>
                    <a:pt x="5673" y="9573"/>
                  </a:cubicBezTo>
                  <a:cubicBezTo>
                    <a:pt x="5673" y="9573"/>
                    <a:pt x="5673" y="9573"/>
                    <a:pt x="5673" y="9546"/>
                  </a:cubicBezTo>
                  <a:cubicBezTo>
                    <a:pt x="5700" y="9546"/>
                    <a:pt x="5700" y="9519"/>
                    <a:pt x="5673" y="9519"/>
                  </a:cubicBezTo>
                  <a:close/>
                  <a:moveTo>
                    <a:pt x="5593" y="9573"/>
                  </a:moveTo>
                  <a:cubicBezTo>
                    <a:pt x="5593" y="9573"/>
                    <a:pt x="5566" y="9573"/>
                    <a:pt x="5566" y="9600"/>
                  </a:cubicBezTo>
                  <a:cubicBezTo>
                    <a:pt x="5566" y="9613"/>
                    <a:pt x="5573" y="9620"/>
                    <a:pt x="5579" y="9620"/>
                  </a:cubicBezTo>
                  <a:cubicBezTo>
                    <a:pt x="5586" y="9620"/>
                    <a:pt x="5593" y="9613"/>
                    <a:pt x="5593" y="9600"/>
                  </a:cubicBezTo>
                  <a:cubicBezTo>
                    <a:pt x="5620" y="9600"/>
                    <a:pt x="5593" y="9573"/>
                    <a:pt x="5593" y="9573"/>
                  </a:cubicBezTo>
                  <a:close/>
                  <a:moveTo>
                    <a:pt x="7642" y="7608"/>
                  </a:moveTo>
                  <a:lnTo>
                    <a:pt x="7642" y="7608"/>
                  </a:lnTo>
                  <a:cubicBezTo>
                    <a:pt x="7645" y="7608"/>
                    <a:pt x="7669" y="7626"/>
                    <a:pt x="7717" y="7664"/>
                  </a:cubicBezTo>
                  <a:cubicBezTo>
                    <a:pt x="7878" y="7772"/>
                    <a:pt x="8039" y="7933"/>
                    <a:pt x="8147" y="8040"/>
                  </a:cubicBezTo>
                  <a:cubicBezTo>
                    <a:pt x="8254" y="8202"/>
                    <a:pt x="8308" y="8309"/>
                    <a:pt x="8416" y="8793"/>
                  </a:cubicBezTo>
                  <a:cubicBezTo>
                    <a:pt x="8496" y="9170"/>
                    <a:pt x="8577" y="9358"/>
                    <a:pt x="8712" y="9546"/>
                  </a:cubicBezTo>
                  <a:cubicBezTo>
                    <a:pt x="8783" y="9617"/>
                    <a:pt x="8833" y="9688"/>
                    <a:pt x="8844" y="9722"/>
                  </a:cubicBezTo>
                  <a:lnTo>
                    <a:pt x="8844" y="9722"/>
                  </a:lnTo>
                  <a:cubicBezTo>
                    <a:pt x="8823" y="9698"/>
                    <a:pt x="8797" y="9666"/>
                    <a:pt x="8765" y="9627"/>
                  </a:cubicBezTo>
                  <a:cubicBezTo>
                    <a:pt x="8604" y="9465"/>
                    <a:pt x="8443" y="9143"/>
                    <a:pt x="8416" y="8955"/>
                  </a:cubicBezTo>
                  <a:cubicBezTo>
                    <a:pt x="8389" y="8874"/>
                    <a:pt x="8389" y="8766"/>
                    <a:pt x="8362" y="8686"/>
                  </a:cubicBezTo>
                  <a:cubicBezTo>
                    <a:pt x="8362" y="8632"/>
                    <a:pt x="8335" y="8524"/>
                    <a:pt x="8308" y="8444"/>
                  </a:cubicBezTo>
                  <a:cubicBezTo>
                    <a:pt x="8201" y="8121"/>
                    <a:pt x="8093" y="8014"/>
                    <a:pt x="7824" y="7772"/>
                  </a:cubicBezTo>
                  <a:cubicBezTo>
                    <a:pt x="7703" y="7667"/>
                    <a:pt x="7637" y="7608"/>
                    <a:pt x="7642" y="7608"/>
                  </a:cubicBezTo>
                  <a:close/>
                  <a:moveTo>
                    <a:pt x="5593" y="9734"/>
                  </a:moveTo>
                  <a:cubicBezTo>
                    <a:pt x="5593" y="9734"/>
                    <a:pt x="5620" y="9734"/>
                    <a:pt x="5620" y="9761"/>
                  </a:cubicBezTo>
                  <a:cubicBezTo>
                    <a:pt x="5620" y="9775"/>
                    <a:pt x="5620" y="9781"/>
                    <a:pt x="5613" y="9781"/>
                  </a:cubicBezTo>
                  <a:cubicBezTo>
                    <a:pt x="5606" y="9781"/>
                    <a:pt x="5593" y="9775"/>
                    <a:pt x="5566" y="9761"/>
                  </a:cubicBezTo>
                  <a:cubicBezTo>
                    <a:pt x="5566" y="9761"/>
                    <a:pt x="5566" y="9761"/>
                    <a:pt x="5593" y="9734"/>
                  </a:cubicBezTo>
                  <a:close/>
                  <a:moveTo>
                    <a:pt x="5781" y="9761"/>
                  </a:moveTo>
                  <a:cubicBezTo>
                    <a:pt x="5754" y="9788"/>
                    <a:pt x="5754" y="9788"/>
                    <a:pt x="5727" y="9788"/>
                  </a:cubicBezTo>
                  <a:cubicBezTo>
                    <a:pt x="5727" y="9788"/>
                    <a:pt x="5727" y="9788"/>
                    <a:pt x="5727" y="9761"/>
                  </a:cubicBezTo>
                  <a:close/>
                  <a:moveTo>
                    <a:pt x="3630" y="9761"/>
                  </a:moveTo>
                  <a:lnTo>
                    <a:pt x="3630" y="9761"/>
                  </a:lnTo>
                  <a:cubicBezTo>
                    <a:pt x="3657" y="9788"/>
                    <a:pt x="3684" y="9788"/>
                    <a:pt x="3684" y="9788"/>
                  </a:cubicBezTo>
                  <a:cubicBezTo>
                    <a:pt x="3684" y="9799"/>
                    <a:pt x="3679" y="9806"/>
                    <a:pt x="3672" y="9806"/>
                  </a:cubicBezTo>
                  <a:cubicBezTo>
                    <a:pt x="3662" y="9806"/>
                    <a:pt x="3646" y="9793"/>
                    <a:pt x="3630" y="9761"/>
                  </a:cubicBezTo>
                  <a:close/>
                  <a:moveTo>
                    <a:pt x="5888" y="9761"/>
                  </a:moveTo>
                  <a:cubicBezTo>
                    <a:pt x="5915" y="9761"/>
                    <a:pt x="5915" y="9788"/>
                    <a:pt x="5915" y="9788"/>
                  </a:cubicBezTo>
                  <a:cubicBezTo>
                    <a:pt x="5915" y="9815"/>
                    <a:pt x="5915" y="9815"/>
                    <a:pt x="5888" y="9815"/>
                  </a:cubicBezTo>
                  <a:cubicBezTo>
                    <a:pt x="5862" y="9815"/>
                    <a:pt x="5862" y="9815"/>
                    <a:pt x="5862" y="9788"/>
                  </a:cubicBezTo>
                  <a:cubicBezTo>
                    <a:pt x="5888" y="9788"/>
                    <a:pt x="5888" y="9761"/>
                    <a:pt x="5888" y="9761"/>
                  </a:cubicBezTo>
                  <a:close/>
                  <a:moveTo>
                    <a:pt x="6238" y="9761"/>
                  </a:moveTo>
                  <a:cubicBezTo>
                    <a:pt x="6211" y="9761"/>
                    <a:pt x="6211" y="9788"/>
                    <a:pt x="6211" y="9788"/>
                  </a:cubicBezTo>
                  <a:cubicBezTo>
                    <a:pt x="6211" y="9815"/>
                    <a:pt x="6211" y="9815"/>
                    <a:pt x="6238" y="9815"/>
                  </a:cubicBezTo>
                  <a:cubicBezTo>
                    <a:pt x="6238" y="9815"/>
                    <a:pt x="6238" y="9815"/>
                    <a:pt x="6238" y="9788"/>
                  </a:cubicBezTo>
                  <a:cubicBezTo>
                    <a:pt x="6238" y="9788"/>
                    <a:pt x="6238" y="9761"/>
                    <a:pt x="6238" y="9761"/>
                  </a:cubicBezTo>
                  <a:close/>
                  <a:moveTo>
                    <a:pt x="5978" y="9348"/>
                  </a:moveTo>
                  <a:cubicBezTo>
                    <a:pt x="5967" y="9348"/>
                    <a:pt x="5956" y="9351"/>
                    <a:pt x="5942" y="9358"/>
                  </a:cubicBezTo>
                  <a:cubicBezTo>
                    <a:pt x="5862" y="9358"/>
                    <a:pt x="5888" y="9438"/>
                    <a:pt x="6023" y="9573"/>
                  </a:cubicBezTo>
                  <a:cubicBezTo>
                    <a:pt x="6077" y="9627"/>
                    <a:pt x="6157" y="9680"/>
                    <a:pt x="6157" y="9680"/>
                  </a:cubicBezTo>
                  <a:cubicBezTo>
                    <a:pt x="6130" y="9654"/>
                    <a:pt x="6050" y="9546"/>
                    <a:pt x="6077" y="9519"/>
                  </a:cubicBezTo>
                  <a:lnTo>
                    <a:pt x="6077" y="9519"/>
                  </a:lnTo>
                  <a:cubicBezTo>
                    <a:pt x="6077" y="9519"/>
                    <a:pt x="6104" y="9546"/>
                    <a:pt x="6130" y="9573"/>
                  </a:cubicBezTo>
                  <a:cubicBezTo>
                    <a:pt x="6157" y="9600"/>
                    <a:pt x="6184" y="9654"/>
                    <a:pt x="6211" y="9680"/>
                  </a:cubicBezTo>
                  <a:cubicBezTo>
                    <a:pt x="6238" y="9680"/>
                    <a:pt x="6265" y="9734"/>
                    <a:pt x="6292" y="9761"/>
                  </a:cubicBezTo>
                  <a:cubicBezTo>
                    <a:pt x="6292" y="9815"/>
                    <a:pt x="6319" y="9842"/>
                    <a:pt x="6346" y="9842"/>
                  </a:cubicBezTo>
                  <a:cubicBezTo>
                    <a:pt x="6372" y="9842"/>
                    <a:pt x="6346" y="9788"/>
                    <a:pt x="6319" y="9761"/>
                  </a:cubicBezTo>
                  <a:cubicBezTo>
                    <a:pt x="6292" y="9761"/>
                    <a:pt x="6292" y="9734"/>
                    <a:pt x="6292" y="9734"/>
                  </a:cubicBezTo>
                  <a:cubicBezTo>
                    <a:pt x="6292" y="9707"/>
                    <a:pt x="6265" y="9707"/>
                    <a:pt x="6265" y="9680"/>
                  </a:cubicBezTo>
                  <a:cubicBezTo>
                    <a:pt x="6211" y="9627"/>
                    <a:pt x="6130" y="9519"/>
                    <a:pt x="6050" y="9438"/>
                  </a:cubicBezTo>
                  <a:cubicBezTo>
                    <a:pt x="6030" y="9378"/>
                    <a:pt x="6009" y="9348"/>
                    <a:pt x="5978" y="9348"/>
                  </a:cubicBezTo>
                  <a:close/>
                  <a:moveTo>
                    <a:pt x="6372" y="9842"/>
                  </a:moveTo>
                  <a:cubicBezTo>
                    <a:pt x="6346" y="9842"/>
                    <a:pt x="6346" y="9869"/>
                    <a:pt x="6346" y="9869"/>
                  </a:cubicBezTo>
                  <a:cubicBezTo>
                    <a:pt x="6346" y="9896"/>
                    <a:pt x="6346" y="9896"/>
                    <a:pt x="6372" y="9896"/>
                  </a:cubicBezTo>
                  <a:cubicBezTo>
                    <a:pt x="6372" y="9896"/>
                    <a:pt x="6399" y="9896"/>
                    <a:pt x="6399" y="9869"/>
                  </a:cubicBezTo>
                  <a:cubicBezTo>
                    <a:pt x="6399" y="9869"/>
                    <a:pt x="6372" y="9842"/>
                    <a:pt x="6372" y="9842"/>
                  </a:cubicBezTo>
                  <a:close/>
                  <a:moveTo>
                    <a:pt x="3738" y="9869"/>
                  </a:moveTo>
                  <a:cubicBezTo>
                    <a:pt x="3764" y="9896"/>
                    <a:pt x="3764" y="9896"/>
                    <a:pt x="3764" y="9896"/>
                  </a:cubicBezTo>
                  <a:cubicBezTo>
                    <a:pt x="3764" y="9907"/>
                    <a:pt x="3764" y="9913"/>
                    <a:pt x="3763" y="9913"/>
                  </a:cubicBezTo>
                  <a:cubicBezTo>
                    <a:pt x="3760" y="9913"/>
                    <a:pt x="3753" y="9900"/>
                    <a:pt x="3738" y="9869"/>
                  </a:cubicBezTo>
                  <a:close/>
                  <a:moveTo>
                    <a:pt x="5942" y="9869"/>
                  </a:moveTo>
                  <a:cubicBezTo>
                    <a:pt x="5942" y="9869"/>
                    <a:pt x="5969" y="9869"/>
                    <a:pt x="5969" y="9896"/>
                  </a:cubicBezTo>
                  <a:cubicBezTo>
                    <a:pt x="5983" y="9909"/>
                    <a:pt x="5983" y="9916"/>
                    <a:pt x="5976" y="9916"/>
                  </a:cubicBezTo>
                  <a:cubicBezTo>
                    <a:pt x="5969" y="9916"/>
                    <a:pt x="5956" y="9909"/>
                    <a:pt x="5942" y="9896"/>
                  </a:cubicBezTo>
                  <a:cubicBezTo>
                    <a:pt x="5942" y="9869"/>
                    <a:pt x="5942" y="9869"/>
                    <a:pt x="5942" y="9869"/>
                  </a:cubicBezTo>
                  <a:close/>
                  <a:moveTo>
                    <a:pt x="1909" y="9627"/>
                  </a:moveTo>
                  <a:lnTo>
                    <a:pt x="1909" y="9627"/>
                  </a:lnTo>
                  <a:cubicBezTo>
                    <a:pt x="1909" y="9627"/>
                    <a:pt x="1990" y="9680"/>
                    <a:pt x="2071" y="9761"/>
                  </a:cubicBezTo>
                  <a:cubicBezTo>
                    <a:pt x="2151" y="9842"/>
                    <a:pt x="2232" y="9922"/>
                    <a:pt x="2205" y="9922"/>
                  </a:cubicBezTo>
                  <a:cubicBezTo>
                    <a:pt x="2205" y="9922"/>
                    <a:pt x="1909" y="9654"/>
                    <a:pt x="1909" y="9627"/>
                  </a:cubicBezTo>
                  <a:close/>
                  <a:moveTo>
                    <a:pt x="4690" y="3808"/>
                  </a:moveTo>
                  <a:cubicBezTo>
                    <a:pt x="4708" y="3808"/>
                    <a:pt x="4740" y="3827"/>
                    <a:pt x="4759" y="3846"/>
                  </a:cubicBezTo>
                  <a:cubicBezTo>
                    <a:pt x="4786" y="3873"/>
                    <a:pt x="4894" y="3927"/>
                    <a:pt x="4947" y="3954"/>
                  </a:cubicBezTo>
                  <a:cubicBezTo>
                    <a:pt x="5216" y="4088"/>
                    <a:pt x="5297" y="4249"/>
                    <a:pt x="5270" y="4465"/>
                  </a:cubicBezTo>
                  <a:cubicBezTo>
                    <a:pt x="5216" y="4680"/>
                    <a:pt x="5216" y="4922"/>
                    <a:pt x="5243" y="5029"/>
                  </a:cubicBezTo>
                  <a:cubicBezTo>
                    <a:pt x="5270" y="5164"/>
                    <a:pt x="5324" y="5217"/>
                    <a:pt x="5539" y="5406"/>
                  </a:cubicBezTo>
                  <a:cubicBezTo>
                    <a:pt x="5620" y="5486"/>
                    <a:pt x="5700" y="5567"/>
                    <a:pt x="5700" y="5621"/>
                  </a:cubicBezTo>
                  <a:cubicBezTo>
                    <a:pt x="5754" y="5701"/>
                    <a:pt x="5781" y="5997"/>
                    <a:pt x="5781" y="6158"/>
                  </a:cubicBezTo>
                  <a:cubicBezTo>
                    <a:pt x="5781" y="6212"/>
                    <a:pt x="5808" y="6239"/>
                    <a:pt x="5808" y="6239"/>
                  </a:cubicBezTo>
                  <a:cubicBezTo>
                    <a:pt x="5862" y="6239"/>
                    <a:pt x="5862" y="5809"/>
                    <a:pt x="5835" y="5621"/>
                  </a:cubicBezTo>
                  <a:cubicBezTo>
                    <a:pt x="5781" y="5486"/>
                    <a:pt x="5700" y="5379"/>
                    <a:pt x="5539" y="5244"/>
                  </a:cubicBezTo>
                  <a:cubicBezTo>
                    <a:pt x="5458" y="5190"/>
                    <a:pt x="5431" y="5137"/>
                    <a:pt x="5378" y="5056"/>
                  </a:cubicBezTo>
                  <a:cubicBezTo>
                    <a:pt x="5351" y="4975"/>
                    <a:pt x="5351" y="4949"/>
                    <a:pt x="5378" y="4707"/>
                  </a:cubicBezTo>
                  <a:cubicBezTo>
                    <a:pt x="5378" y="4572"/>
                    <a:pt x="5405" y="4384"/>
                    <a:pt x="5405" y="4330"/>
                  </a:cubicBezTo>
                  <a:cubicBezTo>
                    <a:pt x="5405" y="4279"/>
                    <a:pt x="5405" y="4238"/>
                    <a:pt x="5405" y="4223"/>
                  </a:cubicBezTo>
                  <a:cubicBezTo>
                    <a:pt x="5431" y="4223"/>
                    <a:pt x="5431" y="4249"/>
                    <a:pt x="5431" y="4249"/>
                  </a:cubicBezTo>
                  <a:cubicBezTo>
                    <a:pt x="5431" y="4276"/>
                    <a:pt x="5431" y="4303"/>
                    <a:pt x="5458" y="4303"/>
                  </a:cubicBezTo>
                  <a:cubicBezTo>
                    <a:pt x="5485" y="4330"/>
                    <a:pt x="5485" y="4330"/>
                    <a:pt x="5458" y="4330"/>
                  </a:cubicBezTo>
                  <a:cubicBezTo>
                    <a:pt x="5431" y="4357"/>
                    <a:pt x="5431" y="4438"/>
                    <a:pt x="5458" y="4438"/>
                  </a:cubicBezTo>
                  <a:cubicBezTo>
                    <a:pt x="5458" y="4438"/>
                    <a:pt x="5485" y="4411"/>
                    <a:pt x="5512" y="4384"/>
                  </a:cubicBezTo>
                  <a:cubicBezTo>
                    <a:pt x="5527" y="4354"/>
                    <a:pt x="5542" y="4333"/>
                    <a:pt x="5552" y="4333"/>
                  </a:cubicBezTo>
                  <a:cubicBezTo>
                    <a:pt x="5560" y="4333"/>
                    <a:pt x="5566" y="4348"/>
                    <a:pt x="5566" y="4384"/>
                  </a:cubicBezTo>
                  <a:cubicBezTo>
                    <a:pt x="5566" y="4384"/>
                    <a:pt x="5593" y="4411"/>
                    <a:pt x="5593" y="4411"/>
                  </a:cubicBezTo>
                  <a:cubicBezTo>
                    <a:pt x="5647" y="4411"/>
                    <a:pt x="5727" y="4438"/>
                    <a:pt x="5727" y="4465"/>
                  </a:cubicBezTo>
                  <a:cubicBezTo>
                    <a:pt x="5727" y="4496"/>
                    <a:pt x="5727" y="4509"/>
                    <a:pt x="5738" y="4509"/>
                  </a:cubicBezTo>
                  <a:cubicBezTo>
                    <a:pt x="5746" y="4509"/>
                    <a:pt x="5759" y="4503"/>
                    <a:pt x="5781" y="4491"/>
                  </a:cubicBezTo>
                  <a:cubicBezTo>
                    <a:pt x="5781" y="4480"/>
                    <a:pt x="5786" y="4474"/>
                    <a:pt x="5793" y="4474"/>
                  </a:cubicBezTo>
                  <a:cubicBezTo>
                    <a:pt x="5803" y="4474"/>
                    <a:pt x="5819" y="4487"/>
                    <a:pt x="5835" y="4518"/>
                  </a:cubicBezTo>
                  <a:cubicBezTo>
                    <a:pt x="5862" y="4545"/>
                    <a:pt x="5862" y="4545"/>
                    <a:pt x="5862" y="4572"/>
                  </a:cubicBezTo>
                  <a:cubicBezTo>
                    <a:pt x="5835" y="4599"/>
                    <a:pt x="5835" y="4653"/>
                    <a:pt x="5888" y="4653"/>
                  </a:cubicBezTo>
                  <a:cubicBezTo>
                    <a:pt x="5942" y="4653"/>
                    <a:pt x="5915" y="4680"/>
                    <a:pt x="5888" y="4707"/>
                  </a:cubicBezTo>
                  <a:cubicBezTo>
                    <a:pt x="5862" y="4707"/>
                    <a:pt x="5835" y="4707"/>
                    <a:pt x="5835" y="4733"/>
                  </a:cubicBezTo>
                  <a:cubicBezTo>
                    <a:pt x="5835" y="4747"/>
                    <a:pt x="5835" y="4754"/>
                    <a:pt x="5838" y="4754"/>
                  </a:cubicBezTo>
                  <a:cubicBezTo>
                    <a:pt x="5841" y="4754"/>
                    <a:pt x="5848" y="4747"/>
                    <a:pt x="5862" y="4733"/>
                  </a:cubicBezTo>
                  <a:cubicBezTo>
                    <a:pt x="5873" y="4722"/>
                    <a:pt x="5879" y="4716"/>
                    <a:pt x="5883" y="4716"/>
                  </a:cubicBezTo>
                  <a:cubicBezTo>
                    <a:pt x="5888" y="4716"/>
                    <a:pt x="5888" y="4729"/>
                    <a:pt x="5888" y="4760"/>
                  </a:cubicBezTo>
                  <a:cubicBezTo>
                    <a:pt x="5888" y="4787"/>
                    <a:pt x="5915" y="4814"/>
                    <a:pt x="5942" y="4841"/>
                  </a:cubicBezTo>
                  <a:cubicBezTo>
                    <a:pt x="5969" y="4868"/>
                    <a:pt x="5996" y="4895"/>
                    <a:pt x="5996" y="4895"/>
                  </a:cubicBezTo>
                  <a:cubicBezTo>
                    <a:pt x="6023" y="4895"/>
                    <a:pt x="6023" y="4895"/>
                    <a:pt x="6050" y="4922"/>
                  </a:cubicBezTo>
                  <a:cubicBezTo>
                    <a:pt x="6077" y="4922"/>
                    <a:pt x="6077" y="4922"/>
                    <a:pt x="6104" y="4895"/>
                  </a:cubicBezTo>
                  <a:cubicBezTo>
                    <a:pt x="6104" y="4949"/>
                    <a:pt x="6104" y="4949"/>
                    <a:pt x="6157" y="4949"/>
                  </a:cubicBezTo>
                  <a:cubicBezTo>
                    <a:pt x="6165" y="4941"/>
                    <a:pt x="6171" y="4937"/>
                    <a:pt x="6174" y="4937"/>
                  </a:cubicBezTo>
                  <a:cubicBezTo>
                    <a:pt x="6182" y="4937"/>
                    <a:pt x="6176" y="4956"/>
                    <a:pt x="6157" y="4975"/>
                  </a:cubicBezTo>
                  <a:cubicBezTo>
                    <a:pt x="6130" y="5002"/>
                    <a:pt x="6130" y="5002"/>
                    <a:pt x="6184" y="5029"/>
                  </a:cubicBezTo>
                  <a:cubicBezTo>
                    <a:pt x="6238" y="5056"/>
                    <a:pt x="6265" y="5056"/>
                    <a:pt x="6292" y="5083"/>
                  </a:cubicBezTo>
                  <a:cubicBezTo>
                    <a:pt x="6319" y="5083"/>
                    <a:pt x="6292" y="5083"/>
                    <a:pt x="6292" y="5110"/>
                  </a:cubicBezTo>
                  <a:cubicBezTo>
                    <a:pt x="6265" y="5137"/>
                    <a:pt x="6265" y="5137"/>
                    <a:pt x="6319" y="5164"/>
                  </a:cubicBezTo>
                  <a:cubicBezTo>
                    <a:pt x="6346" y="5164"/>
                    <a:pt x="6372" y="5190"/>
                    <a:pt x="6346" y="5244"/>
                  </a:cubicBezTo>
                  <a:cubicBezTo>
                    <a:pt x="6346" y="5271"/>
                    <a:pt x="6346" y="5298"/>
                    <a:pt x="6372" y="5298"/>
                  </a:cubicBezTo>
                  <a:cubicBezTo>
                    <a:pt x="6372" y="5298"/>
                    <a:pt x="6399" y="5325"/>
                    <a:pt x="6372" y="5352"/>
                  </a:cubicBezTo>
                  <a:cubicBezTo>
                    <a:pt x="6372" y="5379"/>
                    <a:pt x="6372" y="5379"/>
                    <a:pt x="6399" y="5406"/>
                  </a:cubicBezTo>
                  <a:cubicBezTo>
                    <a:pt x="6426" y="5406"/>
                    <a:pt x="6453" y="5432"/>
                    <a:pt x="6453" y="5459"/>
                  </a:cubicBezTo>
                  <a:cubicBezTo>
                    <a:pt x="6453" y="5473"/>
                    <a:pt x="6453" y="5480"/>
                    <a:pt x="6450" y="5480"/>
                  </a:cubicBezTo>
                  <a:cubicBezTo>
                    <a:pt x="6446" y="5480"/>
                    <a:pt x="6440" y="5473"/>
                    <a:pt x="6426" y="5459"/>
                  </a:cubicBezTo>
                  <a:cubicBezTo>
                    <a:pt x="6426" y="5446"/>
                    <a:pt x="6419" y="5439"/>
                    <a:pt x="6413" y="5439"/>
                  </a:cubicBezTo>
                  <a:cubicBezTo>
                    <a:pt x="6406" y="5439"/>
                    <a:pt x="6399" y="5446"/>
                    <a:pt x="6399" y="5459"/>
                  </a:cubicBezTo>
                  <a:cubicBezTo>
                    <a:pt x="6399" y="5459"/>
                    <a:pt x="6399" y="5486"/>
                    <a:pt x="6426" y="5486"/>
                  </a:cubicBezTo>
                  <a:cubicBezTo>
                    <a:pt x="6426" y="5513"/>
                    <a:pt x="6453" y="5513"/>
                    <a:pt x="6453" y="5540"/>
                  </a:cubicBezTo>
                  <a:cubicBezTo>
                    <a:pt x="6453" y="5540"/>
                    <a:pt x="6480" y="5594"/>
                    <a:pt x="6480" y="5621"/>
                  </a:cubicBezTo>
                  <a:cubicBezTo>
                    <a:pt x="6507" y="5674"/>
                    <a:pt x="6534" y="5701"/>
                    <a:pt x="6534" y="5755"/>
                  </a:cubicBezTo>
                  <a:cubicBezTo>
                    <a:pt x="6507" y="5782"/>
                    <a:pt x="6534" y="5809"/>
                    <a:pt x="6534" y="5836"/>
                  </a:cubicBezTo>
                  <a:cubicBezTo>
                    <a:pt x="6561" y="5863"/>
                    <a:pt x="6561" y="5890"/>
                    <a:pt x="6561" y="5916"/>
                  </a:cubicBezTo>
                  <a:cubicBezTo>
                    <a:pt x="6561" y="5943"/>
                    <a:pt x="6561" y="5943"/>
                    <a:pt x="6588" y="5943"/>
                  </a:cubicBezTo>
                  <a:cubicBezTo>
                    <a:pt x="6588" y="5943"/>
                    <a:pt x="6588" y="5970"/>
                    <a:pt x="6588" y="5970"/>
                  </a:cubicBezTo>
                  <a:cubicBezTo>
                    <a:pt x="6561" y="5997"/>
                    <a:pt x="6561" y="6024"/>
                    <a:pt x="6588" y="6024"/>
                  </a:cubicBezTo>
                  <a:cubicBezTo>
                    <a:pt x="6614" y="6024"/>
                    <a:pt x="6614" y="6024"/>
                    <a:pt x="6588" y="6051"/>
                  </a:cubicBezTo>
                  <a:cubicBezTo>
                    <a:pt x="6588" y="6078"/>
                    <a:pt x="6588" y="6078"/>
                    <a:pt x="6588" y="6078"/>
                  </a:cubicBezTo>
                  <a:cubicBezTo>
                    <a:pt x="6614" y="6078"/>
                    <a:pt x="6614" y="6132"/>
                    <a:pt x="6588" y="6132"/>
                  </a:cubicBezTo>
                  <a:cubicBezTo>
                    <a:pt x="6588" y="6132"/>
                    <a:pt x="6588" y="6158"/>
                    <a:pt x="6614" y="6158"/>
                  </a:cubicBezTo>
                  <a:cubicBezTo>
                    <a:pt x="6641" y="6185"/>
                    <a:pt x="6641" y="6212"/>
                    <a:pt x="6614" y="6293"/>
                  </a:cubicBezTo>
                  <a:cubicBezTo>
                    <a:pt x="6614" y="6347"/>
                    <a:pt x="6614" y="6400"/>
                    <a:pt x="6614" y="6400"/>
                  </a:cubicBezTo>
                  <a:cubicBezTo>
                    <a:pt x="6641" y="6400"/>
                    <a:pt x="6641" y="6400"/>
                    <a:pt x="6641" y="6373"/>
                  </a:cubicBezTo>
                  <a:cubicBezTo>
                    <a:pt x="6641" y="6373"/>
                    <a:pt x="6641" y="6347"/>
                    <a:pt x="6668" y="6347"/>
                  </a:cubicBezTo>
                  <a:cubicBezTo>
                    <a:pt x="6668" y="6347"/>
                    <a:pt x="6668" y="6373"/>
                    <a:pt x="6668" y="6400"/>
                  </a:cubicBezTo>
                  <a:cubicBezTo>
                    <a:pt x="6641" y="6400"/>
                    <a:pt x="6641" y="6454"/>
                    <a:pt x="6641" y="6481"/>
                  </a:cubicBezTo>
                  <a:cubicBezTo>
                    <a:pt x="6668" y="6589"/>
                    <a:pt x="6668" y="6669"/>
                    <a:pt x="6668" y="6669"/>
                  </a:cubicBezTo>
                  <a:cubicBezTo>
                    <a:pt x="6662" y="6666"/>
                    <a:pt x="6657" y="6665"/>
                    <a:pt x="6653" y="6665"/>
                  </a:cubicBezTo>
                  <a:cubicBezTo>
                    <a:pt x="6621" y="6665"/>
                    <a:pt x="6647" y="6753"/>
                    <a:pt x="6695" y="6777"/>
                  </a:cubicBezTo>
                  <a:cubicBezTo>
                    <a:pt x="6749" y="6831"/>
                    <a:pt x="6749" y="6857"/>
                    <a:pt x="6695" y="6857"/>
                  </a:cubicBezTo>
                  <a:cubicBezTo>
                    <a:pt x="6668" y="6857"/>
                    <a:pt x="6668" y="6831"/>
                    <a:pt x="6668" y="6831"/>
                  </a:cubicBezTo>
                  <a:cubicBezTo>
                    <a:pt x="6668" y="6831"/>
                    <a:pt x="6641" y="6804"/>
                    <a:pt x="6641" y="6804"/>
                  </a:cubicBezTo>
                  <a:cubicBezTo>
                    <a:pt x="6588" y="6804"/>
                    <a:pt x="6614" y="6831"/>
                    <a:pt x="6668" y="6884"/>
                  </a:cubicBezTo>
                  <a:cubicBezTo>
                    <a:pt x="6722" y="6911"/>
                    <a:pt x="6749" y="6938"/>
                    <a:pt x="6749" y="6965"/>
                  </a:cubicBezTo>
                  <a:cubicBezTo>
                    <a:pt x="6749" y="6992"/>
                    <a:pt x="6749" y="7019"/>
                    <a:pt x="6776" y="7073"/>
                  </a:cubicBezTo>
                  <a:cubicBezTo>
                    <a:pt x="6803" y="7099"/>
                    <a:pt x="6803" y="7126"/>
                    <a:pt x="6749" y="7126"/>
                  </a:cubicBezTo>
                  <a:lnTo>
                    <a:pt x="6776" y="7126"/>
                  </a:lnTo>
                  <a:cubicBezTo>
                    <a:pt x="6776" y="7153"/>
                    <a:pt x="6803" y="7180"/>
                    <a:pt x="6776" y="7180"/>
                  </a:cubicBezTo>
                  <a:cubicBezTo>
                    <a:pt x="6776" y="7180"/>
                    <a:pt x="6776" y="7207"/>
                    <a:pt x="6776" y="7261"/>
                  </a:cubicBezTo>
                  <a:cubicBezTo>
                    <a:pt x="6803" y="7341"/>
                    <a:pt x="6776" y="7368"/>
                    <a:pt x="6776" y="7368"/>
                  </a:cubicBezTo>
                  <a:cubicBezTo>
                    <a:pt x="6732" y="7412"/>
                    <a:pt x="6742" y="7456"/>
                    <a:pt x="6776" y="7456"/>
                  </a:cubicBezTo>
                  <a:cubicBezTo>
                    <a:pt x="6784" y="7456"/>
                    <a:pt x="6793" y="7454"/>
                    <a:pt x="6803" y="7449"/>
                  </a:cubicBezTo>
                  <a:cubicBezTo>
                    <a:pt x="6829" y="7449"/>
                    <a:pt x="6829" y="7449"/>
                    <a:pt x="6803" y="7503"/>
                  </a:cubicBezTo>
                  <a:cubicBezTo>
                    <a:pt x="6803" y="7530"/>
                    <a:pt x="6803" y="7556"/>
                    <a:pt x="6829" y="7556"/>
                  </a:cubicBezTo>
                  <a:cubicBezTo>
                    <a:pt x="6856" y="7556"/>
                    <a:pt x="6856" y="7583"/>
                    <a:pt x="6829" y="7610"/>
                  </a:cubicBezTo>
                  <a:cubicBezTo>
                    <a:pt x="6803" y="7637"/>
                    <a:pt x="6803" y="7691"/>
                    <a:pt x="6803" y="7691"/>
                  </a:cubicBezTo>
                  <a:cubicBezTo>
                    <a:pt x="6822" y="7710"/>
                    <a:pt x="6814" y="7729"/>
                    <a:pt x="6788" y="7729"/>
                  </a:cubicBezTo>
                  <a:cubicBezTo>
                    <a:pt x="6778" y="7729"/>
                    <a:pt x="6765" y="7726"/>
                    <a:pt x="6749" y="7718"/>
                  </a:cubicBezTo>
                  <a:cubicBezTo>
                    <a:pt x="6739" y="7697"/>
                    <a:pt x="6728" y="7688"/>
                    <a:pt x="6723" y="7688"/>
                  </a:cubicBezTo>
                  <a:cubicBezTo>
                    <a:pt x="6713" y="7688"/>
                    <a:pt x="6716" y="7711"/>
                    <a:pt x="6749" y="7745"/>
                  </a:cubicBezTo>
                  <a:cubicBezTo>
                    <a:pt x="6776" y="7772"/>
                    <a:pt x="6776" y="7879"/>
                    <a:pt x="6749" y="7879"/>
                  </a:cubicBezTo>
                  <a:cubicBezTo>
                    <a:pt x="6731" y="7870"/>
                    <a:pt x="6719" y="7867"/>
                    <a:pt x="6712" y="7867"/>
                  </a:cubicBezTo>
                  <a:cubicBezTo>
                    <a:pt x="6698" y="7867"/>
                    <a:pt x="6704" y="7879"/>
                    <a:pt x="6722" y="7879"/>
                  </a:cubicBezTo>
                  <a:cubicBezTo>
                    <a:pt x="6749" y="7906"/>
                    <a:pt x="6749" y="7933"/>
                    <a:pt x="6641" y="8148"/>
                  </a:cubicBezTo>
                  <a:cubicBezTo>
                    <a:pt x="6588" y="8256"/>
                    <a:pt x="6588" y="8256"/>
                    <a:pt x="6561" y="8256"/>
                  </a:cubicBezTo>
                  <a:cubicBezTo>
                    <a:pt x="6534" y="8242"/>
                    <a:pt x="6520" y="8235"/>
                    <a:pt x="6517" y="8235"/>
                  </a:cubicBezTo>
                  <a:cubicBezTo>
                    <a:pt x="6514" y="8235"/>
                    <a:pt x="6520" y="8242"/>
                    <a:pt x="6534" y="8256"/>
                  </a:cubicBezTo>
                  <a:cubicBezTo>
                    <a:pt x="6561" y="8309"/>
                    <a:pt x="6561" y="8309"/>
                    <a:pt x="6534" y="8363"/>
                  </a:cubicBezTo>
                  <a:cubicBezTo>
                    <a:pt x="6480" y="8444"/>
                    <a:pt x="6480" y="8497"/>
                    <a:pt x="6534" y="8497"/>
                  </a:cubicBezTo>
                  <a:cubicBezTo>
                    <a:pt x="6534" y="8497"/>
                    <a:pt x="6561" y="8497"/>
                    <a:pt x="6561" y="8471"/>
                  </a:cubicBezTo>
                  <a:cubicBezTo>
                    <a:pt x="6561" y="8444"/>
                    <a:pt x="6561" y="8444"/>
                    <a:pt x="6561" y="8444"/>
                  </a:cubicBezTo>
                  <a:cubicBezTo>
                    <a:pt x="6614" y="8444"/>
                    <a:pt x="6641" y="8497"/>
                    <a:pt x="6641" y="8524"/>
                  </a:cubicBezTo>
                  <a:cubicBezTo>
                    <a:pt x="6614" y="8551"/>
                    <a:pt x="6641" y="8578"/>
                    <a:pt x="6668" y="8605"/>
                  </a:cubicBezTo>
                  <a:cubicBezTo>
                    <a:pt x="6749" y="8686"/>
                    <a:pt x="6749" y="8713"/>
                    <a:pt x="6722" y="8739"/>
                  </a:cubicBezTo>
                  <a:cubicBezTo>
                    <a:pt x="6709" y="8753"/>
                    <a:pt x="6702" y="8760"/>
                    <a:pt x="6695" y="8760"/>
                  </a:cubicBezTo>
                  <a:cubicBezTo>
                    <a:pt x="6688" y="8760"/>
                    <a:pt x="6682" y="8753"/>
                    <a:pt x="6668" y="8739"/>
                  </a:cubicBezTo>
                  <a:cubicBezTo>
                    <a:pt x="6648" y="8719"/>
                    <a:pt x="6635" y="8710"/>
                    <a:pt x="6630" y="8710"/>
                  </a:cubicBezTo>
                  <a:cubicBezTo>
                    <a:pt x="6622" y="8710"/>
                    <a:pt x="6635" y="8733"/>
                    <a:pt x="6668" y="8766"/>
                  </a:cubicBezTo>
                  <a:cubicBezTo>
                    <a:pt x="6684" y="8798"/>
                    <a:pt x="6700" y="8811"/>
                    <a:pt x="6715" y="8811"/>
                  </a:cubicBezTo>
                  <a:cubicBezTo>
                    <a:pt x="6727" y="8811"/>
                    <a:pt x="6738" y="8804"/>
                    <a:pt x="6749" y="8793"/>
                  </a:cubicBezTo>
                  <a:cubicBezTo>
                    <a:pt x="6749" y="8766"/>
                    <a:pt x="6776" y="8766"/>
                    <a:pt x="6776" y="8766"/>
                  </a:cubicBezTo>
                  <a:cubicBezTo>
                    <a:pt x="6803" y="8766"/>
                    <a:pt x="6803" y="8820"/>
                    <a:pt x="6776" y="8847"/>
                  </a:cubicBezTo>
                  <a:cubicBezTo>
                    <a:pt x="6749" y="8847"/>
                    <a:pt x="6749" y="8847"/>
                    <a:pt x="6776" y="8874"/>
                  </a:cubicBezTo>
                  <a:cubicBezTo>
                    <a:pt x="6803" y="8874"/>
                    <a:pt x="6776" y="9008"/>
                    <a:pt x="6749" y="9008"/>
                  </a:cubicBezTo>
                  <a:cubicBezTo>
                    <a:pt x="6722" y="9008"/>
                    <a:pt x="6695" y="8981"/>
                    <a:pt x="6641" y="8955"/>
                  </a:cubicBezTo>
                  <a:cubicBezTo>
                    <a:pt x="6614" y="8901"/>
                    <a:pt x="6588" y="8901"/>
                    <a:pt x="6534" y="8901"/>
                  </a:cubicBezTo>
                  <a:cubicBezTo>
                    <a:pt x="6507" y="8901"/>
                    <a:pt x="6507" y="8901"/>
                    <a:pt x="6507" y="8874"/>
                  </a:cubicBezTo>
                  <a:cubicBezTo>
                    <a:pt x="6507" y="8847"/>
                    <a:pt x="6480" y="8820"/>
                    <a:pt x="6453" y="8820"/>
                  </a:cubicBezTo>
                  <a:cubicBezTo>
                    <a:pt x="6440" y="8807"/>
                    <a:pt x="6426" y="8800"/>
                    <a:pt x="6416" y="8800"/>
                  </a:cubicBezTo>
                  <a:cubicBezTo>
                    <a:pt x="6406" y="8800"/>
                    <a:pt x="6399" y="8807"/>
                    <a:pt x="6399" y="8820"/>
                  </a:cubicBezTo>
                  <a:cubicBezTo>
                    <a:pt x="6399" y="8820"/>
                    <a:pt x="6426" y="8820"/>
                    <a:pt x="6426" y="8847"/>
                  </a:cubicBezTo>
                  <a:cubicBezTo>
                    <a:pt x="6453" y="8847"/>
                    <a:pt x="6480" y="8955"/>
                    <a:pt x="6426" y="8981"/>
                  </a:cubicBezTo>
                  <a:cubicBezTo>
                    <a:pt x="6399" y="9008"/>
                    <a:pt x="6399" y="9008"/>
                    <a:pt x="6453" y="9008"/>
                  </a:cubicBezTo>
                  <a:cubicBezTo>
                    <a:pt x="6480" y="9008"/>
                    <a:pt x="6507" y="9008"/>
                    <a:pt x="6507" y="8981"/>
                  </a:cubicBezTo>
                  <a:cubicBezTo>
                    <a:pt x="6507" y="8981"/>
                    <a:pt x="6507" y="8981"/>
                    <a:pt x="6507" y="9035"/>
                  </a:cubicBezTo>
                  <a:cubicBezTo>
                    <a:pt x="6480" y="9089"/>
                    <a:pt x="6507" y="9089"/>
                    <a:pt x="6534" y="9116"/>
                  </a:cubicBezTo>
                  <a:cubicBezTo>
                    <a:pt x="6534" y="9116"/>
                    <a:pt x="6561" y="9143"/>
                    <a:pt x="6561" y="9143"/>
                  </a:cubicBezTo>
                  <a:lnTo>
                    <a:pt x="6453" y="9143"/>
                  </a:lnTo>
                  <a:cubicBezTo>
                    <a:pt x="6426" y="9143"/>
                    <a:pt x="6426" y="9143"/>
                    <a:pt x="6453" y="9089"/>
                  </a:cubicBezTo>
                  <a:cubicBezTo>
                    <a:pt x="6469" y="9073"/>
                    <a:pt x="6466" y="9058"/>
                    <a:pt x="6451" y="9058"/>
                  </a:cubicBezTo>
                  <a:cubicBezTo>
                    <a:pt x="6440" y="9058"/>
                    <a:pt x="6422" y="9066"/>
                    <a:pt x="6399" y="9089"/>
                  </a:cubicBezTo>
                  <a:cubicBezTo>
                    <a:pt x="6399" y="9089"/>
                    <a:pt x="6399" y="9116"/>
                    <a:pt x="6399" y="9116"/>
                  </a:cubicBezTo>
                  <a:cubicBezTo>
                    <a:pt x="6399" y="9143"/>
                    <a:pt x="6399" y="9170"/>
                    <a:pt x="6346" y="9170"/>
                  </a:cubicBezTo>
                  <a:lnTo>
                    <a:pt x="6265" y="9170"/>
                  </a:lnTo>
                  <a:lnTo>
                    <a:pt x="6319" y="9197"/>
                  </a:lnTo>
                  <a:cubicBezTo>
                    <a:pt x="6346" y="9223"/>
                    <a:pt x="6346" y="9223"/>
                    <a:pt x="6319" y="9223"/>
                  </a:cubicBezTo>
                  <a:cubicBezTo>
                    <a:pt x="6292" y="9223"/>
                    <a:pt x="6292" y="9223"/>
                    <a:pt x="6292" y="9250"/>
                  </a:cubicBezTo>
                  <a:cubicBezTo>
                    <a:pt x="6319" y="9250"/>
                    <a:pt x="6319" y="9277"/>
                    <a:pt x="6319" y="9304"/>
                  </a:cubicBezTo>
                  <a:cubicBezTo>
                    <a:pt x="6292" y="9331"/>
                    <a:pt x="6292" y="9331"/>
                    <a:pt x="6319" y="9331"/>
                  </a:cubicBezTo>
                  <a:cubicBezTo>
                    <a:pt x="6346" y="9331"/>
                    <a:pt x="6346" y="9358"/>
                    <a:pt x="6346" y="9358"/>
                  </a:cubicBezTo>
                  <a:cubicBezTo>
                    <a:pt x="6346" y="9385"/>
                    <a:pt x="6346" y="9385"/>
                    <a:pt x="6319" y="9385"/>
                  </a:cubicBezTo>
                  <a:cubicBezTo>
                    <a:pt x="6292" y="9358"/>
                    <a:pt x="6265" y="9358"/>
                    <a:pt x="6265" y="9358"/>
                  </a:cubicBezTo>
                  <a:cubicBezTo>
                    <a:pt x="6265" y="9358"/>
                    <a:pt x="6238" y="9358"/>
                    <a:pt x="6238" y="9331"/>
                  </a:cubicBezTo>
                  <a:cubicBezTo>
                    <a:pt x="6238" y="9304"/>
                    <a:pt x="6238" y="9277"/>
                    <a:pt x="6238" y="9277"/>
                  </a:cubicBezTo>
                  <a:cubicBezTo>
                    <a:pt x="6211" y="9277"/>
                    <a:pt x="6211" y="9304"/>
                    <a:pt x="6211" y="9331"/>
                  </a:cubicBezTo>
                  <a:cubicBezTo>
                    <a:pt x="6211" y="9331"/>
                    <a:pt x="6184" y="9358"/>
                    <a:pt x="6184" y="9385"/>
                  </a:cubicBezTo>
                  <a:cubicBezTo>
                    <a:pt x="6184" y="9385"/>
                    <a:pt x="6157" y="9412"/>
                    <a:pt x="6157" y="9465"/>
                  </a:cubicBezTo>
                  <a:cubicBezTo>
                    <a:pt x="6157" y="9519"/>
                    <a:pt x="6184" y="9519"/>
                    <a:pt x="6211" y="9519"/>
                  </a:cubicBezTo>
                  <a:cubicBezTo>
                    <a:pt x="6238" y="9519"/>
                    <a:pt x="6265" y="9546"/>
                    <a:pt x="6265" y="9573"/>
                  </a:cubicBezTo>
                  <a:cubicBezTo>
                    <a:pt x="6292" y="9600"/>
                    <a:pt x="6346" y="9654"/>
                    <a:pt x="6372" y="9734"/>
                  </a:cubicBezTo>
                  <a:cubicBezTo>
                    <a:pt x="6480" y="9842"/>
                    <a:pt x="6480" y="9922"/>
                    <a:pt x="6426" y="9922"/>
                  </a:cubicBezTo>
                  <a:cubicBezTo>
                    <a:pt x="6399" y="9922"/>
                    <a:pt x="6399" y="9922"/>
                    <a:pt x="6399" y="9949"/>
                  </a:cubicBezTo>
                  <a:cubicBezTo>
                    <a:pt x="6399" y="9976"/>
                    <a:pt x="6399" y="10003"/>
                    <a:pt x="6399" y="10003"/>
                  </a:cubicBezTo>
                  <a:cubicBezTo>
                    <a:pt x="6372" y="10003"/>
                    <a:pt x="6372" y="10003"/>
                    <a:pt x="6372" y="10030"/>
                  </a:cubicBezTo>
                  <a:cubicBezTo>
                    <a:pt x="6372" y="10062"/>
                    <a:pt x="6368" y="10077"/>
                    <a:pt x="6358" y="10077"/>
                  </a:cubicBezTo>
                  <a:cubicBezTo>
                    <a:pt x="6343" y="10077"/>
                    <a:pt x="6314" y="10041"/>
                    <a:pt x="6265" y="9976"/>
                  </a:cubicBezTo>
                  <a:cubicBezTo>
                    <a:pt x="6211" y="9922"/>
                    <a:pt x="6184" y="9896"/>
                    <a:pt x="6184" y="9896"/>
                  </a:cubicBezTo>
                  <a:cubicBezTo>
                    <a:pt x="6157" y="9896"/>
                    <a:pt x="6157" y="9869"/>
                    <a:pt x="6157" y="9869"/>
                  </a:cubicBezTo>
                  <a:cubicBezTo>
                    <a:pt x="6157" y="9842"/>
                    <a:pt x="6157" y="9815"/>
                    <a:pt x="6130" y="9815"/>
                  </a:cubicBezTo>
                  <a:cubicBezTo>
                    <a:pt x="6104" y="9815"/>
                    <a:pt x="6104" y="9788"/>
                    <a:pt x="6077" y="9734"/>
                  </a:cubicBezTo>
                  <a:cubicBezTo>
                    <a:pt x="6077" y="9707"/>
                    <a:pt x="6023" y="9680"/>
                    <a:pt x="5996" y="9654"/>
                  </a:cubicBezTo>
                  <a:cubicBezTo>
                    <a:pt x="5996" y="9654"/>
                    <a:pt x="5942" y="9600"/>
                    <a:pt x="5942" y="9573"/>
                  </a:cubicBezTo>
                  <a:cubicBezTo>
                    <a:pt x="5915" y="9546"/>
                    <a:pt x="5888" y="9492"/>
                    <a:pt x="5862" y="9492"/>
                  </a:cubicBezTo>
                  <a:cubicBezTo>
                    <a:pt x="5835" y="9492"/>
                    <a:pt x="5835" y="9465"/>
                    <a:pt x="5808" y="9438"/>
                  </a:cubicBezTo>
                  <a:cubicBezTo>
                    <a:pt x="5808" y="9385"/>
                    <a:pt x="5808" y="9358"/>
                    <a:pt x="5781" y="9358"/>
                  </a:cubicBezTo>
                  <a:cubicBezTo>
                    <a:pt x="5754" y="9358"/>
                    <a:pt x="5754" y="9412"/>
                    <a:pt x="5754" y="9492"/>
                  </a:cubicBezTo>
                  <a:cubicBezTo>
                    <a:pt x="5781" y="9546"/>
                    <a:pt x="5781" y="9546"/>
                    <a:pt x="5754" y="9546"/>
                  </a:cubicBezTo>
                  <a:cubicBezTo>
                    <a:pt x="5754" y="9546"/>
                    <a:pt x="5727" y="9573"/>
                    <a:pt x="5727" y="9573"/>
                  </a:cubicBezTo>
                  <a:cubicBezTo>
                    <a:pt x="5727" y="9600"/>
                    <a:pt x="5727" y="9600"/>
                    <a:pt x="5754" y="9600"/>
                  </a:cubicBezTo>
                  <a:cubicBezTo>
                    <a:pt x="5754" y="9600"/>
                    <a:pt x="5754" y="9627"/>
                    <a:pt x="5754" y="9654"/>
                  </a:cubicBezTo>
                  <a:cubicBezTo>
                    <a:pt x="5808" y="9654"/>
                    <a:pt x="5808" y="9680"/>
                    <a:pt x="5781" y="9707"/>
                  </a:cubicBezTo>
                  <a:cubicBezTo>
                    <a:pt x="5781" y="9696"/>
                    <a:pt x="5767" y="9690"/>
                    <a:pt x="5751" y="9690"/>
                  </a:cubicBezTo>
                  <a:cubicBezTo>
                    <a:pt x="5728" y="9690"/>
                    <a:pt x="5700" y="9703"/>
                    <a:pt x="5700" y="9734"/>
                  </a:cubicBezTo>
                  <a:cubicBezTo>
                    <a:pt x="5689" y="9745"/>
                    <a:pt x="5683" y="9752"/>
                    <a:pt x="5677" y="9752"/>
                  </a:cubicBezTo>
                  <a:cubicBezTo>
                    <a:pt x="5669" y="9752"/>
                    <a:pt x="5662" y="9739"/>
                    <a:pt x="5647" y="9707"/>
                  </a:cubicBezTo>
                  <a:cubicBezTo>
                    <a:pt x="5620" y="9680"/>
                    <a:pt x="5593" y="9680"/>
                    <a:pt x="5593" y="9680"/>
                  </a:cubicBezTo>
                  <a:cubicBezTo>
                    <a:pt x="5566" y="9680"/>
                    <a:pt x="5539" y="9680"/>
                    <a:pt x="5539" y="9654"/>
                  </a:cubicBezTo>
                  <a:cubicBezTo>
                    <a:pt x="5526" y="9640"/>
                    <a:pt x="5519" y="9633"/>
                    <a:pt x="5515" y="9633"/>
                  </a:cubicBezTo>
                  <a:cubicBezTo>
                    <a:pt x="5512" y="9633"/>
                    <a:pt x="5512" y="9640"/>
                    <a:pt x="5512" y="9654"/>
                  </a:cubicBezTo>
                  <a:cubicBezTo>
                    <a:pt x="5532" y="9693"/>
                    <a:pt x="5537" y="9718"/>
                    <a:pt x="5517" y="9718"/>
                  </a:cubicBezTo>
                  <a:cubicBezTo>
                    <a:pt x="5510" y="9718"/>
                    <a:pt x="5500" y="9715"/>
                    <a:pt x="5485" y="9707"/>
                  </a:cubicBezTo>
                  <a:cubicBezTo>
                    <a:pt x="5485" y="9707"/>
                    <a:pt x="5458" y="9680"/>
                    <a:pt x="5458" y="9654"/>
                  </a:cubicBezTo>
                  <a:cubicBezTo>
                    <a:pt x="5458" y="9601"/>
                    <a:pt x="5436" y="9572"/>
                    <a:pt x="5420" y="9572"/>
                  </a:cubicBezTo>
                  <a:cubicBezTo>
                    <a:pt x="5411" y="9572"/>
                    <a:pt x="5405" y="9581"/>
                    <a:pt x="5405" y="9600"/>
                  </a:cubicBezTo>
                  <a:cubicBezTo>
                    <a:pt x="5405" y="9600"/>
                    <a:pt x="5378" y="9627"/>
                    <a:pt x="5351" y="9627"/>
                  </a:cubicBezTo>
                  <a:cubicBezTo>
                    <a:pt x="5343" y="9635"/>
                    <a:pt x="5337" y="9638"/>
                    <a:pt x="5333" y="9638"/>
                  </a:cubicBezTo>
                  <a:cubicBezTo>
                    <a:pt x="5324" y="9638"/>
                    <a:pt x="5324" y="9619"/>
                    <a:pt x="5324" y="9600"/>
                  </a:cubicBezTo>
                  <a:cubicBezTo>
                    <a:pt x="5340" y="9568"/>
                    <a:pt x="5346" y="9555"/>
                    <a:pt x="5343" y="9555"/>
                  </a:cubicBezTo>
                  <a:lnTo>
                    <a:pt x="5343" y="9555"/>
                  </a:lnTo>
                  <a:cubicBezTo>
                    <a:pt x="5342" y="9555"/>
                    <a:pt x="5335" y="9562"/>
                    <a:pt x="5324" y="9573"/>
                  </a:cubicBezTo>
                  <a:cubicBezTo>
                    <a:pt x="5297" y="9573"/>
                    <a:pt x="5270" y="9573"/>
                    <a:pt x="5216" y="9519"/>
                  </a:cubicBezTo>
                  <a:cubicBezTo>
                    <a:pt x="5163" y="9465"/>
                    <a:pt x="5163" y="9465"/>
                    <a:pt x="5189" y="9465"/>
                  </a:cubicBezTo>
                  <a:cubicBezTo>
                    <a:pt x="5216" y="9465"/>
                    <a:pt x="5243" y="9465"/>
                    <a:pt x="5243" y="9438"/>
                  </a:cubicBezTo>
                  <a:cubicBezTo>
                    <a:pt x="5243" y="9438"/>
                    <a:pt x="5270" y="9412"/>
                    <a:pt x="5324" y="9412"/>
                  </a:cubicBezTo>
                  <a:cubicBezTo>
                    <a:pt x="5485" y="9385"/>
                    <a:pt x="5539" y="9358"/>
                    <a:pt x="5727" y="9170"/>
                  </a:cubicBezTo>
                  <a:cubicBezTo>
                    <a:pt x="5915" y="8981"/>
                    <a:pt x="5969" y="8901"/>
                    <a:pt x="6050" y="8713"/>
                  </a:cubicBezTo>
                  <a:cubicBezTo>
                    <a:pt x="6130" y="8551"/>
                    <a:pt x="6130" y="8390"/>
                    <a:pt x="6077" y="8202"/>
                  </a:cubicBezTo>
                  <a:cubicBezTo>
                    <a:pt x="6023" y="8040"/>
                    <a:pt x="5969" y="7960"/>
                    <a:pt x="5754" y="7772"/>
                  </a:cubicBezTo>
                  <a:cubicBezTo>
                    <a:pt x="5507" y="7524"/>
                    <a:pt x="5335" y="7409"/>
                    <a:pt x="5144" y="7409"/>
                  </a:cubicBezTo>
                  <a:cubicBezTo>
                    <a:pt x="5106" y="7409"/>
                    <a:pt x="5068" y="7413"/>
                    <a:pt x="5028" y="7422"/>
                  </a:cubicBezTo>
                  <a:cubicBezTo>
                    <a:pt x="4786" y="7476"/>
                    <a:pt x="4705" y="7530"/>
                    <a:pt x="4464" y="7825"/>
                  </a:cubicBezTo>
                  <a:cubicBezTo>
                    <a:pt x="4275" y="8094"/>
                    <a:pt x="4248" y="8121"/>
                    <a:pt x="4248" y="8256"/>
                  </a:cubicBezTo>
                  <a:cubicBezTo>
                    <a:pt x="4248" y="8417"/>
                    <a:pt x="4302" y="8605"/>
                    <a:pt x="4437" y="8739"/>
                  </a:cubicBezTo>
                  <a:cubicBezTo>
                    <a:pt x="4625" y="8928"/>
                    <a:pt x="4679" y="9008"/>
                    <a:pt x="4652" y="9035"/>
                  </a:cubicBezTo>
                  <a:cubicBezTo>
                    <a:pt x="4652" y="9035"/>
                    <a:pt x="4625" y="9035"/>
                    <a:pt x="4625" y="9008"/>
                  </a:cubicBezTo>
                  <a:cubicBezTo>
                    <a:pt x="4625" y="9008"/>
                    <a:pt x="4613" y="8996"/>
                    <a:pt x="4605" y="8996"/>
                  </a:cubicBezTo>
                  <a:cubicBezTo>
                    <a:pt x="4601" y="8996"/>
                    <a:pt x="4598" y="8999"/>
                    <a:pt x="4598" y="9008"/>
                  </a:cubicBezTo>
                  <a:lnTo>
                    <a:pt x="4571" y="9008"/>
                  </a:lnTo>
                  <a:cubicBezTo>
                    <a:pt x="4561" y="8988"/>
                    <a:pt x="4547" y="8979"/>
                    <a:pt x="4534" y="8979"/>
                  </a:cubicBezTo>
                  <a:cubicBezTo>
                    <a:pt x="4515" y="8979"/>
                    <a:pt x="4501" y="9002"/>
                    <a:pt x="4517" y="9035"/>
                  </a:cubicBezTo>
                  <a:cubicBezTo>
                    <a:pt x="4544" y="9062"/>
                    <a:pt x="4544" y="9062"/>
                    <a:pt x="4517" y="9062"/>
                  </a:cubicBezTo>
                  <a:cubicBezTo>
                    <a:pt x="4490" y="9062"/>
                    <a:pt x="4464" y="9035"/>
                    <a:pt x="4464" y="9008"/>
                  </a:cubicBezTo>
                  <a:cubicBezTo>
                    <a:pt x="4410" y="8928"/>
                    <a:pt x="4410" y="8901"/>
                    <a:pt x="4356" y="8901"/>
                  </a:cubicBezTo>
                  <a:cubicBezTo>
                    <a:pt x="4302" y="8901"/>
                    <a:pt x="4168" y="8739"/>
                    <a:pt x="4195" y="8713"/>
                  </a:cubicBezTo>
                  <a:cubicBezTo>
                    <a:pt x="4195" y="8681"/>
                    <a:pt x="4195" y="8668"/>
                    <a:pt x="4184" y="8668"/>
                  </a:cubicBezTo>
                  <a:cubicBezTo>
                    <a:pt x="4176" y="8668"/>
                    <a:pt x="4163" y="8675"/>
                    <a:pt x="4141" y="8686"/>
                  </a:cubicBezTo>
                  <a:cubicBezTo>
                    <a:pt x="4101" y="8699"/>
                    <a:pt x="4040" y="8706"/>
                    <a:pt x="3986" y="8706"/>
                  </a:cubicBezTo>
                  <a:cubicBezTo>
                    <a:pt x="3933" y="8706"/>
                    <a:pt x="3885" y="8699"/>
                    <a:pt x="3872" y="8686"/>
                  </a:cubicBezTo>
                  <a:cubicBezTo>
                    <a:pt x="3834" y="8667"/>
                    <a:pt x="3850" y="8648"/>
                    <a:pt x="3900" y="8648"/>
                  </a:cubicBezTo>
                  <a:cubicBezTo>
                    <a:pt x="3921" y="8648"/>
                    <a:pt x="3948" y="8651"/>
                    <a:pt x="3980" y="8659"/>
                  </a:cubicBezTo>
                  <a:lnTo>
                    <a:pt x="4114" y="8659"/>
                  </a:lnTo>
                  <a:cubicBezTo>
                    <a:pt x="4195" y="8578"/>
                    <a:pt x="4114" y="8524"/>
                    <a:pt x="3953" y="8497"/>
                  </a:cubicBezTo>
                  <a:cubicBezTo>
                    <a:pt x="3845" y="8497"/>
                    <a:pt x="3818" y="8497"/>
                    <a:pt x="3818" y="8524"/>
                  </a:cubicBezTo>
                  <a:cubicBezTo>
                    <a:pt x="3818" y="8551"/>
                    <a:pt x="3818" y="8578"/>
                    <a:pt x="3872" y="8578"/>
                  </a:cubicBezTo>
                  <a:lnTo>
                    <a:pt x="3926" y="8578"/>
                  </a:lnTo>
                  <a:cubicBezTo>
                    <a:pt x="3926" y="8605"/>
                    <a:pt x="3899" y="8605"/>
                    <a:pt x="3872" y="8605"/>
                  </a:cubicBezTo>
                  <a:cubicBezTo>
                    <a:pt x="3818" y="8605"/>
                    <a:pt x="3791" y="8605"/>
                    <a:pt x="3764" y="8524"/>
                  </a:cubicBezTo>
                  <a:cubicBezTo>
                    <a:pt x="3738" y="8471"/>
                    <a:pt x="3738" y="8444"/>
                    <a:pt x="3738" y="8444"/>
                  </a:cubicBezTo>
                  <a:cubicBezTo>
                    <a:pt x="3751" y="8430"/>
                    <a:pt x="3805" y="8424"/>
                    <a:pt x="3859" y="8424"/>
                  </a:cubicBezTo>
                  <a:cubicBezTo>
                    <a:pt x="3912" y="8424"/>
                    <a:pt x="3966" y="8430"/>
                    <a:pt x="3980" y="8444"/>
                  </a:cubicBezTo>
                  <a:cubicBezTo>
                    <a:pt x="3989" y="8463"/>
                    <a:pt x="3999" y="8472"/>
                    <a:pt x="4007" y="8472"/>
                  </a:cubicBezTo>
                  <a:cubicBezTo>
                    <a:pt x="4022" y="8472"/>
                    <a:pt x="4033" y="8442"/>
                    <a:pt x="4033" y="8390"/>
                  </a:cubicBezTo>
                  <a:cubicBezTo>
                    <a:pt x="4014" y="8371"/>
                    <a:pt x="4009" y="8352"/>
                    <a:pt x="4017" y="8352"/>
                  </a:cubicBezTo>
                  <a:cubicBezTo>
                    <a:pt x="4020" y="8352"/>
                    <a:pt x="4025" y="8355"/>
                    <a:pt x="4033" y="8363"/>
                  </a:cubicBezTo>
                  <a:cubicBezTo>
                    <a:pt x="4060" y="8363"/>
                    <a:pt x="4060" y="8363"/>
                    <a:pt x="4060" y="8336"/>
                  </a:cubicBezTo>
                  <a:cubicBezTo>
                    <a:pt x="4060" y="8317"/>
                    <a:pt x="4033" y="8298"/>
                    <a:pt x="4008" y="8298"/>
                  </a:cubicBezTo>
                  <a:cubicBezTo>
                    <a:pt x="3998" y="8298"/>
                    <a:pt x="3987" y="8301"/>
                    <a:pt x="3980" y="8309"/>
                  </a:cubicBezTo>
                  <a:cubicBezTo>
                    <a:pt x="3977" y="8312"/>
                    <a:pt x="3973" y="8314"/>
                    <a:pt x="3970" y="8314"/>
                  </a:cubicBezTo>
                  <a:cubicBezTo>
                    <a:pt x="3942" y="8314"/>
                    <a:pt x="3899" y="8223"/>
                    <a:pt x="3899" y="8175"/>
                  </a:cubicBezTo>
                  <a:cubicBezTo>
                    <a:pt x="3899" y="8148"/>
                    <a:pt x="3899" y="8121"/>
                    <a:pt x="3872" y="8094"/>
                  </a:cubicBezTo>
                  <a:cubicBezTo>
                    <a:pt x="3872" y="8094"/>
                    <a:pt x="3845" y="8067"/>
                    <a:pt x="3872" y="8040"/>
                  </a:cubicBezTo>
                  <a:cubicBezTo>
                    <a:pt x="3872" y="8040"/>
                    <a:pt x="3872" y="8014"/>
                    <a:pt x="3845" y="8014"/>
                  </a:cubicBezTo>
                  <a:cubicBezTo>
                    <a:pt x="3818" y="7987"/>
                    <a:pt x="3818" y="7933"/>
                    <a:pt x="3818" y="7906"/>
                  </a:cubicBezTo>
                  <a:cubicBezTo>
                    <a:pt x="3818" y="7825"/>
                    <a:pt x="3818" y="7825"/>
                    <a:pt x="3764" y="7798"/>
                  </a:cubicBezTo>
                  <a:cubicBezTo>
                    <a:pt x="3738" y="7785"/>
                    <a:pt x="3724" y="7778"/>
                    <a:pt x="3717" y="7778"/>
                  </a:cubicBezTo>
                  <a:cubicBezTo>
                    <a:pt x="3711" y="7778"/>
                    <a:pt x="3711" y="7785"/>
                    <a:pt x="3711" y="7798"/>
                  </a:cubicBezTo>
                  <a:cubicBezTo>
                    <a:pt x="3711" y="7832"/>
                    <a:pt x="3690" y="7855"/>
                    <a:pt x="3674" y="7855"/>
                  </a:cubicBezTo>
                  <a:cubicBezTo>
                    <a:pt x="3665" y="7855"/>
                    <a:pt x="3657" y="7846"/>
                    <a:pt x="3657" y="7825"/>
                  </a:cubicBezTo>
                  <a:cubicBezTo>
                    <a:pt x="3657" y="7798"/>
                    <a:pt x="3576" y="7772"/>
                    <a:pt x="3496" y="7772"/>
                  </a:cubicBezTo>
                  <a:cubicBezTo>
                    <a:pt x="3469" y="7772"/>
                    <a:pt x="3442" y="7745"/>
                    <a:pt x="3442" y="7718"/>
                  </a:cubicBezTo>
                  <a:cubicBezTo>
                    <a:pt x="3442" y="7691"/>
                    <a:pt x="3442" y="7691"/>
                    <a:pt x="3523" y="7691"/>
                  </a:cubicBezTo>
                  <a:cubicBezTo>
                    <a:pt x="3576" y="7691"/>
                    <a:pt x="3630" y="7718"/>
                    <a:pt x="3657" y="7745"/>
                  </a:cubicBezTo>
                  <a:cubicBezTo>
                    <a:pt x="3668" y="7748"/>
                    <a:pt x="3679" y="7750"/>
                    <a:pt x="3689" y="7750"/>
                  </a:cubicBezTo>
                  <a:cubicBezTo>
                    <a:pt x="3757" y="7750"/>
                    <a:pt x="3811" y="7680"/>
                    <a:pt x="3764" y="7610"/>
                  </a:cubicBezTo>
                  <a:cubicBezTo>
                    <a:pt x="3751" y="7597"/>
                    <a:pt x="3738" y="7590"/>
                    <a:pt x="3724" y="7590"/>
                  </a:cubicBezTo>
                  <a:cubicBezTo>
                    <a:pt x="3711" y="7590"/>
                    <a:pt x="3697" y="7597"/>
                    <a:pt x="3684" y="7610"/>
                  </a:cubicBezTo>
                  <a:lnTo>
                    <a:pt x="3630" y="7610"/>
                  </a:lnTo>
                  <a:cubicBezTo>
                    <a:pt x="3603" y="7583"/>
                    <a:pt x="3469" y="7530"/>
                    <a:pt x="3415" y="7530"/>
                  </a:cubicBezTo>
                  <a:cubicBezTo>
                    <a:pt x="3388" y="7530"/>
                    <a:pt x="3388" y="7530"/>
                    <a:pt x="3388" y="7503"/>
                  </a:cubicBezTo>
                  <a:cubicBezTo>
                    <a:pt x="3388" y="7489"/>
                    <a:pt x="3408" y="7483"/>
                    <a:pt x="3435" y="7483"/>
                  </a:cubicBezTo>
                  <a:cubicBezTo>
                    <a:pt x="3462" y="7483"/>
                    <a:pt x="3496" y="7489"/>
                    <a:pt x="3523" y="7503"/>
                  </a:cubicBezTo>
                  <a:cubicBezTo>
                    <a:pt x="3523" y="7516"/>
                    <a:pt x="3529" y="7523"/>
                    <a:pt x="3539" y="7523"/>
                  </a:cubicBezTo>
                  <a:cubicBezTo>
                    <a:pt x="3549" y="7523"/>
                    <a:pt x="3563" y="7516"/>
                    <a:pt x="3576" y="7503"/>
                  </a:cubicBezTo>
                  <a:cubicBezTo>
                    <a:pt x="3603" y="7503"/>
                    <a:pt x="3630" y="7503"/>
                    <a:pt x="3630" y="7530"/>
                  </a:cubicBezTo>
                  <a:cubicBezTo>
                    <a:pt x="3630" y="7530"/>
                    <a:pt x="3657" y="7530"/>
                    <a:pt x="3711" y="7503"/>
                  </a:cubicBezTo>
                  <a:cubicBezTo>
                    <a:pt x="3722" y="7492"/>
                    <a:pt x="3733" y="7485"/>
                    <a:pt x="3744" y="7485"/>
                  </a:cubicBezTo>
                  <a:cubicBezTo>
                    <a:pt x="3760" y="7485"/>
                    <a:pt x="3776" y="7498"/>
                    <a:pt x="3791" y="7530"/>
                  </a:cubicBezTo>
                  <a:cubicBezTo>
                    <a:pt x="3791" y="7556"/>
                    <a:pt x="3845" y="7556"/>
                    <a:pt x="3872" y="7556"/>
                  </a:cubicBezTo>
                  <a:cubicBezTo>
                    <a:pt x="3926" y="7556"/>
                    <a:pt x="3926" y="7530"/>
                    <a:pt x="3845" y="7503"/>
                  </a:cubicBezTo>
                  <a:cubicBezTo>
                    <a:pt x="3818" y="7503"/>
                    <a:pt x="3818" y="7503"/>
                    <a:pt x="3818" y="7476"/>
                  </a:cubicBezTo>
                  <a:cubicBezTo>
                    <a:pt x="3818" y="7422"/>
                    <a:pt x="3818" y="7422"/>
                    <a:pt x="3764" y="7422"/>
                  </a:cubicBezTo>
                  <a:cubicBezTo>
                    <a:pt x="3745" y="7428"/>
                    <a:pt x="3731" y="7432"/>
                    <a:pt x="3719" y="7432"/>
                  </a:cubicBezTo>
                  <a:cubicBezTo>
                    <a:pt x="3681" y="7432"/>
                    <a:pt x="3671" y="7397"/>
                    <a:pt x="3630" y="7314"/>
                  </a:cubicBezTo>
                  <a:cubicBezTo>
                    <a:pt x="3630" y="7261"/>
                    <a:pt x="3603" y="7180"/>
                    <a:pt x="3603" y="7153"/>
                  </a:cubicBezTo>
                  <a:cubicBezTo>
                    <a:pt x="3603" y="7046"/>
                    <a:pt x="3603" y="7019"/>
                    <a:pt x="3576" y="6965"/>
                  </a:cubicBezTo>
                  <a:cubicBezTo>
                    <a:pt x="3576" y="6965"/>
                    <a:pt x="3576" y="6938"/>
                    <a:pt x="3603" y="6911"/>
                  </a:cubicBezTo>
                  <a:cubicBezTo>
                    <a:pt x="3603" y="6911"/>
                    <a:pt x="3630" y="6857"/>
                    <a:pt x="3630" y="6777"/>
                  </a:cubicBezTo>
                  <a:cubicBezTo>
                    <a:pt x="3630" y="6696"/>
                    <a:pt x="3630" y="6669"/>
                    <a:pt x="3657" y="6669"/>
                  </a:cubicBezTo>
                  <a:cubicBezTo>
                    <a:pt x="3684" y="6669"/>
                    <a:pt x="3684" y="6669"/>
                    <a:pt x="3657" y="6615"/>
                  </a:cubicBezTo>
                  <a:cubicBezTo>
                    <a:pt x="3644" y="6589"/>
                    <a:pt x="3637" y="6575"/>
                    <a:pt x="3630" y="6575"/>
                  </a:cubicBezTo>
                  <a:cubicBezTo>
                    <a:pt x="3623" y="6575"/>
                    <a:pt x="3617" y="6589"/>
                    <a:pt x="3603" y="6615"/>
                  </a:cubicBezTo>
                  <a:cubicBezTo>
                    <a:pt x="3572" y="6647"/>
                    <a:pt x="3531" y="6660"/>
                    <a:pt x="3481" y="6660"/>
                  </a:cubicBezTo>
                  <a:cubicBezTo>
                    <a:pt x="3446" y="6660"/>
                    <a:pt x="3406" y="6653"/>
                    <a:pt x="3361" y="6642"/>
                  </a:cubicBezTo>
                  <a:cubicBezTo>
                    <a:pt x="3254" y="6615"/>
                    <a:pt x="3227" y="6589"/>
                    <a:pt x="3227" y="6562"/>
                  </a:cubicBezTo>
                  <a:cubicBezTo>
                    <a:pt x="3227" y="6554"/>
                    <a:pt x="3234" y="6551"/>
                    <a:pt x="3246" y="6551"/>
                  </a:cubicBezTo>
                  <a:cubicBezTo>
                    <a:pt x="3276" y="6551"/>
                    <a:pt x="3339" y="6570"/>
                    <a:pt x="3415" y="6589"/>
                  </a:cubicBezTo>
                  <a:cubicBezTo>
                    <a:pt x="3469" y="6615"/>
                    <a:pt x="3496" y="6615"/>
                    <a:pt x="3523" y="6615"/>
                  </a:cubicBezTo>
                  <a:cubicBezTo>
                    <a:pt x="3576" y="6562"/>
                    <a:pt x="3549" y="6481"/>
                    <a:pt x="3469" y="6481"/>
                  </a:cubicBezTo>
                  <a:cubicBezTo>
                    <a:pt x="3283" y="6435"/>
                    <a:pt x="3157" y="6368"/>
                    <a:pt x="3265" y="6368"/>
                  </a:cubicBezTo>
                  <a:cubicBezTo>
                    <a:pt x="3282" y="6368"/>
                    <a:pt x="3305" y="6370"/>
                    <a:pt x="3334" y="6373"/>
                  </a:cubicBezTo>
                  <a:cubicBezTo>
                    <a:pt x="3388" y="6373"/>
                    <a:pt x="3442" y="6373"/>
                    <a:pt x="3469" y="6400"/>
                  </a:cubicBezTo>
                  <a:cubicBezTo>
                    <a:pt x="3469" y="6414"/>
                    <a:pt x="3475" y="6421"/>
                    <a:pt x="3486" y="6421"/>
                  </a:cubicBezTo>
                  <a:cubicBezTo>
                    <a:pt x="3496" y="6421"/>
                    <a:pt x="3509" y="6414"/>
                    <a:pt x="3523" y="6400"/>
                  </a:cubicBezTo>
                  <a:cubicBezTo>
                    <a:pt x="3532" y="6391"/>
                    <a:pt x="3542" y="6384"/>
                    <a:pt x="3551" y="6384"/>
                  </a:cubicBezTo>
                  <a:cubicBezTo>
                    <a:pt x="3565" y="6384"/>
                    <a:pt x="3576" y="6403"/>
                    <a:pt x="3576" y="6454"/>
                  </a:cubicBezTo>
                  <a:cubicBezTo>
                    <a:pt x="3576" y="6498"/>
                    <a:pt x="3612" y="6542"/>
                    <a:pt x="3640" y="6542"/>
                  </a:cubicBezTo>
                  <a:cubicBezTo>
                    <a:pt x="3646" y="6542"/>
                    <a:pt x="3652" y="6540"/>
                    <a:pt x="3657" y="6535"/>
                  </a:cubicBezTo>
                  <a:cubicBezTo>
                    <a:pt x="3684" y="6535"/>
                    <a:pt x="3657" y="6266"/>
                    <a:pt x="3657" y="6266"/>
                  </a:cubicBezTo>
                  <a:lnTo>
                    <a:pt x="3576" y="6266"/>
                  </a:lnTo>
                  <a:cubicBezTo>
                    <a:pt x="3549" y="6279"/>
                    <a:pt x="3536" y="6286"/>
                    <a:pt x="3529" y="6286"/>
                  </a:cubicBezTo>
                  <a:cubicBezTo>
                    <a:pt x="3523" y="6286"/>
                    <a:pt x="3523" y="6279"/>
                    <a:pt x="3523" y="6266"/>
                  </a:cubicBezTo>
                  <a:cubicBezTo>
                    <a:pt x="3549" y="6239"/>
                    <a:pt x="3549" y="6212"/>
                    <a:pt x="3576" y="6212"/>
                  </a:cubicBezTo>
                  <a:cubicBezTo>
                    <a:pt x="3603" y="6185"/>
                    <a:pt x="3576" y="6132"/>
                    <a:pt x="3549" y="6105"/>
                  </a:cubicBezTo>
                  <a:cubicBezTo>
                    <a:pt x="3549" y="6105"/>
                    <a:pt x="3523" y="6051"/>
                    <a:pt x="3549" y="5916"/>
                  </a:cubicBezTo>
                  <a:cubicBezTo>
                    <a:pt x="3549" y="5890"/>
                    <a:pt x="3576" y="5809"/>
                    <a:pt x="3576" y="5782"/>
                  </a:cubicBezTo>
                  <a:cubicBezTo>
                    <a:pt x="3576" y="5728"/>
                    <a:pt x="3576" y="5674"/>
                    <a:pt x="3603" y="5674"/>
                  </a:cubicBezTo>
                  <a:cubicBezTo>
                    <a:pt x="3603" y="5674"/>
                    <a:pt x="3711" y="5728"/>
                    <a:pt x="3711" y="5728"/>
                  </a:cubicBezTo>
                  <a:cubicBezTo>
                    <a:pt x="3711" y="5755"/>
                    <a:pt x="3711" y="5755"/>
                    <a:pt x="3738" y="5755"/>
                  </a:cubicBezTo>
                  <a:cubicBezTo>
                    <a:pt x="3764" y="5755"/>
                    <a:pt x="3818" y="5648"/>
                    <a:pt x="3818" y="5567"/>
                  </a:cubicBezTo>
                  <a:cubicBezTo>
                    <a:pt x="3818" y="5540"/>
                    <a:pt x="3818" y="5513"/>
                    <a:pt x="3845" y="5486"/>
                  </a:cubicBezTo>
                  <a:cubicBezTo>
                    <a:pt x="3867" y="5486"/>
                    <a:pt x="3854" y="5452"/>
                    <a:pt x="3834" y="5452"/>
                  </a:cubicBezTo>
                  <a:cubicBezTo>
                    <a:pt x="3829" y="5452"/>
                    <a:pt x="3824" y="5454"/>
                    <a:pt x="3818" y="5459"/>
                  </a:cubicBezTo>
                  <a:cubicBezTo>
                    <a:pt x="3791" y="5459"/>
                    <a:pt x="3791" y="5459"/>
                    <a:pt x="3818" y="5432"/>
                  </a:cubicBezTo>
                  <a:cubicBezTo>
                    <a:pt x="3845" y="5432"/>
                    <a:pt x="3845" y="5406"/>
                    <a:pt x="3818" y="5406"/>
                  </a:cubicBezTo>
                  <a:cubicBezTo>
                    <a:pt x="3764" y="5379"/>
                    <a:pt x="3791" y="5352"/>
                    <a:pt x="3845" y="5352"/>
                  </a:cubicBezTo>
                  <a:cubicBezTo>
                    <a:pt x="3899" y="5352"/>
                    <a:pt x="3899" y="5352"/>
                    <a:pt x="3899" y="5298"/>
                  </a:cubicBezTo>
                  <a:cubicBezTo>
                    <a:pt x="3899" y="5271"/>
                    <a:pt x="3899" y="5217"/>
                    <a:pt x="3926" y="5217"/>
                  </a:cubicBezTo>
                  <a:cubicBezTo>
                    <a:pt x="3953" y="5190"/>
                    <a:pt x="3953" y="5190"/>
                    <a:pt x="3926" y="5190"/>
                  </a:cubicBezTo>
                  <a:cubicBezTo>
                    <a:pt x="3899" y="5190"/>
                    <a:pt x="3899" y="5110"/>
                    <a:pt x="3953" y="5083"/>
                  </a:cubicBezTo>
                  <a:cubicBezTo>
                    <a:pt x="3953" y="5083"/>
                    <a:pt x="3980" y="5056"/>
                    <a:pt x="3953" y="5056"/>
                  </a:cubicBezTo>
                  <a:cubicBezTo>
                    <a:pt x="3953" y="5043"/>
                    <a:pt x="3953" y="5036"/>
                    <a:pt x="3949" y="5036"/>
                  </a:cubicBezTo>
                  <a:cubicBezTo>
                    <a:pt x="3946" y="5036"/>
                    <a:pt x="3939" y="5043"/>
                    <a:pt x="3926" y="5056"/>
                  </a:cubicBezTo>
                  <a:cubicBezTo>
                    <a:pt x="3899" y="5083"/>
                    <a:pt x="3899" y="5083"/>
                    <a:pt x="3872" y="5083"/>
                  </a:cubicBezTo>
                  <a:cubicBezTo>
                    <a:pt x="3872" y="5083"/>
                    <a:pt x="3845" y="5137"/>
                    <a:pt x="3818" y="5164"/>
                  </a:cubicBezTo>
                  <a:cubicBezTo>
                    <a:pt x="3818" y="5217"/>
                    <a:pt x="3791" y="5244"/>
                    <a:pt x="3791" y="5244"/>
                  </a:cubicBezTo>
                  <a:cubicBezTo>
                    <a:pt x="3791" y="5244"/>
                    <a:pt x="3764" y="5244"/>
                    <a:pt x="3764" y="5271"/>
                  </a:cubicBezTo>
                  <a:cubicBezTo>
                    <a:pt x="3764" y="5285"/>
                    <a:pt x="3764" y="5291"/>
                    <a:pt x="3761" y="5291"/>
                  </a:cubicBezTo>
                  <a:cubicBezTo>
                    <a:pt x="3758" y="5291"/>
                    <a:pt x="3751" y="5285"/>
                    <a:pt x="3738" y="5271"/>
                  </a:cubicBezTo>
                  <a:cubicBezTo>
                    <a:pt x="3711" y="5217"/>
                    <a:pt x="3711" y="5217"/>
                    <a:pt x="3738" y="5190"/>
                  </a:cubicBezTo>
                  <a:cubicBezTo>
                    <a:pt x="3738" y="5190"/>
                    <a:pt x="3764" y="5164"/>
                    <a:pt x="3738" y="5164"/>
                  </a:cubicBezTo>
                  <a:cubicBezTo>
                    <a:pt x="3738" y="5164"/>
                    <a:pt x="3738" y="5137"/>
                    <a:pt x="3764" y="5110"/>
                  </a:cubicBezTo>
                  <a:cubicBezTo>
                    <a:pt x="3791" y="5056"/>
                    <a:pt x="3818" y="5029"/>
                    <a:pt x="3818" y="5002"/>
                  </a:cubicBezTo>
                  <a:cubicBezTo>
                    <a:pt x="3818" y="5002"/>
                    <a:pt x="3818" y="4975"/>
                    <a:pt x="3845" y="4949"/>
                  </a:cubicBezTo>
                  <a:cubicBezTo>
                    <a:pt x="3853" y="4941"/>
                    <a:pt x="3859" y="4937"/>
                    <a:pt x="3863" y="4937"/>
                  </a:cubicBezTo>
                  <a:cubicBezTo>
                    <a:pt x="3874" y="4937"/>
                    <a:pt x="3880" y="4956"/>
                    <a:pt x="3899" y="4975"/>
                  </a:cubicBezTo>
                  <a:cubicBezTo>
                    <a:pt x="3899" y="5002"/>
                    <a:pt x="3926" y="5002"/>
                    <a:pt x="3926" y="5002"/>
                  </a:cubicBezTo>
                  <a:cubicBezTo>
                    <a:pt x="3953" y="5002"/>
                    <a:pt x="4006" y="4868"/>
                    <a:pt x="4006" y="4841"/>
                  </a:cubicBezTo>
                  <a:cubicBezTo>
                    <a:pt x="3980" y="4841"/>
                    <a:pt x="3980" y="4787"/>
                    <a:pt x="3980" y="4760"/>
                  </a:cubicBezTo>
                  <a:cubicBezTo>
                    <a:pt x="3980" y="4709"/>
                    <a:pt x="3980" y="4690"/>
                    <a:pt x="3986" y="4690"/>
                  </a:cubicBezTo>
                  <a:cubicBezTo>
                    <a:pt x="3990" y="4690"/>
                    <a:pt x="3997" y="4697"/>
                    <a:pt x="4006" y="4707"/>
                  </a:cubicBezTo>
                  <a:cubicBezTo>
                    <a:pt x="4033" y="4733"/>
                    <a:pt x="4033" y="4760"/>
                    <a:pt x="4033" y="4787"/>
                  </a:cubicBezTo>
                  <a:cubicBezTo>
                    <a:pt x="4006" y="4814"/>
                    <a:pt x="4033" y="4814"/>
                    <a:pt x="4033" y="4841"/>
                  </a:cubicBezTo>
                  <a:cubicBezTo>
                    <a:pt x="4060" y="4868"/>
                    <a:pt x="4060" y="4895"/>
                    <a:pt x="4060" y="4895"/>
                  </a:cubicBezTo>
                  <a:cubicBezTo>
                    <a:pt x="4047" y="4922"/>
                    <a:pt x="4047" y="4935"/>
                    <a:pt x="4054" y="4935"/>
                  </a:cubicBezTo>
                  <a:cubicBezTo>
                    <a:pt x="4060" y="4935"/>
                    <a:pt x="4074" y="4922"/>
                    <a:pt x="4087" y="4895"/>
                  </a:cubicBezTo>
                  <a:cubicBezTo>
                    <a:pt x="4114" y="4868"/>
                    <a:pt x="4114" y="4841"/>
                    <a:pt x="4114" y="4814"/>
                  </a:cubicBezTo>
                  <a:cubicBezTo>
                    <a:pt x="4098" y="4783"/>
                    <a:pt x="4092" y="4770"/>
                    <a:pt x="4100" y="4770"/>
                  </a:cubicBezTo>
                  <a:cubicBezTo>
                    <a:pt x="4106" y="4770"/>
                    <a:pt x="4119" y="4776"/>
                    <a:pt x="4141" y="4787"/>
                  </a:cubicBezTo>
                  <a:cubicBezTo>
                    <a:pt x="4154" y="4801"/>
                    <a:pt x="4168" y="4807"/>
                    <a:pt x="4181" y="4807"/>
                  </a:cubicBezTo>
                  <a:cubicBezTo>
                    <a:pt x="4195" y="4807"/>
                    <a:pt x="4208" y="4801"/>
                    <a:pt x="4222" y="4787"/>
                  </a:cubicBezTo>
                  <a:cubicBezTo>
                    <a:pt x="4222" y="4787"/>
                    <a:pt x="4222" y="4760"/>
                    <a:pt x="4222" y="4733"/>
                  </a:cubicBezTo>
                  <a:cubicBezTo>
                    <a:pt x="4222" y="4733"/>
                    <a:pt x="4222" y="4733"/>
                    <a:pt x="4248" y="4707"/>
                  </a:cubicBezTo>
                  <a:cubicBezTo>
                    <a:pt x="4248" y="4707"/>
                    <a:pt x="4248" y="4680"/>
                    <a:pt x="4248" y="4680"/>
                  </a:cubicBezTo>
                  <a:cubicBezTo>
                    <a:pt x="4275" y="4653"/>
                    <a:pt x="4302" y="4626"/>
                    <a:pt x="4329" y="4572"/>
                  </a:cubicBezTo>
                  <a:cubicBezTo>
                    <a:pt x="4383" y="4545"/>
                    <a:pt x="4383" y="4545"/>
                    <a:pt x="4356" y="4518"/>
                  </a:cubicBezTo>
                  <a:cubicBezTo>
                    <a:pt x="4329" y="4491"/>
                    <a:pt x="4329" y="4491"/>
                    <a:pt x="4383" y="4465"/>
                  </a:cubicBezTo>
                  <a:cubicBezTo>
                    <a:pt x="4437" y="4438"/>
                    <a:pt x="4437" y="4438"/>
                    <a:pt x="4437" y="4411"/>
                  </a:cubicBezTo>
                  <a:cubicBezTo>
                    <a:pt x="4437" y="4397"/>
                    <a:pt x="4437" y="4391"/>
                    <a:pt x="4443" y="4391"/>
                  </a:cubicBezTo>
                  <a:cubicBezTo>
                    <a:pt x="4450" y="4391"/>
                    <a:pt x="4464" y="4397"/>
                    <a:pt x="4490" y="4411"/>
                  </a:cubicBezTo>
                  <a:cubicBezTo>
                    <a:pt x="4495" y="4416"/>
                    <a:pt x="4500" y="4418"/>
                    <a:pt x="4505" y="4418"/>
                  </a:cubicBezTo>
                  <a:cubicBezTo>
                    <a:pt x="4525" y="4418"/>
                    <a:pt x="4539" y="4374"/>
                    <a:pt x="4517" y="4330"/>
                  </a:cubicBezTo>
                  <a:cubicBezTo>
                    <a:pt x="4490" y="4303"/>
                    <a:pt x="4490" y="4276"/>
                    <a:pt x="4517" y="4276"/>
                  </a:cubicBezTo>
                  <a:cubicBezTo>
                    <a:pt x="4517" y="4276"/>
                    <a:pt x="4544" y="4249"/>
                    <a:pt x="4544" y="4223"/>
                  </a:cubicBezTo>
                  <a:cubicBezTo>
                    <a:pt x="4544" y="4196"/>
                    <a:pt x="4544" y="4196"/>
                    <a:pt x="4571" y="4196"/>
                  </a:cubicBezTo>
                  <a:cubicBezTo>
                    <a:pt x="4625" y="4196"/>
                    <a:pt x="4625" y="4196"/>
                    <a:pt x="4625" y="4169"/>
                  </a:cubicBezTo>
                  <a:cubicBezTo>
                    <a:pt x="4625" y="4142"/>
                    <a:pt x="4625" y="4142"/>
                    <a:pt x="4652" y="4142"/>
                  </a:cubicBezTo>
                  <a:cubicBezTo>
                    <a:pt x="4652" y="4142"/>
                    <a:pt x="4679" y="4115"/>
                    <a:pt x="4705" y="4115"/>
                  </a:cubicBezTo>
                  <a:cubicBezTo>
                    <a:pt x="4732" y="4088"/>
                    <a:pt x="4732" y="4061"/>
                    <a:pt x="4705" y="4061"/>
                  </a:cubicBezTo>
                  <a:cubicBezTo>
                    <a:pt x="4705" y="4034"/>
                    <a:pt x="4679" y="4034"/>
                    <a:pt x="4705" y="4008"/>
                  </a:cubicBezTo>
                  <a:cubicBezTo>
                    <a:pt x="4705" y="4008"/>
                    <a:pt x="4732" y="4008"/>
                    <a:pt x="4732" y="4034"/>
                  </a:cubicBezTo>
                  <a:cubicBezTo>
                    <a:pt x="4732" y="4048"/>
                    <a:pt x="4746" y="4055"/>
                    <a:pt x="4759" y="4055"/>
                  </a:cubicBezTo>
                  <a:cubicBezTo>
                    <a:pt x="4773" y="4055"/>
                    <a:pt x="4786" y="4048"/>
                    <a:pt x="4786" y="4034"/>
                  </a:cubicBezTo>
                  <a:cubicBezTo>
                    <a:pt x="4800" y="4021"/>
                    <a:pt x="4806" y="4014"/>
                    <a:pt x="4813" y="4014"/>
                  </a:cubicBezTo>
                  <a:cubicBezTo>
                    <a:pt x="4820" y="4014"/>
                    <a:pt x="4826" y="4021"/>
                    <a:pt x="4840" y="4034"/>
                  </a:cubicBezTo>
                  <a:lnTo>
                    <a:pt x="4894" y="4034"/>
                  </a:lnTo>
                  <a:cubicBezTo>
                    <a:pt x="4947" y="4008"/>
                    <a:pt x="4921" y="3981"/>
                    <a:pt x="4867" y="3981"/>
                  </a:cubicBezTo>
                  <a:cubicBezTo>
                    <a:pt x="4840" y="3981"/>
                    <a:pt x="4813" y="3954"/>
                    <a:pt x="4813" y="3954"/>
                  </a:cubicBezTo>
                  <a:cubicBezTo>
                    <a:pt x="4813" y="3927"/>
                    <a:pt x="4813" y="3900"/>
                    <a:pt x="4786" y="3900"/>
                  </a:cubicBezTo>
                  <a:cubicBezTo>
                    <a:pt x="4759" y="3900"/>
                    <a:pt x="4679" y="3846"/>
                    <a:pt x="4679" y="3819"/>
                  </a:cubicBezTo>
                  <a:cubicBezTo>
                    <a:pt x="4679" y="3811"/>
                    <a:pt x="4683" y="3808"/>
                    <a:pt x="4690" y="3808"/>
                  </a:cubicBezTo>
                  <a:close/>
                  <a:moveTo>
                    <a:pt x="5996" y="10111"/>
                  </a:moveTo>
                  <a:cubicBezTo>
                    <a:pt x="5996" y="10111"/>
                    <a:pt x="5969" y="10138"/>
                    <a:pt x="5969" y="10138"/>
                  </a:cubicBezTo>
                  <a:cubicBezTo>
                    <a:pt x="5969" y="10164"/>
                    <a:pt x="5996" y="10164"/>
                    <a:pt x="5996" y="10164"/>
                  </a:cubicBezTo>
                  <a:cubicBezTo>
                    <a:pt x="6023" y="10164"/>
                    <a:pt x="6023" y="10164"/>
                    <a:pt x="6023" y="10138"/>
                  </a:cubicBezTo>
                  <a:cubicBezTo>
                    <a:pt x="6023" y="10138"/>
                    <a:pt x="6023" y="10111"/>
                    <a:pt x="5996" y="10111"/>
                  </a:cubicBezTo>
                  <a:close/>
                  <a:moveTo>
                    <a:pt x="2395" y="8325"/>
                  </a:moveTo>
                  <a:cubicBezTo>
                    <a:pt x="2384" y="8325"/>
                    <a:pt x="2374" y="8328"/>
                    <a:pt x="2366" y="8336"/>
                  </a:cubicBezTo>
                  <a:cubicBezTo>
                    <a:pt x="2340" y="8363"/>
                    <a:pt x="2340" y="8363"/>
                    <a:pt x="2366" y="8444"/>
                  </a:cubicBezTo>
                  <a:cubicBezTo>
                    <a:pt x="2420" y="8605"/>
                    <a:pt x="2608" y="8847"/>
                    <a:pt x="2770" y="8901"/>
                  </a:cubicBezTo>
                  <a:cubicBezTo>
                    <a:pt x="2797" y="8928"/>
                    <a:pt x="2877" y="8955"/>
                    <a:pt x="2931" y="8955"/>
                  </a:cubicBezTo>
                  <a:cubicBezTo>
                    <a:pt x="3092" y="8981"/>
                    <a:pt x="3281" y="9116"/>
                    <a:pt x="3361" y="9250"/>
                  </a:cubicBezTo>
                  <a:cubicBezTo>
                    <a:pt x="3388" y="9304"/>
                    <a:pt x="3442" y="9412"/>
                    <a:pt x="3469" y="9492"/>
                  </a:cubicBezTo>
                  <a:cubicBezTo>
                    <a:pt x="3496" y="9600"/>
                    <a:pt x="3523" y="9707"/>
                    <a:pt x="3549" y="9734"/>
                  </a:cubicBezTo>
                  <a:cubicBezTo>
                    <a:pt x="3630" y="9922"/>
                    <a:pt x="3899" y="10084"/>
                    <a:pt x="4329" y="10191"/>
                  </a:cubicBezTo>
                  <a:cubicBezTo>
                    <a:pt x="4396" y="10205"/>
                    <a:pt x="4437" y="10211"/>
                    <a:pt x="4467" y="10211"/>
                  </a:cubicBezTo>
                  <a:cubicBezTo>
                    <a:pt x="4497" y="10211"/>
                    <a:pt x="4517" y="10205"/>
                    <a:pt x="4544" y="10191"/>
                  </a:cubicBezTo>
                  <a:cubicBezTo>
                    <a:pt x="4571" y="10138"/>
                    <a:pt x="4571" y="10138"/>
                    <a:pt x="4464" y="10003"/>
                  </a:cubicBezTo>
                  <a:cubicBezTo>
                    <a:pt x="4195" y="9680"/>
                    <a:pt x="3926" y="9197"/>
                    <a:pt x="3791" y="8820"/>
                  </a:cubicBezTo>
                  <a:cubicBezTo>
                    <a:pt x="3738" y="8686"/>
                    <a:pt x="3711" y="8632"/>
                    <a:pt x="3684" y="8632"/>
                  </a:cubicBezTo>
                  <a:cubicBezTo>
                    <a:pt x="3630" y="8632"/>
                    <a:pt x="3684" y="8820"/>
                    <a:pt x="3872" y="9197"/>
                  </a:cubicBezTo>
                  <a:cubicBezTo>
                    <a:pt x="4033" y="9492"/>
                    <a:pt x="4168" y="9707"/>
                    <a:pt x="4329" y="9949"/>
                  </a:cubicBezTo>
                  <a:cubicBezTo>
                    <a:pt x="4410" y="10057"/>
                    <a:pt x="4464" y="10138"/>
                    <a:pt x="4464" y="10138"/>
                  </a:cubicBezTo>
                  <a:cubicBezTo>
                    <a:pt x="4437" y="10138"/>
                    <a:pt x="4222" y="10057"/>
                    <a:pt x="4060" y="10003"/>
                  </a:cubicBezTo>
                  <a:cubicBezTo>
                    <a:pt x="3953" y="9949"/>
                    <a:pt x="3845" y="9869"/>
                    <a:pt x="3764" y="9815"/>
                  </a:cubicBezTo>
                  <a:cubicBezTo>
                    <a:pt x="3657" y="9707"/>
                    <a:pt x="3657" y="9680"/>
                    <a:pt x="3603" y="9519"/>
                  </a:cubicBezTo>
                  <a:cubicBezTo>
                    <a:pt x="3549" y="9412"/>
                    <a:pt x="3523" y="9277"/>
                    <a:pt x="3496" y="9250"/>
                  </a:cubicBezTo>
                  <a:cubicBezTo>
                    <a:pt x="3415" y="9062"/>
                    <a:pt x="3092" y="8847"/>
                    <a:pt x="2958" y="8847"/>
                  </a:cubicBezTo>
                  <a:cubicBezTo>
                    <a:pt x="2877" y="8847"/>
                    <a:pt x="2716" y="8766"/>
                    <a:pt x="2662" y="8713"/>
                  </a:cubicBezTo>
                  <a:cubicBezTo>
                    <a:pt x="2582" y="8632"/>
                    <a:pt x="2447" y="8417"/>
                    <a:pt x="2447" y="8363"/>
                  </a:cubicBezTo>
                  <a:cubicBezTo>
                    <a:pt x="2447" y="8344"/>
                    <a:pt x="2420" y="8325"/>
                    <a:pt x="2395" y="8325"/>
                  </a:cubicBezTo>
                  <a:close/>
                  <a:moveTo>
                    <a:pt x="6077" y="10191"/>
                  </a:moveTo>
                  <a:cubicBezTo>
                    <a:pt x="6077" y="10218"/>
                    <a:pt x="6077" y="10218"/>
                    <a:pt x="6077" y="10218"/>
                  </a:cubicBezTo>
                  <a:lnTo>
                    <a:pt x="6104" y="10218"/>
                  </a:lnTo>
                  <a:cubicBezTo>
                    <a:pt x="6104" y="10218"/>
                    <a:pt x="6104" y="10191"/>
                    <a:pt x="6077" y="10191"/>
                  </a:cubicBezTo>
                  <a:close/>
                  <a:moveTo>
                    <a:pt x="6104" y="10245"/>
                  </a:moveTo>
                  <a:cubicBezTo>
                    <a:pt x="6104" y="10245"/>
                    <a:pt x="6077" y="10245"/>
                    <a:pt x="6077" y="10272"/>
                  </a:cubicBezTo>
                  <a:lnTo>
                    <a:pt x="6130" y="10272"/>
                  </a:lnTo>
                  <a:cubicBezTo>
                    <a:pt x="6130" y="10245"/>
                    <a:pt x="6104" y="10245"/>
                    <a:pt x="6104" y="10245"/>
                  </a:cubicBezTo>
                  <a:close/>
                  <a:moveTo>
                    <a:pt x="5660" y="10252"/>
                  </a:moveTo>
                  <a:cubicBezTo>
                    <a:pt x="5653" y="10252"/>
                    <a:pt x="5647" y="10259"/>
                    <a:pt x="5647" y="10272"/>
                  </a:cubicBezTo>
                  <a:cubicBezTo>
                    <a:pt x="5647" y="10299"/>
                    <a:pt x="5647" y="10299"/>
                    <a:pt x="5647" y="10299"/>
                  </a:cubicBezTo>
                  <a:cubicBezTo>
                    <a:pt x="5673" y="10299"/>
                    <a:pt x="5673" y="10299"/>
                    <a:pt x="5673" y="10272"/>
                  </a:cubicBezTo>
                  <a:cubicBezTo>
                    <a:pt x="5673" y="10259"/>
                    <a:pt x="5667" y="10252"/>
                    <a:pt x="5660" y="10252"/>
                  </a:cubicBezTo>
                  <a:close/>
                  <a:moveTo>
                    <a:pt x="6050" y="10272"/>
                  </a:moveTo>
                  <a:cubicBezTo>
                    <a:pt x="6023" y="10272"/>
                    <a:pt x="6023" y="10299"/>
                    <a:pt x="6023" y="10299"/>
                  </a:cubicBezTo>
                  <a:cubicBezTo>
                    <a:pt x="6023" y="10326"/>
                    <a:pt x="6023" y="10326"/>
                    <a:pt x="6050" y="10326"/>
                  </a:cubicBezTo>
                  <a:cubicBezTo>
                    <a:pt x="6050" y="10326"/>
                    <a:pt x="6077" y="10326"/>
                    <a:pt x="6077" y="10299"/>
                  </a:cubicBezTo>
                  <a:cubicBezTo>
                    <a:pt x="6077" y="10299"/>
                    <a:pt x="6050" y="10272"/>
                    <a:pt x="6050" y="10272"/>
                  </a:cubicBezTo>
                  <a:close/>
                  <a:moveTo>
                    <a:pt x="6130" y="10299"/>
                  </a:moveTo>
                  <a:cubicBezTo>
                    <a:pt x="6130" y="10299"/>
                    <a:pt x="6130" y="10326"/>
                    <a:pt x="6104" y="10326"/>
                  </a:cubicBezTo>
                  <a:cubicBezTo>
                    <a:pt x="6104" y="10326"/>
                    <a:pt x="6104" y="10353"/>
                    <a:pt x="6130" y="10353"/>
                  </a:cubicBezTo>
                  <a:cubicBezTo>
                    <a:pt x="6130" y="10353"/>
                    <a:pt x="6157" y="10326"/>
                    <a:pt x="6157" y="10326"/>
                  </a:cubicBezTo>
                  <a:cubicBezTo>
                    <a:pt x="6157" y="10326"/>
                    <a:pt x="6130" y="10299"/>
                    <a:pt x="6130" y="10299"/>
                  </a:cubicBezTo>
                  <a:close/>
                  <a:moveTo>
                    <a:pt x="8965" y="9841"/>
                  </a:moveTo>
                  <a:cubicBezTo>
                    <a:pt x="8974" y="9841"/>
                    <a:pt x="9014" y="9875"/>
                    <a:pt x="9088" y="9949"/>
                  </a:cubicBezTo>
                  <a:cubicBezTo>
                    <a:pt x="9169" y="10030"/>
                    <a:pt x="9249" y="10164"/>
                    <a:pt x="9303" y="10245"/>
                  </a:cubicBezTo>
                  <a:cubicBezTo>
                    <a:pt x="9360" y="10359"/>
                    <a:pt x="9379" y="10420"/>
                    <a:pt x="9369" y="10420"/>
                  </a:cubicBezTo>
                  <a:cubicBezTo>
                    <a:pt x="9359" y="10420"/>
                    <a:pt x="9327" y="10373"/>
                    <a:pt x="9276" y="10272"/>
                  </a:cubicBezTo>
                  <a:cubicBezTo>
                    <a:pt x="9222" y="10191"/>
                    <a:pt x="9142" y="10057"/>
                    <a:pt x="9061" y="9976"/>
                  </a:cubicBezTo>
                  <a:cubicBezTo>
                    <a:pt x="8988" y="9889"/>
                    <a:pt x="8955" y="9841"/>
                    <a:pt x="8965" y="9841"/>
                  </a:cubicBezTo>
                  <a:close/>
                  <a:moveTo>
                    <a:pt x="4329" y="10380"/>
                  </a:moveTo>
                  <a:cubicBezTo>
                    <a:pt x="4356" y="10380"/>
                    <a:pt x="4356" y="10406"/>
                    <a:pt x="4329" y="10406"/>
                  </a:cubicBezTo>
                  <a:cubicBezTo>
                    <a:pt x="4289" y="10420"/>
                    <a:pt x="4262" y="10427"/>
                    <a:pt x="4252" y="10427"/>
                  </a:cubicBezTo>
                  <a:cubicBezTo>
                    <a:pt x="4242" y="10427"/>
                    <a:pt x="4248" y="10420"/>
                    <a:pt x="4275" y="10406"/>
                  </a:cubicBezTo>
                  <a:cubicBezTo>
                    <a:pt x="4275" y="10406"/>
                    <a:pt x="4302" y="10380"/>
                    <a:pt x="4329" y="10380"/>
                  </a:cubicBezTo>
                  <a:close/>
                  <a:moveTo>
                    <a:pt x="5727" y="9842"/>
                  </a:moveTo>
                  <a:cubicBezTo>
                    <a:pt x="5754" y="9842"/>
                    <a:pt x="5754" y="9896"/>
                    <a:pt x="5727" y="9949"/>
                  </a:cubicBezTo>
                  <a:cubicBezTo>
                    <a:pt x="5700" y="9949"/>
                    <a:pt x="5700" y="9976"/>
                    <a:pt x="5700" y="10003"/>
                  </a:cubicBezTo>
                  <a:cubicBezTo>
                    <a:pt x="5700" y="10057"/>
                    <a:pt x="5862" y="10164"/>
                    <a:pt x="5888" y="10164"/>
                  </a:cubicBezTo>
                  <a:cubicBezTo>
                    <a:pt x="5915" y="10138"/>
                    <a:pt x="5888" y="10138"/>
                    <a:pt x="5888" y="10111"/>
                  </a:cubicBezTo>
                  <a:cubicBezTo>
                    <a:pt x="5862" y="10111"/>
                    <a:pt x="5862" y="10084"/>
                    <a:pt x="5888" y="10084"/>
                  </a:cubicBezTo>
                  <a:cubicBezTo>
                    <a:pt x="5888" y="10057"/>
                    <a:pt x="5888" y="10057"/>
                    <a:pt x="5862" y="9976"/>
                  </a:cubicBezTo>
                  <a:cubicBezTo>
                    <a:pt x="5815" y="9929"/>
                    <a:pt x="5795" y="9901"/>
                    <a:pt x="5803" y="9901"/>
                  </a:cubicBezTo>
                  <a:cubicBezTo>
                    <a:pt x="5808" y="9901"/>
                    <a:pt x="5828" y="9916"/>
                    <a:pt x="5862" y="9949"/>
                  </a:cubicBezTo>
                  <a:cubicBezTo>
                    <a:pt x="5862" y="9976"/>
                    <a:pt x="5942" y="10003"/>
                    <a:pt x="5996" y="10030"/>
                  </a:cubicBezTo>
                  <a:cubicBezTo>
                    <a:pt x="6050" y="10057"/>
                    <a:pt x="6077" y="10084"/>
                    <a:pt x="6077" y="10111"/>
                  </a:cubicBezTo>
                  <a:lnTo>
                    <a:pt x="6104" y="10111"/>
                  </a:lnTo>
                  <a:cubicBezTo>
                    <a:pt x="6130" y="10111"/>
                    <a:pt x="6157" y="10164"/>
                    <a:pt x="6184" y="10218"/>
                  </a:cubicBezTo>
                  <a:lnTo>
                    <a:pt x="6211" y="10326"/>
                  </a:lnTo>
                  <a:lnTo>
                    <a:pt x="6157" y="10380"/>
                  </a:lnTo>
                  <a:cubicBezTo>
                    <a:pt x="6130" y="10406"/>
                    <a:pt x="6104" y="10433"/>
                    <a:pt x="6077" y="10433"/>
                  </a:cubicBezTo>
                  <a:cubicBezTo>
                    <a:pt x="6077" y="10433"/>
                    <a:pt x="6077" y="10433"/>
                    <a:pt x="6077" y="10460"/>
                  </a:cubicBezTo>
                  <a:cubicBezTo>
                    <a:pt x="6090" y="10487"/>
                    <a:pt x="6090" y="10500"/>
                    <a:pt x="6083" y="10500"/>
                  </a:cubicBezTo>
                  <a:cubicBezTo>
                    <a:pt x="6077" y="10500"/>
                    <a:pt x="6063" y="10487"/>
                    <a:pt x="6050" y="10460"/>
                  </a:cubicBezTo>
                  <a:cubicBezTo>
                    <a:pt x="6023" y="10433"/>
                    <a:pt x="6023" y="10406"/>
                    <a:pt x="5996" y="10406"/>
                  </a:cubicBezTo>
                  <a:cubicBezTo>
                    <a:pt x="5996" y="10406"/>
                    <a:pt x="5969" y="10353"/>
                    <a:pt x="5942" y="10326"/>
                  </a:cubicBezTo>
                  <a:cubicBezTo>
                    <a:pt x="5942" y="10272"/>
                    <a:pt x="5888" y="10218"/>
                    <a:pt x="5862" y="10218"/>
                  </a:cubicBezTo>
                  <a:cubicBezTo>
                    <a:pt x="5835" y="10191"/>
                    <a:pt x="5781" y="10138"/>
                    <a:pt x="5727" y="10111"/>
                  </a:cubicBezTo>
                  <a:cubicBezTo>
                    <a:pt x="5647" y="10030"/>
                    <a:pt x="5647" y="10003"/>
                    <a:pt x="5647" y="9949"/>
                  </a:cubicBezTo>
                  <a:cubicBezTo>
                    <a:pt x="5673" y="9896"/>
                    <a:pt x="5700" y="9842"/>
                    <a:pt x="5727" y="9842"/>
                  </a:cubicBezTo>
                  <a:close/>
                  <a:moveTo>
                    <a:pt x="9411" y="10514"/>
                  </a:moveTo>
                  <a:cubicBezTo>
                    <a:pt x="9411" y="10514"/>
                    <a:pt x="9411" y="10541"/>
                    <a:pt x="9437" y="10568"/>
                  </a:cubicBezTo>
                  <a:cubicBezTo>
                    <a:pt x="9437" y="10595"/>
                    <a:pt x="9437" y="10621"/>
                    <a:pt x="9437" y="10621"/>
                  </a:cubicBezTo>
                  <a:cubicBezTo>
                    <a:pt x="9411" y="10621"/>
                    <a:pt x="9411" y="10595"/>
                    <a:pt x="9411" y="10568"/>
                  </a:cubicBezTo>
                  <a:cubicBezTo>
                    <a:pt x="9411" y="10541"/>
                    <a:pt x="9384" y="10514"/>
                    <a:pt x="9411" y="10514"/>
                  </a:cubicBezTo>
                  <a:close/>
                  <a:moveTo>
                    <a:pt x="2316" y="8102"/>
                  </a:moveTo>
                  <a:cubicBezTo>
                    <a:pt x="2269" y="8102"/>
                    <a:pt x="2227" y="8109"/>
                    <a:pt x="2178" y="8121"/>
                  </a:cubicBezTo>
                  <a:cubicBezTo>
                    <a:pt x="1829" y="8175"/>
                    <a:pt x="1587" y="8524"/>
                    <a:pt x="1614" y="8981"/>
                  </a:cubicBezTo>
                  <a:cubicBezTo>
                    <a:pt x="1614" y="9089"/>
                    <a:pt x="1640" y="9223"/>
                    <a:pt x="1667" y="9304"/>
                  </a:cubicBezTo>
                  <a:cubicBezTo>
                    <a:pt x="1748" y="9519"/>
                    <a:pt x="1963" y="9788"/>
                    <a:pt x="2205" y="9976"/>
                  </a:cubicBezTo>
                  <a:cubicBezTo>
                    <a:pt x="2501" y="10218"/>
                    <a:pt x="2635" y="10380"/>
                    <a:pt x="2635" y="10595"/>
                  </a:cubicBezTo>
                  <a:cubicBezTo>
                    <a:pt x="2635" y="10648"/>
                    <a:pt x="2608" y="10729"/>
                    <a:pt x="2608" y="10756"/>
                  </a:cubicBezTo>
                  <a:cubicBezTo>
                    <a:pt x="2582" y="10783"/>
                    <a:pt x="2582" y="10810"/>
                    <a:pt x="2582" y="10810"/>
                  </a:cubicBezTo>
                  <a:cubicBezTo>
                    <a:pt x="2582" y="10821"/>
                    <a:pt x="2586" y="10827"/>
                    <a:pt x="2593" y="10827"/>
                  </a:cubicBezTo>
                  <a:cubicBezTo>
                    <a:pt x="2604" y="10827"/>
                    <a:pt x="2620" y="10814"/>
                    <a:pt x="2635" y="10783"/>
                  </a:cubicBezTo>
                  <a:cubicBezTo>
                    <a:pt x="2716" y="10702"/>
                    <a:pt x="2716" y="10595"/>
                    <a:pt x="2689" y="10433"/>
                  </a:cubicBezTo>
                  <a:cubicBezTo>
                    <a:pt x="2635" y="10245"/>
                    <a:pt x="2555" y="10138"/>
                    <a:pt x="2366" y="9949"/>
                  </a:cubicBezTo>
                  <a:cubicBezTo>
                    <a:pt x="1990" y="9627"/>
                    <a:pt x="1856" y="9465"/>
                    <a:pt x="1775" y="9223"/>
                  </a:cubicBezTo>
                  <a:cubicBezTo>
                    <a:pt x="1721" y="8981"/>
                    <a:pt x="1721" y="8820"/>
                    <a:pt x="1802" y="8605"/>
                  </a:cubicBezTo>
                  <a:cubicBezTo>
                    <a:pt x="1882" y="8444"/>
                    <a:pt x="1936" y="8363"/>
                    <a:pt x="2071" y="8282"/>
                  </a:cubicBezTo>
                  <a:cubicBezTo>
                    <a:pt x="2109" y="8263"/>
                    <a:pt x="2197" y="8254"/>
                    <a:pt x="2301" y="8254"/>
                  </a:cubicBezTo>
                  <a:cubicBezTo>
                    <a:pt x="2490" y="8254"/>
                    <a:pt x="2727" y="8284"/>
                    <a:pt x="2797" y="8336"/>
                  </a:cubicBezTo>
                  <a:cubicBezTo>
                    <a:pt x="2823" y="8363"/>
                    <a:pt x="2931" y="8417"/>
                    <a:pt x="3065" y="8444"/>
                  </a:cubicBezTo>
                  <a:cubicBezTo>
                    <a:pt x="3173" y="8471"/>
                    <a:pt x="3334" y="8524"/>
                    <a:pt x="3388" y="8551"/>
                  </a:cubicBezTo>
                  <a:cubicBezTo>
                    <a:pt x="3486" y="8591"/>
                    <a:pt x="3585" y="8616"/>
                    <a:pt x="3631" y="8616"/>
                  </a:cubicBezTo>
                  <a:cubicBezTo>
                    <a:pt x="3647" y="8616"/>
                    <a:pt x="3657" y="8612"/>
                    <a:pt x="3657" y="8605"/>
                  </a:cubicBezTo>
                  <a:cubicBezTo>
                    <a:pt x="3684" y="8605"/>
                    <a:pt x="3657" y="8578"/>
                    <a:pt x="3657" y="8578"/>
                  </a:cubicBezTo>
                  <a:cubicBezTo>
                    <a:pt x="3630" y="8578"/>
                    <a:pt x="3630" y="8551"/>
                    <a:pt x="3630" y="8524"/>
                  </a:cubicBezTo>
                  <a:cubicBezTo>
                    <a:pt x="3630" y="8497"/>
                    <a:pt x="3630" y="8471"/>
                    <a:pt x="3603" y="8471"/>
                  </a:cubicBezTo>
                  <a:cubicBezTo>
                    <a:pt x="3576" y="8471"/>
                    <a:pt x="3442" y="8444"/>
                    <a:pt x="3307" y="8390"/>
                  </a:cubicBezTo>
                  <a:cubicBezTo>
                    <a:pt x="2682" y="8182"/>
                    <a:pt x="2477" y="8102"/>
                    <a:pt x="2316" y="8102"/>
                  </a:cubicBezTo>
                  <a:close/>
                  <a:moveTo>
                    <a:pt x="5270" y="9949"/>
                  </a:moveTo>
                  <a:cubicBezTo>
                    <a:pt x="5297" y="9949"/>
                    <a:pt x="5324" y="9949"/>
                    <a:pt x="5324" y="9976"/>
                  </a:cubicBezTo>
                  <a:cubicBezTo>
                    <a:pt x="5351" y="10003"/>
                    <a:pt x="5378" y="10057"/>
                    <a:pt x="5431" y="10111"/>
                  </a:cubicBezTo>
                  <a:cubicBezTo>
                    <a:pt x="5512" y="10218"/>
                    <a:pt x="5512" y="10245"/>
                    <a:pt x="5485" y="10272"/>
                  </a:cubicBezTo>
                  <a:cubicBezTo>
                    <a:pt x="5431" y="10326"/>
                    <a:pt x="5431" y="10433"/>
                    <a:pt x="5458" y="10433"/>
                  </a:cubicBezTo>
                  <a:cubicBezTo>
                    <a:pt x="5458" y="10433"/>
                    <a:pt x="5485" y="10406"/>
                    <a:pt x="5512" y="10380"/>
                  </a:cubicBezTo>
                  <a:cubicBezTo>
                    <a:pt x="5512" y="10326"/>
                    <a:pt x="5539" y="10299"/>
                    <a:pt x="5566" y="10299"/>
                  </a:cubicBezTo>
                  <a:cubicBezTo>
                    <a:pt x="5566" y="10299"/>
                    <a:pt x="5593" y="10353"/>
                    <a:pt x="5620" y="10406"/>
                  </a:cubicBezTo>
                  <a:cubicBezTo>
                    <a:pt x="5647" y="10487"/>
                    <a:pt x="5673" y="10541"/>
                    <a:pt x="5700" y="10541"/>
                  </a:cubicBezTo>
                  <a:cubicBezTo>
                    <a:pt x="5727" y="10541"/>
                    <a:pt x="5727" y="10487"/>
                    <a:pt x="5647" y="10353"/>
                  </a:cubicBezTo>
                  <a:cubicBezTo>
                    <a:pt x="5566" y="10218"/>
                    <a:pt x="5566" y="10218"/>
                    <a:pt x="5620" y="10191"/>
                  </a:cubicBezTo>
                  <a:cubicBezTo>
                    <a:pt x="5629" y="10181"/>
                    <a:pt x="5636" y="10175"/>
                    <a:pt x="5642" y="10175"/>
                  </a:cubicBezTo>
                  <a:cubicBezTo>
                    <a:pt x="5654" y="10175"/>
                    <a:pt x="5666" y="10194"/>
                    <a:pt x="5700" y="10245"/>
                  </a:cubicBezTo>
                  <a:cubicBezTo>
                    <a:pt x="5754" y="10353"/>
                    <a:pt x="5808" y="10514"/>
                    <a:pt x="5808" y="10568"/>
                  </a:cubicBezTo>
                  <a:lnTo>
                    <a:pt x="5781" y="10568"/>
                  </a:lnTo>
                  <a:cubicBezTo>
                    <a:pt x="5700" y="10568"/>
                    <a:pt x="5673" y="10621"/>
                    <a:pt x="5700" y="10702"/>
                  </a:cubicBezTo>
                  <a:cubicBezTo>
                    <a:pt x="5700" y="10729"/>
                    <a:pt x="5700" y="10729"/>
                    <a:pt x="5700" y="10756"/>
                  </a:cubicBezTo>
                  <a:cubicBezTo>
                    <a:pt x="5673" y="10756"/>
                    <a:pt x="5673" y="10783"/>
                    <a:pt x="5673" y="10783"/>
                  </a:cubicBezTo>
                  <a:cubicBezTo>
                    <a:pt x="5673" y="10843"/>
                    <a:pt x="5658" y="10874"/>
                    <a:pt x="5628" y="10874"/>
                  </a:cubicBezTo>
                  <a:cubicBezTo>
                    <a:pt x="5618" y="10874"/>
                    <a:pt x="5606" y="10870"/>
                    <a:pt x="5593" y="10863"/>
                  </a:cubicBezTo>
                  <a:cubicBezTo>
                    <a:pt x="5539" y="10837"/>
                    <a:pt x="5539" y="10783"/>
                    <a:pt x="5593" y="10729"/>
                  </a:cubicBezTo>
                  <a:cubicBezTo>
                    <a:pt x="5647" y="10702"/>
                    <a:pt x="5647" y="10675"/>
                    <a:pt x="5593" y="10621"/>
                  </a:cubicBezTo>
                  <a:cubicBezTo>
                    <a:pt x="5593" y="10621"/>
                    <a:pt x="5593" y="10595"/>
                    <a:pt x="5593" y="10541"/>
                  </a:cubicBezTo>
                  <a:cubicBezTo>
                    <a:pt x="5620" y="10514"/>
                    <a:pt x="5620" y="10487"/>
                    <a:pt x="5620" y="10487"/>
                  </a:cubicBezTo>
                  <a:cubicBezTo>
                    <a:pt x="5613" y="10480"/>
                    <a:pt x="5606" y="10477"/>
                    <a:pt x="5600" y="10477"/>
                  </a:cubicBezTo>
                  <a:cubicBezTo>
                    <a:pt x="5581" y="10477"/>
                    <a:pt x="5566" y="10507"/>
                    <a:pt x="5566" y="10568"/>
                  </a:cubicBezTo>
                  <a:cubicBezTo>
                    <a:pt x="5566" y="10595"/>
                    <a:pt x="5512" y="10621"/>
                    <a:pt x="5485" y="10621"/>
                  </a:cubicBezTo>
                  <a:cubicBezTo>
                    <a:pt x="5485" y="10621"/>
                    <a:pt x="5485" y="10595"/>
                    <a:pt x="5485" y="10568"/>
                  </a:cubicBezTo>
                  <a:cubicBezTo>
                    <a:pt x="5485" y="10516"/>
                    <a:pt x="5463" y="10486"/>
                    <a:pt x="5440" y="10486"/>
                  </a:cubicBezTo>
                  <a:cubicBezTo>
                    <a:pt x="5427" y="10486"/>
                    <a:pt x="5414" y="10495"/>
                    <a:pt x="5405" y="10514"/>
                  </a:cubicBezTo>
                  <a:cubicBezTo>
                    <a:pt x="5378" y="10568"/>
                    <a:pt x="5405" y="10675"/>
                    <a:pt x="5431" y="10675"/>
                  </a:cubicBezTo>
                  <a:cubicBezTo>
                    <a:pt x="5458" y="10675"/>
                    <a:pt x="5458" y="10702"/>
                    <a:pt x="5458" y="10729"/>
                  </a:cubicBezTo>
                  <a:cubicBezTo>
                    <a:pt x="5458" y="10783"/>
                    <a:pt x="5458" y="10810"/>
                    <a:pt x="5485" y="10837"/>
                  </a:cubicBezTo>
                  <a:cubicBezTo>
                    <a:pt x="5496" y="10857"/>
                    <a:pt x="5498" y="10870"/>
                    <a:pt x="5483" y="10870"/>
                  </a:cubicBezTo>
                  <a:cubicBezTo>
                    <a:pt x="5459" y="10870"/>
                    <a:pt x="5391" y="10838"/>
                    <a:pt x="5243" y="10756"/>
                  </a:cubicBezTo>
                  <a:cubicBezTo>
                    <a:pt x="5216" y="10729"/>
                    <a:pt x="5163" y="10675"/>
                    <a:pt x="5082" y="10514"/>
                  </a:cubicBezTo>
                  <a:cubicBezTo>
                    <a:pt x="4974" y="10299"/>
                    <a:pt x="4974" y="10272"/>
                    <a:pt x="4921" y="10272"/>
                  </a:cubicBezTo>
                  <a:lnTo>
                    <a:pt x="4867" y="10272"/>
                  </a:lnTo>
                  <a:cubicBezTo>
                    <a:pt x="4867" y="10272"/>
                    <a:pt x="5216" y="10003"/>
                    <a:pt x="5270" y="9949"/>
                  </a:cubicBezTo>
                  <a:close/>
                  <a:moveTo>
                    <a:pt x="7744" y="10729"/>
                  </a:moveTo>
                  <a:lnTo>
                    <a:pt x="7771" y="10783"/>
                  </a:lnTo>
                  <a:cubicBezTo>
                    <a:pt x="7797" y="10810"/>
                    <a:pt x="7824" y="10837"/>
                    <a:pt x="7824" y="10863"/>
                  </a:cubicBezTo>
                  <a:cubicBezTo>
                    <a:pt x="7824" y="10871"/>
                    <a:pt x="7822" y="10874"/>
                    <a:pt x="7819" y="10874"/>
                  </a:cubicBezTo>
                  <a:cubicBezTo>
                    <a:pt x="7810" y="10874"/>
                    <a:pt x="7790" y="10849"/>
                    <a:pt x="7771" y="10810"/>
                  </a:cubicBezTo>
                  <a:lnTo>
                    <a:pt x="7744" y="10729"/>
                  </a:lnTo>
                  <a:close/>
                  <a:moveTo>
                    <a:pt x="6157" y="10729"/>
                  </a:moveTo>
                  <a:cubicBezTo>
                    <a:pt x="6157" y="10743"/>
                    <a:pt x="6157" y="10760"/>
                    <a:pt x="6157" y="10783"/>
                  </a:cubicBezTo>
                  <a:cubicBezTo>
                    <a:pt x="6157" y="10837"/>
                    <a:pt x="6157" y="10890"/>
                    <a:pt x="6157" y="10890"/>
                  </a:cubicBezTo>
                  <a:cubicBezTo>
                    <a:pt x="6130" y="10890"/>
                    <a:pt x="6130" y="10783"/>
                    <a:pt x="6157" y="10729"/>
                  </a:cubicBezTo>
                  <a:close/>
                  <a:moveTo>
                    <a:pt x="4813" y="10890"/>
                  </a:moveTo>
                  <a:cubicBezTo>
                    <a:pt x="4806" y="10898"/>
                    <a:pt x="4796" y="10907"/>
                    <a:pt x="4786" y="10917"/>
                  </a:cubicBezTo>
                  <a:cubicBezTo>
                    <a:pt x="4759" y="10944"/>
                    <a:pt x="4732" y="10971"/>
                    <a:pt x="4732" y="10998"/>
                  </a:cubicBezTo>
                  <a:cubicBezTo>
                    <a:pt x="4714" y="10998"/>
                    <a:pt x="4708" y="11010"/>
                    <a:pt x="4706" y="11010"/>
                  </a:cubicBezTo>
                  <a:cubicBezTo>
                    <a:pt x="4705" y="11010"/>
                    <a:pt x="4705" y="11007"/>
                    <a:pt x="4705" y="10998"/>
                  </a:cubicBezTo>
                  <a:cubicBezTo>
                    <a:pt x="4705" y="10971"/>
                    <a:pt x="4759" y="10917"/>
                    <a:pt x="4813" y="10890"/>
                  </a:cubicBezTo>
                  <a:close/>
                  <a:moveTo>
                    <a:pt x="4682" y="11038"/>
                  </a:moveTo>
                  <a:cubicBezTo>
                    <a:pt x="4685" y="11038"/>
                    <a:pt x="4692" y="11052"/>
                    <a:pt x="4705" y="11079"/>
                  </a:cubicBezTo>
                  <a:cubicBezTo>
                    <a:pt x="4705" y="11132"/>
                    <a:pt x="4759" y="11159"/>
                    <a:pt x="4786" y="11186"/>
                  </a:cubicBezTo>
                  <a:cubicBezTo>
                    <a:pt x="4813" y="11213"/>
                    <a:pt x="4813" y="11213"/>
                    <a:pt x="4813" y="11213"/>
                  </a:cubicBezTo>
                  <a:cubicBezTo>
                    <a:pt x="4759" y="11213"/>
                    <a:pt x="4679" y="11132"/>
                    <a:pt x="4679" y="11079"/>
                  </a:cubicBezTo>
                  <a:cubicBezTo>
                    <a:pt x="4679" y="11052"/>
                    <a:pt x="4679" y="11038"/>
                    <a:pt x="4682" y="11038"/>
                  </a:cubicBezTo>
                  <a:close/>
                  <a:moveTo>
                    <a:pt x="4873" y="10804"/>
                  </a:moveTo>
                  <a:cubicBezTo>
                    <a:pt x="4835" y="10804"/>
                    <a:pt x="4796" y="10814"/>
                    <a:pt x="4759" y="10837"/>
                  </a:cubicBezTo>
                  <a:cubicBezTo>
                    <a:pt x="4598" y="10944"/>
                    <a:pt x="4598" y="11186"/>
                    <a:pt x="4759" y="11267"/>
                  </a:cubicBezTo>
                  <a:cubicBezTo>
                    <a:pt x="4793" y="11278"/>
                    <a:pt x="4826" y="11284"/>
                    <a:pt x="4861" y="11284"/>
                  </a:cubicBezTo>
                  <a:cubicBezTo>
                    <a:pt x="4911" y="11284"/>
                    <a:pt x="4965" y="11271"/>
                    <a:pt x="5028" y="11240"/>
                  </a:cubicBezTo>
                  <a:cubicBezTo>
                    <a:pt x="5136" y="11213"/>
                    <a:pt x="5136" y="11213"/>
                    <a:pt x="5136" y="11159"/>
                  </a:cubicBezTo>
                  <a:cubicBezTo>
                    <a:pt x="5136" y="11132"/>
                    <a:pt x="5136" y="11105"/>
                    <a:pt x="5136" y="11105"/>
                  </a:cubicBezTo>
                  <a:cubicBezTo>
                    <a:pt x="5136" y="11105"/>
                    <a:pt x="5082" y="11105"/>
                    <a:pt x="5028" y="11132"/>
                  </a:cubicBezTo>
                  <a:cubicBezTo>
                    <a:pt x="4977" y="11152"/>
                    <a:pt x="4930" y="11160"/>
                    <a:pt x="4890" y="11160"/>
                  </a:cubicBezTo>
                  <a:cubicBezTo>
                    <a:pt x="4764" y="11160"/>
                    <a:pt x="4711" y="11073"/>
                    <a:pt x="4813" y="10971"/>
                  </a:cubicBezTo>
                  <a:cubicBezTo>
                    <a:pt x="4835" y="10949"/>
                    <a:pt x="4858" y="10936"/>
                    <a:pt x="4880" y="10936"/>
                  </a:cubicBezTo>
                  <a:cubicBezTo>
                    <a:pt x="4911" y="10936"/>
                    <a:pt x="4943" y="10962"/>
                    <a:pt x="4974" y="11025"/>
                  </a:cubicBezTo>
                  <a:cubicBezTo>
                    <a:pt x="4994" y="11064"/>
                    <a:pt x="4999" y="11089"/>
                    <a:pt x="5022" y="11089"/>
                  </a:cubicBezTo>
                  <a:cubicBezTo>
                    <a:pt x="5030" y="11089"/>
                    <a:pt x="5041" y="11086"/>
                    <a:pt x="5055" y="11079"/>
                  </a:cubicBezTo>
                  <a:cubicBezTo>
                    <a:pt x="5082" y="11052"/>
                    <a:pt x="5082" y="11052"/>
                    <a:pt x="5082" y="10971"/>
                  </a:cubicBezTo>
                  <a:cubicBezTo>
                    <a:pt x="5062" y="10874"/>
                    <a:pt x="4972" y="10804"/>
                    <a:pt x="4873" y="10804"/>
                  </a:cubicBezTo>
                  <a:close/>
                  <a:moveTo>
                    <a:pt x="3858" y="11073"/>
                  </a:moveTo>
                  <a:cubicBezTo>
                    <a:pt x="3862" y="11073"/>
                    <a:pt x="3849" y="11121"/>
                    <a:pt x="3818" y="11213"/>
                  </a:cubicBezTo>
                  <a:cubicBezTo>
                    <a:pt x="3791" y="11267"/>
                    <a:pt x="3764" y="11294"/>
                    <a:pt x="3764" y="11321"/>
                  </a:cubicBezTo>
                  <a:cubicBezTo>
                    <a:pt x="3738" y="11321"/>
                    <a:pt x="3738" y="11321"/>
                    <a:pt x="3818" y="11159"/>
                  </a:cubicBezTo>
                  <a:cubicBezTo>
                    <a:pt x="3842" y="11101"/>
                    <a:pt x="3855" y="11073"/>
                    <a:pt x="3858" y="11073"/>
                  </a:cubicBezTo>
                  <a:close/>
                  <a:moveTo>
                    <a:pt x="9518" y="11267"/>
                  </a:moveTo>
                  <a:cubicBezTo>
                    <a:pt x="9491" y="11267"/>
                    <a:pt x="9491" y="11294"/>
                    <a:pt x="9491" y="11294"/>
                  </a:cubicBezTo>
                  <a:cubicBezTo>
                    <a:pt x="9491" y="11321"/>
                    <a:pt x="9491" y="11321"/>
                    <a:pt x="9518" y="11321"/>
                  </a:cubicBezTo>
                  <a:cubicBezTo>
                    <a:pt x="9518" y="11321"/>
                    <a:pt x="9545" y="11321"/>
                    <a:pt x="9545" y="11294"/>
                  </a:cubicBezTo>
                  <a:cubicBezTo>
                    <a:pt x="9545" y="11294"/>
                    <a:pt x="9518" y="11267"/>
                    <a:pt x="9518" y="11267"/>
                  </a:cubicBezTo>
                  <a:close/>
                  <a:moveTo>
                    <a:pt x="6292" y="11347"/>
                  </a:moveTo>
                  <a:cubicBezTo>
                    <a:pt x="6292" y="11347"/>
                    <a:pt x="6319" y="11347"/>
                    <a:pt x="6319" y="11374"/>
                  </a:cubicBezTo>
                  <a:cubicBezTo>
                    <a:pt x="6292" y="11347"/>
                    <a:pt x="6292" y="11347"/>
                    <a:pt x="6292" y="11347"/>
                  </a:cubicBezTo>
                  <a:close/>
                  <a:moveTo>
                    <a:pt x="6319" y="11374"/>
                  </a:moveTo>
                  <a:cubicBezTo>
                    <a:pt x="6346" y="11401"/>
                    <a:pt x="6346" y="11428"/>
                    <a:pt x="6346" y="11428"/>
                  </a:cubicBezTo>
                  <a:cubicBezTo>
                    <a:pt x="6346" y="11428"/>
                    <a:pt x="6319" y="11401"/>
                    <a:pt x="6319" y="11374"/>
                  </a:cubicBezTo>
                  <a:close/>
                  <a:moveTo>
                    <a:pt x="3738" y="11347"/>
                  </a:moveTo>
                  <a:lnTo>
                    <a:pt x="3684" y="11374"/>
                  </a:lnTo>
                  <a:cubicBezTo>
                    <a:pt x="3630" y="11455"/>
                    <a:pt x="3549" y="11482"/>
                    <a:pt x="3361" y="11536"/>
                  </a:cubicBezTo>
                  <a:cubicBezTo>
                    <a:pt x="3254" y="11589"/>
                    <a:pt x="3173" y="11616"/>
                    <a:pt x="3065" y="11697"/>
                  </a:cubicBezTo>
                  <a:lnTo>
                    <a:pt x="2958" y="11778"/>
                  </a:lnTo>
                  <a:lnTo>
                    <a:pt x="3039" y="11670"/>
                  </a:lnTo>
                  <a:cubicBezTo>
                    <a:pt x="3146" y="11562"/>
                    <a:pt x="3200" y="11536"/>
                    <a:pt x="3496" y="11455"/>
                  </a:cubicBezTo>
                  <a:cubicBezTo>
                    <a:pt x="3549" y="11428"/>
                    <a:pt x="3630" y="11401"/>
                    <a:pt x="3657" y="11374"/>
                  </a:cubicBezTo>
                  <a:lnTo>
                    <a:pt x="3738" y="11347"/>
                  </a:lnTo>
                  <a:close/>
                  <a:moveTo>
                    <a:pt x="5189" y="11507"/>
                  </a:moveTo>
                  <a:cubicBezTo>
                    <a:pt x="5189" y="11507"/>
                    <a:pt x="5189" y="11507"/>
                    <a:pt x="5189" y="11509"/>
                  </a:cubicBezTo>
                  <a:cubicBezTo>
                    <a:pt x="5216" y="11536"/>
                    <a:pt x="5189" y="11589"/>
                    <a:pt x="5163" y="11670"/>
                  </a:cubicBezTo>
                  <a:cubicBezTo>
                    <a:pt x="5140" y="11736"/>
                    <a:pt x="5118" y="11785"/>
                    <a:pt x="5111" y="11785"/>
                  </a:cubicBezTo>
                  <a:cubicBezTo>
                    <a:pt x="5110" y="11785"/>
                    <a:pt x="5109" y="11782"/>
                    <a:pt x="5109" y="11778"/>
                  </a:cubicBezTo>
                  <a:cubicBezTo>
                    <a:pt x="5109" y="11727"/>
                    <a:pt x="5181" y="11507"/>
                    <a:pt x="5189" y="11507"/>
                  </a:cubicBezTo>
                  <a:close/>
                  <a:moveTo>
                    <a:pt x="8066" y="11778"/>
                  </a:moveTo>
                  <a:cubicBezTo>
                    <a:pt x="8093" y="11804"/>
                    <a:pt x="8093" y="11831"/>
                    <a:pt x="8066" y="11831"/>
                  </a:cubicBezTo>
                  <a:cubicBezTo>
                    <a:pt x="8066" y="11831"/>
                    <a:pt x="8066" y="11831"/>
                    <a:pt x="8066" y="11804"/>
                  </a:cubicBezTo>
                  <a:cubicBezTo>
                    <a:pt x="8066" y="11778"/>
                    <a:pt x="8066" y="11778"/>
                    <a:pt x="8066" y="11778"/>
                  </a:cubicBezTo>
                  <a:close/>
                  <a:moveTo>
                    <a:pt x="6507" y="11804"/>
                  </a:moveTo>
                  <a:cubicBezTo>
                    <a:pt x="6507" y="11831"/>
                    <a:pt x="6534" y="11858"/>
                    <a:pt x="6534" y="11912"/>
                  </a:cubicBezTo>
                  <a:cubicBezTo>
                    <a:pt x="6549" y="11972"/>
                    <a:pt x="6547" y="12007"/>
                    <a:pt x="6542" y="12007"/>
                  </a:cubicBezTo>
                  <a:cubicBezTo>
                    <a:pt x="6539" y="12007"/>
                    <a:pt x="6534" y="11986"/>
                    <a:pt x="6534" y="11939"/>
                  </a:cubicBezTo>
                  <a:cubicBezTo>
                    <a:pt x="6507" y="11912"/>
                    <a:pt x="6507" y="11858"/>
                    <a:pt x="6507" y="11831"/>
                  </a:cubicBezTo>
                  <a:cubicBezTo>
                    <a:pt x="6480" y="11804"/>
                    <a:pt x="6480" y="11804"/>
                    <a:pt x="6507" y="11804"/>
                  </a:cubicBezTo>
                  <a:close/>
                  <a:moveTo>
                    <a:pt x="6547" y="12087"/>
                  </a:moveTo>
                  <a:cubicBezTo>
                    <a:pt x="6554" y="12087"/>
                    <a:pt x="6561" y="12100"/>
                    <a:pt x="6561" y="12127"/>
                  </a:cubicBezTo>
                  <a:cubicBezTo>
                    <a:pt x="6561" y="12181"/>
                    <a:pt x="6534" y="12235"/>
                    <a:pt x="6534" y="12262"/>
                  </a:cubicBezTo>
                  <a:lnTo>
                    <a:pt x="6507" y="12342"/>
                  </a:lnTo>
                  <a:lnTo>
                    <a:pt x="6507" y="12262"/>
                  </a:lnTo>
                  <a:cubicBezTo>
                    <a:pt x="6507" y="12208"/>
                    <a:pt x="6534" y="12154"/>
                    <a:pt x="6534" y="12127"/>
                  </a:cubicBezTo>
                  <a:cubicBezTo>
                    <a:pt x="6534" y="12100"/>
                    <a:pt x="6540" y="12087"/>
                    <a:pt x="6547" y="12087"/>
                  </a:cubicBezTo>
                  <a:close/>
                  <a:moveTo>
                    <a:pt x="5028" y="12073"/>
                  </a:moveTo>
                  <a:cubicBezTo>
                    <a:pt x="5028" y="12094"/>
                    <a:pt x="5028" y="12120"/>
                    <a:pt x="5028" y="12154"/>
                  </a:cubicBezTo>
                  <a:cubicBezTo>
                    <a:pt x="5055" y="12288"/>
                    <a:pt x="5055" y="12369"/>
                    <a:pt x="5109" y="12504"/>
                  </a:cubicBezTo>
                  <a:cubicBezTo>
                    <a:pt x="5136" y="12584"/>
                    <a:pt x="5163" y="12692"/>
                    <a:pt x="5163" y="12692"/>
                  </a:cubicBezTo>
                  <a:cubicBezTo>
                    <a:pt x="5163" y="12697"/>
                    <a:pt x="5161" y="12701"/>
                    <a:pt x="5159" y="12701"/>
                  </a:cubicBezTo>
                  <a:cubicBezTo>
                    <a:pt x="5150" y="12701"/>
                    <a:pt x="5124" y="12657"/>
                    <a:pt x="5082" y="12530"/>
                  </a:cubicBezTo>
                  <a:cubicBezTo>
                    <a:pt x="5028" y="12369"/>
                    <a:pt x="5001" y="12181"/>
                    <a:pt x="5028" y="12073"/>
                  </a:cubicBezTo>
                  <a:close/>
                  <a:moveTo>
                    <a:pt x="6908" y="8993"/>
                  </a:moveTo>
                  <a:cubicBezTo>
                    <a:pt x="6898" y="8993"/>
                    <a:pt x="6892" y="8999"/>
                    <a:pt x="6883" y="9008"/>
                  </a:cubicBezTo>
                  <a:cubicBezTo>
                    <a:pt x="6829" y="9035"/>
                    <a:pt x="6829" y="9035"/>
                    <a:pt x="6910" y="9116"/>
                  </a:cubicBezTo>
                  <a:cubicBezTo>
                    <a:pt x="7125" y="9277"/>
                    <a:pt x="7233" y="9385"/>
                    <a:pt x="7287" y="9519"/>
                  </a:cubicBezTo>
                  <a:cubicBezTo>
                    <a:pt x="7340" y="9654"/>
                    <a:pt x="7421" y="9896"/>
                    <a:pt x="7421" y="10030"/>
                  </a:cubicBezTo>
                  <a:cubicBezTo>
                    <a:pt x="7421" y="10084"/>
                    <a:pt x="7421" y="10084"/>
                    <a:pt x="7448" y="10084"/>
                  </a:cubicBezTo>
                  <a:cubicBezTo>
                    <a:pt x="7502" y="10084"/>
                    <a:pt x="7502" y="10084"/>
                    <a:pt x="7502" y="10164"/>
                  </a:cubicBezTo>
                  <a:cubicBezTo>
                    <a:pt x="7487" y="10209"/>
                    <a:pt x="7480" y="10229"/>
                    <a:pt x="7477" y="10229"/>
                  </a:cubicBezTo>
                  <a:cubicBezTo>
                    <a:pt x="7475" y="10229"/>
                    <a:pt x="7475" y="10215"/>
                    <a:pt x="7475" y="10191"/>
                  </a:cubicBezTo>
                  <a:cubicBezTo>
                    <a:pt x="7454" y="10159"/>
                    <a:pt x="7437" y="10144"/>
                    <a:pt x="7425" y="10144"/>
                  </a:cubicBezTo>
                  <a:cubicBezTo>
                    <a:pt x="7408" y="10144"/>
                    <a:pt x="7405" y="10180"/>
                    <a:pt x="7421" y="10245"/>
                  </a:cubicBezTo>
                  <a:cubicBezTo>
                    <a:pt x="7421" y="10353"/>
                    <a:pt x="7502" y="10514"/>
                    <a:pt x="7636" y="10675"/>
                  </a:cubicBezTo>
                  <a:cubicBezTo>
                    <a:pt x="7744" y="10863"/>
                    <a:pt x="7771" y="10917"/>
                    <a:pt x="7771" y="11025"/>
                  </a:cubicBezTo>
                  <a:cubicBezTo>
                    <a:pt x="7771" y="11240"/>
                    <a:pt x="7824" y="11374"/>
                    <a:pt x="7905" y="11589"/>
                  </a:cubicBezTo>
                  <a:cubicBezTo>
                    <a:pt x="8039" y="11858"/>
                    <a:pt x="8093" y="12020"/>
                    <a:pt x="8093" y="12342"/>
                  </a:cubicBezTo>
                  <a:cubicBezTo>
                    <a:pt x="8093" y="12504"/>
                    <a:pt x="8093" y="12665"/>
                    <a:pt x="8093" y="12719"/>
                  </a:cubicBezTo>
                  <a:cubicBezTo>
                    <a:pt x="8093" y="12779"/>
                    <a:pt x="8108" y="12809"/>
                    <a:pt x="8116" y="12809"/>
                  </a:cubicBezTo>
                  <a:cubicBezTo>
                    <a:pt x="8118" y="12809"/>
                    <a:pt x="8120" y="12806"/>
                    <a:pt x="8120" y="12799"/>
                  </a:cubicBezTo>
                  <a:cubicBezTo>
                    <a:pt x="8147" y="12745"/>
                    <a:pt x="8201" y="12288"/>
                    <a:pt x="8174" y="12100"/>
                  </a:cubicBezTo>
                  <a:cubicBezTo>
                    <a:pt x="8174" y="11858"/>
                    <a:pt x="8120" y="11751"/>
                    <a:pt x="8012" y="11536"/>
                  </a:cubicBezTo>
                  <a:cubicBezTo>
                    <a:pt x="7905" y="11347"/>
                    <a:pt x="7905" y="11347"/>
                    <a:pt x="7905" y="11105"/>
                  </a:cubicBezTo>
                  <a:cubicBezTo>
                    <a:pt x="7878" y="10863"/>
                    <a:pt x="7878" y="10810"/>
                    <a:pt x="7717" y="10595"/>
                  </a:cubicBezTo>
                  <a:cubicBezTo>
                    <a:pt x="7555" y="10380"/>
                    <a:pt x="7529" y="10326"/>
                    <a:pt x="7529" y="10111"/>
                  </a:cubicBezTo>
                  <a:cubicBezTo>
                    <a:pt x="7529" y="9922"/>
                    <a:pt x="7475" y="9654"/>
                    <a:pt x="7421" y="9492"/>
                  </a:cubicBezTo>
                  <a:cubicBezTo>
                    <a:pt x="7367" y="9385"/>
                    <a:pt x="7233" y="9223"/>
                    <a:pt x="7071" y="9089"/>
                  </a:cubicBezTo>
                  <a:cubicBezTo>
                    <a:pt x="6964" y="9017"/>
                    <a:pt x="6928" y="8993"/>
                    <a:pt x="6908" y="8993"/>
                  </a:cubicBezTo>
                  <a:close/>
                  <a:moveTo>
                    <a:pt x="5351" y="12907"/>
                  </a:moveTo>
                  <a:cubicBezTo>
                    <a:pt x="5378" y="12907"/>
                    <a:pt x="5378" y="12934"/>
                    <a:pt x="5351" y="12934"/>
                  </a:cubicBezTo>
                  <a:cubicBezTo>
                    <a:pt x="5351" y="12934"/>
                    <a:pt x="5351" y="12934"/>
                    <a:pt x="5351" y="12907"/>
                  </a:cubicBezTo>
                  <a:close/>
                  <a:moveTo>
                    <a:pt x="5254" y="10837"/>
                  </a:moveTo>
                  <a:cubicBezTo>
                    <a:pt x="5264" y="10837"/>
                    <a:pt x="5279" y="10846"/>
                    <a:pt x="5297" y="10863"/>
                  </a:cubicBezTo>
                  <a:cubicBezTo>
                    <a:pt x="5351" y="10917"/>
                    <a:pt x="5351" y="10917"/>
                    <a:pt x="5324" y="10944"/>
                  </a:cubicBezTo>
                  <a:cubicBezTo>
                    <a:pt x="5297" y="10971"/>
                    <a:pt x="5270" y="10998"/>
                    <a:pt x="5297" y="11025"/>
                  </a:cubicBezTo>
                  <a:cubicBezTo>
                    <a:pt x="5310" y="11038"/>
                    <a:pt x="5317" y="11045"/>
                    <a:pt x="5327" y="11045"/>
                  </a:cubicBezTo>
                  <a:cubicBezTo>
                    <a:pt x="5337" y="11045"/>
                    <a:pt x="5351" y="11038"/>
                    <a:pt x="5378" y="11025"/>
                  </a:cubicBezTo>
                  <a:cubicBezTo>
                    <a:pt x="5405" y="10998"/>
                    <a:pt x="5405" y="10971"/>
                    <a:pt x="5405" y="10971"/>
                  </a:cubicBezTo>
                  <a:cubicBezTo>
                    <a:pt x="5405" y="10944"/>
                    <a:pt x="5431" y="10944"/>
                    <a:pt x="5485" y="10944"/>
                  </a:cubicBezTo>
                  <a:cubicBezTo>
                    <a:pt x="5512" y="10944"/>
                    <a:pt x="5566" y="10971"/>
                    <a:pt x="5593" y="10971"/>
                  </a:cubicBezTo>
                  <a:cubicBezTo>
                    <a:pt x="5620" y="10971"/>
                    <a:pt x="5647" y="10971"/>
                    <a:pt x="5647" y="11052"/>
                  </a:cubicBezTo>
                  <a:cubicBezTo>
                    <a:pt x="5647" y="11105"/>
                    <a:pt x="5673" y="11240"/>
                    <a:pt x="5700" y="11321"/>
                  </a:cubicBezTo>
                  <a:cubicBezTo>
                    <a:pt x="5808" y="11804"/>
                    <a:pt x="5808" y="11966"/>
                    <a:pt x="5647" y="12342"/>
                  </a:cubicBezTo>
                  <a:cubicBezTo>
                    <a:pt x="5566" y="12477"/>
                    <a:pt x="5512" y="12611"/>
                    <a:pt x="5485" y="12665"/>
                  </a:cubicBezTo>
                  <a:lnTo>
                    <a:pt x="5458" y="12772"/>
                  </a:lnTo>
                  <a:lnTo>
                    <a:pt x="5431" y="12504"/>
                  </a:lnTo>
                  <a:cubicBezTo>
                    <a:pt x="5405" y="12288"/>
                    <a:pt x="5405" y="12208"/>
                    <a:pt x="5405" y="12127"/>
                  </a:cubicBezTo>
                  <a:cubicBezTo>
                    <a:pt x="5431" y="11993"/>
                    <a:pt x="5512" y="11858"/>
                    <a:pt x="5620" y="11724"/>
                  </a:cubicBezTo>
                  <a:cubicBezTo>
                    <a:pt x="5673" y="11670"/>
                    <a:pt x="5727" y="11589"/>
                    <a:pt x="5700" y="11589"/>
                  </a:cubicBezTo>
                  <a:cubicBezTo>
                    <a:pt x="5699" y="11588"/>
                    <a:pt x="5697" y="11587"/>
                    <a:pt x="5695" y="11587"/>
                  </a:cubicBezTo>
                  <a:cubicBezTo>
                    <a:pt x="5654" y="11587"/>
                    <a:pt x="5481" y="11811"/>
                    <a:pt x="5405" y="11939"/>
                  </a:cubicBezTo>
                  <a:cubicBezTo>
                    <a:pt x="5382" y="12005"/>
                    <a:pt x="5360" y="12053"/>
                    <a:pt x="5353" y="12053"/>
                  </a:cubicBezTo>
                  <a:cubicBezTo>
                    <a:pt x="5352" y="12053"/>
                    <a:pt x="5351" y="12051"/>
                    <a:pt x="5351" y="12046"/>
                  </a:cubicBezTo>
                  <a:cubicBezTo>
                    <a:pt x="5378" y="11912"/>
                    <a:pt x="5485" y="11778"/>
                    <a:pt x="5593" y="11643"/>
                  </a:cubicBezTo>
                  <a:cubicBezTo>
                    <a:pt x="5700" y="11536"/>
                    <a:pt x="5727" y="11482"/>
                    <a:pt x="5673" y="11482"/>
                  </a:cubicBezTo>
                  <a:cubicBezTo>
                    <a:pt x="5647" y="11482"/>
                    <a:pt x="5458" y="11724"/>
                    <a:pt x="5378" y="11885"/>
                  </a:cubicBezTo>
                  <a:lnTo>
                    <a:pt x="5297" y="12046"/>
                  </a:lnTo>
                  <a:lnTo>
                    <a:pt x="5297" y="12450"/>
                  </a:lnTo>
                  <a:cubicBezTo>
                    <a:pt x="5297" y="12665"/>
                    <a:pt x="5297" y="12880"/>
                    <a:pt x="5297" y="12907"/>
                  </a:cubicBezTo>
                  <a:cubicBezTo>
                    <a:pt x="5287" y="12936"/>
                    <a:pt x="5278" y="12951"/>
                    <a:pt x="5269" y="12951"/>
                  </a:cubicBezTo>
                  <a:cubicBezTo>
                    <a:pt x="5254" y="12951"/>
                    <a:pt x="5243" y="12903"/>
                    <a:pt x="5243" y="12799"/>
                  </a:cubicBezTo>
                  <a:cubicBezTo>
                    <a:pt x="5243" y="12745"/>
                    <a:pt x="5189" y="12611"/>
                    <a:pt x="5163" y="12504"/>
                  </a:cubicBezTo>
                  <a:cubicBezTo>
                    <a:pt x="5109" y="12342"/>
                    <a:pt x="5109" y="12288"/>
                    <a:pt x="5109" y="12127"/>
                  </a:cubicBezTo>
                  <a:cubicBezTo>
                    <a:pt x="5109" y="11966"/>
                    <a:pt x="5136" y="11912"/>
                    <a:pt x="5163" y="11804"/>
                  </a:cubicBezTo>
                  <a:cubicBezTo>
                    <a:pt x="5270" y="11562"/>
                    <a:pt x="5324" y="11159"/>
                    <a:pt x="5270" y="10944"/>
                  </a:cubicBezTo>
                  <a:cubicBezTo>
                    <a:pt x="5234" y="10872"/>
                    <a:pt x="5234" y="10837"/>
                    <a:pt x="5254" y="10837"/>
                  </a:cubicBezTo>
                  <a:close/>
                  <a:moveTo>
                    <a:pt x="4598" y="13122"/>
                  </a:moveTo>
                  <a:lnTo>
                    <a:pt x="4571" y="13149"/>
                  </a:lnTo>
                  <a:cubicBezTo>
                    <a:pt x="4544" y="13176"/>
                    <a:pt x="4490" y="13203"/>
                    <a:pt x="4490" y="13203"/>
                  </a:cubicBezTo>
                  <a:lnTo>
                    <a:pt x="4437" y="13229"/>
                  </a:lnTo>
                  <a:lnTo>
                    <a:pt x="4490" y="13176"/>
                  </a:lnTo>
                  <a:cubicBezTo>
                    <a:pt x="4490" y="13176"/>
                    <a:pt x="4544" y="13149"/>
                    <a:pt x="4571" y="13122"/>
                  </a:cubicBezTo>
                  <a:close/>
                  <a:moveTo>
                    <a:pt x="6475" y="12409"/>
                  </a:moveTo>
                  <a:cubicBezTo>
                    <a:pt x="6478" y="12409"/>
                    <a:pt x="6480" y="12413"/>
                    <a:pt x="6480" y="12423"/>
                  </a:cubicBezTo>
                  <a:cubicBezTo>
                    <a:pt x="6480" y="12423"/>
                    <a:pt x="6426" y="12530"/>
                    <a:pt x="6399" y="12638"/>
                  </a:cubicBezTo>
                  <a:cubicBezTo>
                    <a:pt x="6319" y="12853"/>
                    <a:pt x="6319" y="12880"/>
                    <a:pt x="6346" y="13041"/>
                  </a:cubicBezTo>
                  <a:cubicBezTo>
                    <a:pt x="6346" y="13149"/>
                    <a:pt x="6346" y="13229"/>
                    <a:pt x="6346" y="13229"/>
                  </a:cubicBezTo>
                  <a:cubicBezTo>
                    <a:pt x="6319" y="13229"/>
                    <a:pt x="6319" y="13122"/>
                    <a:pt x="6319" y="12987"/>
                  </a:cubicBezTo>
                  <a:cubicBezTo>
                    <a:pt x="6319" y="12880"/>
                    <a:pt x="6319" y="12772"/>
                    <a:pt x="6372" y="12638"/>
                  </a:cubicBezTo>
                  <a:cubicBezTo>
                    <a:pt x="6417" y="12505"/>
                    <a:pt x="6461" y="12409"/>
                    <a:pt x="6475" y="12409"/>
                  </a:cubicBezTo>
                  <a:close/>
                  <a:moveTo>
                    <a:pt x="5425" y="12930"/>
                  </a:moveTo>
                  <a:cubicBezTo>
                    <a:pt x="5427" y="12930"/>
                    <a:pt x="5429" y="12931"/>
                    <a:pt x="5431" y="12934"/>
                  </a:cubicBezTo>
                  <a:cubicBezTo>
                    <a:pt x="5458" y="12934"/>
                    <a:pt x="5458" y="13041"/>
                    <a:pt x="5431" y="13176"/>
                  </a:cubicBezTo>
                  <a:cubicBezTo>
                    <a:pt x="5399" y="13272"/>
                    <a:pt x="5377" y="13321"/>
                    <a:pt x="5364" y="13321"/>
                  </a:cubicBezTo>
                  <a:cubicBezTo>
                    <a:pt x="5355" y="13321"/>
                    <a:pt x="5351" y="13299"/>
                    <a:pt x="5351" y="13256"/>
                  </a:cubicBezTo>
                  <a:cubicBezTo>
                    <a:pt x="5375" y="13060"/>
                    <a:pt x="5400" y="12930"/>
                    <a:pt x="5425" y="12930"/>
                  </a:cubicBezTo>
                  <a:close/>
                  <a:moveTo>
                    <a:pt x="5297" y="13552"/>
                  </a:moveTo>
                  <a:cubicBezTo>
                    <a:pt x="5324" y="13552"/>
                    <a:pt x="5324" y="13552"/>
                    <a:pt x="5324" y="13579"/>
                  </a:cubicBezTo>
                  <a:cubicBezTo>
                    <a:pt x="5305" y="13598"/>
                    <a:pt x="5299" y="13617"/>
                    <a:pt x="5298" y="13617"/>
                  </a:cubicBezTo>
                  <a:cubicBezTo>
                    <a:pt x="5297" y="13617"/>
                    <a:pt x="5297" y="13614"/>
                    <a:pt x="5297" y="13606"/>
                  </a:cubicBezTo>
                  <a:cubicBezTo>
                    <a:pt x="5297" y="13579"/>
                    <a:pt x="5297" y="13579"/>
                    <a:pt x="5297" y="13552"/>
                  </a:cubicBezTo>
                  <a:close/>
                  <a:moveTo>
                    <a:pt x="5021" y="11282"/>
                  </a:moveTo>
                  <a:cubicBezTo>
                    <a:pt x="5013" y="11282"/>
                    <a:pt x="5001" y="11294"/>
                    <a:pt x="5001" y="11294"/>
                  </a:cubicBezTo>
                  <a:cubicBezTo>
                    <a:pt x="4974" y="11294"/>
                    <a:pt x="4974" y="11321"/>
                    <a:pt x="4947" y="11321"/>
                  </a:cubicBezTo>
                  <a:cubicBezTo>
                    <a:pt x="4947" y="11316"/>
                    <a:pt x="4946" y="11314"/>
                    <a:pt x="4943" y="11314"/>
                  </a:cubicBezTo>
                  <a:cubicBezTo>
                    <a:pt x="4929" y="11314"/>
                    <a:pt x="4889" y="11362"/>
                    <a:pt x="4867" y="11428"/>
                  </a:cubicBezTo>
                  <a:cubicBezTo>
                    <a:pt x="4840" y="11482"/>
                    <a:pt x="4759" y="11589"/>
                    <a:pt x="4705" y="11670"/>
                  </a:cubicBezTo>
                  <a:cubicBezTo>
                    <a:pt x="4571" y="11831"/>
                    <a:pt x="4517" y="11939"/>
                    <a:pt x="4490" y="12073"/>
                  </a:cubicBezTo>
                  <a:cubicBezTo>
                    <a:pt x="4490" y="12181"/>
                    <a:pt x="4490" y="12235"/>
                    <a:pt x="4571" y="12423"/>
                  </a:cubicBezTo>
                  <a:cubicBezTo>
                    <a:pt x="4705" y="12880"/>
                    <a:pt x="4679" y="12987"/>
                    <a:pt x="4490" y="13095"/>
                  </a:cubicBezTo>
                  <a:cubicBezTo>
                    <a:pt x="4383" y="13176"/>
                    <a:pt x="4329" y="13256"/>
                    <a:pt x="4329" y="13391"/>
                  </a:cubicBezTo>
                  <a:cubicBezTo>
                    <a:pt x="4329" y="13471"/>
                    <a:pt x="4302" y="13498"/>
                    <a:pt x="4275" y="13525"/>
                  </a:cubicBezTo>
                  <a:cubicBezTo>
                    <a:pt x="4168" y="13633"/>
                    <a:pt x="4114" y="13740"/>
                    <a:pt x="4114" y="13875"/>
                  </a:cubicBezTo>
                  <a:cubicBezTo>
                    <a:pt x="4114" y="13955"/>
                    <a:pt x="4114" y="14063"/>
                    <a:pt x="4087" y="14117"/>
                  </a:cubicBezTo>
                  <a:cubicBezTo>
                    <a:pt x="4060" y="14197"/>
                    <a:pt x="4033" y="14251"/>
                    <a:pt x="4033" y="14251"/>
                  </a:cubicBezTo>
                  <a:lnTo>
                    <a:pt x="4060" y="14251"/>
                  </a:lnTo>
                  <a:cubicBezTo>
                    <a:pt x="4114" y="14251"/>
                    <a:pt x="4222" y="13982"/>
                    <a:pt x="4248" y="13848"/>
                  </a:cubicBezTo>
                  <a:cubicBezTo>
                    <a:pt x="4248" y="13740"/>
                    <a:pt x="4275" y="13713"/>
                    <a:pt x="4329" y="13660"/>
                  </a:cubicBezTo>
                  <a:cubicBezTo>
                    <a:pt x="4410" y="13579"/>
                    <a:pt x="4410" y="13552"/>
                    <a:pt x="4410" y="13471"/>
                  </a:cubicBezTo>
                  <a:cubicBezTo>
                    <a:pt x="4437" y="13310"/>
                    <a:pt x="4464" y="13283"/>
                    <a:pt x="4544" y="13229"/>
                  </a:cubicBezTo>
                  <a:cubicBezTo>
                    <a:pt x="4598" y="13203"/>
                    <a:pt x="4652" y="13122"/>
                    <a:pt x="4705" y="13068"/>
                  </a:cubicBezTo>
                  <a:cubicBezTo>
                    <a:pt x="4759" y="12987"/>
                    <a:pt x="4759" y="12987"/>
                    <a:pt x="4759" y="12772"/>
                  </a:cubicBezTo>
                  <a:cubicBezTo>
                    <a:pt x="4732" y="12584"/>
                    <a:pt x="4732" y="12530"/>
                    <a:pt x="4679" y="12423"/>
                  </a:cubicBezTo>
                  <a:cubicBezTo>
                    <a:pt x="4652" y="12342"/>
                    <a:pt x="4625" y="12262"/>
                    <a:pt x="4625" y="12181"/>
                  </a:cubicBezTo>
                  <a:cubicBezTo>
                    <a:pt x="4598" y="12020"/>
                    <a:pt x="4652" y="11912"/>
                    <a:pt x="4786" y="11724"/>
                  </a:cubicBezTo>
                  <a:cubicBezTo>
                    <a:pt x="4921" y="11589"/>
                    <a:pt x="5055" y="11321"/>
                    <a:pt x="5028" y="11294"/>
                  </a:cubicBezTo>
                  <a:cubicBezTo>
                    <a:pt x="5028" y="11285"/>
                    <a:pt x="5025" y="11282"/>
                    <a:pt x="5021" y="11282"/>
                  </a:cubicBezTo>
                  <a:close/>
                  <a:moveTo>
                    <a:pt x="6292" y="11240"/>
                  </a:moveTo>
                  <a:cubicBezTo>
                    <a:pt x="6265" y="11240"/>
                    <a:pt x="6265" y="11240"/>
                    <a:pt x="6265" y="11267"/>
                  </a:cubicBezTo>
                  <a:cubicBezTo>
                    <a:pt x="6284" y="11286"/>
                    <a:pt x="6276" y="11305"/>
                    <a:pt x="6270" y="11305"/>
                  </a:cubicBezTo>
                  <a:cubicBezTo>
                    <a:pt x="6267" y="11305"/>
                    <a:pt x="6265" y="11302"/>
                    <a:pt x="6265" y="11294"/>
                  </a:cubicBezTo>
                  <a:cubicBezTo>
                    <a:pt x="6211" y="11294"/>
                    <a:pt x="6211" y="11321"/>
                    <a:pt x="6319" y="11536"/>
                  </a:cubicBezTo>
                  <a:cubicBezTo>
                    <a:pt x="6372" y="11643"/>
                    <a:pt x="6453" y="11804"/>
                    <a:pt x="6453" y="11885"/>
                  </a:cubicBezTo>
                  <a:cubicBezTo>
                    <a:pt x="6480" y="12046"/>
                    <a:pt x="6480" y="12073"/>
                    <a:pt x="6453" y="12208"/>
                  </a:cubicBezTo>
                  <a:cubicBezTo>
                    <a:pt x="6453" y="12288"/>
                    <a:pt x="6426" y="12396"/>
                    <a:pt x="6399" y="12396"/>
                  </a:cubicBezTo>
                  <a:cubicBezTo>
                    <a:pt x="6346" y="12530"/>
                    <a:pt x="6292" y="12745"/>
                    <a:pt x="6265" y="12934"/>
                  </a:cubicBezTo>
                  <a:cubicBezTo>
                    <a:pt x="6265" y="13149"/>
                    <a:pt x="6292" y="13283"/>
                    <a:pt x="6399" y="13498"/>
                  </a:cubicBezTo>
                  <a:cubicBezTo>
                    <a:pt x="6480" y="13740"/>
                    <a:pt x="6507" y="13794"/>
                    <a:pt x="6453" y="13955"/>
                  </a:cubicBezTo>
                  <a:cubicBezTo>
                    <a:pt x="6426" y="14063"/>
                    <a:pt x="6426" y="14090"/>
                    <a:pt x="6480" y="14170"/>
                  </a:cubicBezTo>
                  <a:cubicBezTo>
                    <a:pt x="6507" y="14251"/>
                    <a:pt x="6507" y="14278"/>
                    <a:pt x="6480" y="14412"/>
                  </a:cubicBezTo>
                  <a:cubicBezTo>
                    <a:pt x="6480" y="14520"/>
                    <a:pt x="6480" y="14601"/>
                    <a:pt x="6453" y="14628"/>
                  </a:cubicBezTo>
                  <a:cubicBezTo>
                    <a:pt x="6453" y="14654"/>
                    <a:pt x="6453" y="14654"/>
                    <a:pt x="6480" y="14654"/>
                  </a:cubicBezTo>
                  <a:cubicBezTo>
                    <a:pt x="6480" y="14628"/>
                    <a:pt x="6534" y="14574"/>
                    <a:pt x="6561" y="14493"/>
                  </a:cubicBezTo>
                  <a:cubicBezTo>
                    <a:pt x="6588" y="14386"/>
                    <a:pt x="6588" y="14332"/>
                    <a:pt x="6588" y="14251"/>
                  </a:cubicBezTo>
                  <a:cubicBezTo>
                    <a:pt x="6561" y="14117"/>
                    <a:pt x="6561" y="14009"/>
                    <a:pt x="6588" y="13848"/>
                  </a:cubicBezTo>
                  <a:cubicBezTo>
                    <a:pt x="6588" y="13740"/>
                    <a:pt x="6588" y="13713"/>
                    <a:pt x="6534" y="13579"/>
                  </a:cubicBezTo>
                  <a:cubicBezTo>
                    <a:pt x="6426" y="13310"/>
                    <a:pt x="6426" y="13256"/>
                    <a:pt x="6399" y="13095"/>
                  </a:cubicBezTo>
                  <a:cubicBezTo>
                    <a:pt x="6372" y="12907"/>
                    <a:pt x="6372" y="12853"/>
                    <a:pt x="6453" y="12611"/>
                  </a:cubicBezTo>
                  <a:cubicBezTo>
                    <a:pt x="6641" y="12181"/>
                    <a:pt x="6641" y="12046"/>
                    <a:pt x="6561" y="11778"/>
                  </a:cubicBezTo>
                  <a:cubicBezTo>
                    <a:pt x="6480" y="11562"/>
                    <a:pt x="6319" y="11267"/>
                    <a:pt x="6292" y="11240"/>
                  </a:cubicBezTo>
                  <a:close/>
                  <a:moveTo>
                    <a:pt x="5814" y="326"/>
                  </a:moveTo>
                  <a:cubicBezTo>
                    <a:pt x="5809" y="326"/>
                    <a:pt x="5797" y="335"/>
                    <a:pt x="5781" y="351"/>
                  </a:cubicBezTo>
                  <a:cubicBezTo>
                    <a:pt x="5700" y="459"/>
                    <a:pt x="5566" y="727"/>
                    <a:pt x="5566" y="835"/>
                  </a:cubicBezTo>
                  <a:cubicBezTo>
                    <a:pt x="5539" y="889"/>
                    <a:pt x="5512" y="1023"/>
                    <a:pt x="5485" y="1104"/>
                  </a:cubicBezTo>
                  <a:cubicBezTo>
                    <a:pt x="5378" y="1373"/>
                    <a:pt x="5324" y="1480"/>
                    <a:pt x="5082" y="1749"/>
                  </a:cubicBezTo>
                  <a:cubicBezTo>
                    <a:pt x="4786" y="2072"/>
                    <a:pt x="4759" y="2125"/>
                    <a:pt x="4732" y="2529"/>
                  </a:cubicBezTo>
                  <a:cubicBezTo>
                    <a:pt x="4732" y="2690"/>
                    <a:pt x="4705" y="2878"/>
                    <a:pt x="4679" y="2932"/>
                  </a:cubicBezTo>
                  <a:cubicBezTo>
                    <a:pt x="4654" y="3056"/>
                    <a:pt x="4583" y="3204"/>
                    <a:pt x="4530" y="3204"/>
                  </a:cubicBezTo>
                  <a:cubicBezTo>
                    <a:pt x="4525" y="3204"/>
                    <a:pt x="4521" y="3203"/>
                    <a:pt x="4517" y="3201"/>
                  </a:cubicBezTo>
                  <a:cubicBezTo>
                    <a:pt x="4517" y="3201"/>
                    <a:pt x="4464" y="3228"/>
                    <a:pt x="4437" y="3228"/>
                  </a:cubicBezTo>
                  <a:cubicBezTo>
                    <a:pt x="4383" y="3255"/>
                    <a:pt x="4356" y="3282"/>
                    <a:pt x="4356" y="3282"/>
                  </a:cubicBezTo>
                  <a:cubicBezTo>
                    <a:pt x="4329" y="3282"/>
                    <a:pt x="4329" y="3255"/>
                    <a:pt x="4329" y="3201"/>
                  </a:cubicBezTo>
                  <a:cubicBezTo>
                    <a:pt x="4302" y="3093"/>
                    <a:pt x="4195" y="2878"/>
                    <a:pt x="4141" y="2825"/>
                  </a:cubicBezTo>
                  <a:cubicBezTo>
                    <a:pt x="4087" y="2798"/>
                    <a:pt x="4033" y="2744"/>
                    <a:pt x="3980" y="2717"/>
                  </a:cubicBezTo>
                  <a:cubicBezTo>
                    <a:pt x="3818" y="2636"/>
                    <a:pt x="3711" y="2556"/>
                    <a:pt x="3657" y="2475"/>
                  </a:cubicBezTo>
                  <a:cubicBezTo>
                    <a:pt x="3630" y="2421"/>
                    <a:pt x="3603" y="2314"/>
                    <a:pt x="3603" y="2179"/>
                  </a:cubicBezTo>
                  <a:cubicBezTo>
                    <a:pt x="3576" y="1884"/>
                    <a:pt x="3549" y="1776"/>
                    <a:pt x="3469" y="1642"/>
                  </a:cubicBezTo>
                  <a:cubicBezTo>
                    <a:pt x="3388" y="1480"/>
                    <a:pt x="3281" y="1346"/>
                    <a:pt x="3039" y="1131"/>
                  </a:cubicBezTo>
                  <a:cubicBezTo>
                    <a:pt x="2850" y="996"/>
                    <a:pt x="2501" y="620"/>
                    <a:pt x="2501" y="593"/>
                  </a:cubicBezTo>
                  <a:cubicBezTo>
                    <a:pt x="2501" y="593"/>
                    <a:pt x="2474" y="566"/>
                    <a:pt x="2474" y="566"/>
                  </a:cubicBezTo>
                  <a:cubicBezTo>
                    <a:pt x="2460" y="552"/>
                    <a:pt x="2449" y="545"/>
                    <a:pt x="2443" y="545"/>
                  </a:cubicBezTo>
                  <a:cubicBezTo>
                    <a:pt x="2426" y="545"/>
                    <a:pt x="2442" y="595"/>
                    <a:pt x="2501" y="674"/>
                  </a:cubicBezTo>
                  <a:cubicBezTo>
                    <a:pt x="2608" y="835"/>
                    <a:pt x="2635" y="889"/>
                    <a:pt x="2985" y="1211"/>
                  </a:cubicBezTo>
                  <a:cubicBezTo>
                    <a:pt x="3361" y="1615"/>
                    <a:pt x="3469" y="1776"/>
                    <a:pt x="3469" y="2179"/>
                  </a:cubicBezTo>
                  <a:cubicBezTo>
                    <a:pt x="3496" y="2287"/>
                    <a:pt x="3496" y="2394"/>
                    <a:pt x="3523" y="2448"/>
                  </a:cubicBezTo>
                  <a:cubicBezTo>
                    <a:pt x="3549" y="2583"/>
                    <a:pt x="3657" y="2690"/>
                    <a:pt x="3845" y="2798"/>
                  </a:cubicBezTo>
                  <a:cubicBezTo>
                    <a:pt x="4114" y="2932"/>
                    <a:pt x="4168" y="3013"/>
                    <a:pt x="4195" y="3282"/>
                  </a:cubicBezTo>
                  <a:cubicBezTo>
                    <a:pt x="4222" y="3362"/>
                    <a:pt x="4222" y="3362"/>
                    <a:pt x="4168" y="3362"/>
                  </a:cubicBezTo>
                  <a:cubicBezTo>
                    <a:pt x="4141" y="3362"/>
                    <a:pt x="4087" y="3389"/>
                    <a:pt x="4060" y="3416"/>
                  </a:cubicBezTo>
                  <a:cubicBezTo>
                    <a:pt x="3980" y="3497"/>
                    <a:pt x="3980" y="3524"/>
                    <a:pt x="3980" y="3577"/>
                  </a:cubicBezTo>
                  <a:cubicBezTo>
                    <a:pt x="3980" y="3658"/>
                    <a:pt x="3980" y="3685"/>
                    <a:pt x="4087" y="3819"/>
                  </a:cubicBezTo>
                  <a:cubicBezTo>
                    <a:pt x="4114" y="3846"/>
                    <a:pt x="4141" y="3900"/>
                    <a:pt x="4141" y="3927"/>
                  </a:cubicBezTo>
                  <a:lnTo>
                    <a:pt x="4141" y="4008"/>
                  </a:lnTo>
                  <a:lnTo>
                    <a:pt x="3980" y="3900"/>
                  </a:lnTo>
                  <a:cubicBezTo>
                    <a:pt x="3415" y="3550"/>
                    <a:pt x="3119" y="3228"/>
                    <a:pt x="2958" y="2690"/>
                  </a:cubicBezTo>
                  <a:cubicBezTo>
                    <a:pt x="2770" y="2125"/>
                    <a:pt x="2770" y="2099"/>
                    <a:pt x="2662" y="1910"/>
                  </a:cubicBezTo>
                  <a:cubicBezTo>
                    <a:pt x="2528" y="1695"/>
                    <a:pt x="2366" y="1561"/>
                    <a:pt x="2178" y="1453"/>
                  </a:cubicBezTo>
                  <a:cubicBezTo>
                    <a:pt x="2017" y="1373"/>
                    <a:pt x="1856" y="1265"/>
                    <a:pt x="1802" y="1265"/>
                  </a:cubicBezTo>
                  <a:cubicBezTo>
                    <a:pt x="1802" y="1265"/>
                    <a:pt x="1775" y="1265"/>
                    <a:pt x="1721" y="1238"/>
                  </a:cubicBezTo>
                  <a:cubicBezTo>
                    <a:pt x="1682" y="1199"/>
                    <a:pt x="1657" y="1174"/>
                    <a:pt x="1646" y="1174"/>
                  </a:cubicBezTo>
                  <a:cubicBezTo>
                    <a:pt x="1642" y="1174"/>
                    <a:pt x="1640" y="1177"/>
                    <a:pt x="1640" y="1184"/>
                  </a:cubicBezTo>
                  <a:cubicBezTo>
                    <a:pt x="1640" y="1211"/>
                    <a:pt x="1775" y="1319"/>
                    <a:pt x="1963" y="1453"/>
                  </a:cubicBezTo>
                  <a:cubicBezTo>
                    <a:pt x="2151" y="1561"/>
                    <a:pt x="2447" y="1803"/>
                    <a:pt x="2501" y="1910"/>
                  </a:cubicBezTo>
                  <a:cubicBezTo>
                    <a:pt x="2582" y="2045"/>
                    <a:pt x="2743" y="2367"/>
                    <a:pt x="2770" y="2529"/>
                  </a:cubicBezTo>
                  <a:cubicBezTo>
                    <a:pt x="2850" y="2932"/>
                    <a:pt x="3092" y="3362"/>
                    <a:pt x="3388" y="3604"/>
                  </a:cubicBezTo>
                  <a:cubicBezTo>
                    <a:pt x="3442" y="3658"/>
                    <a:pt x="3603" y="3766"/>
                    <a:pt x="3711" y="3846"/>
                  </a:cubicBezTo>
                  <a:cubicBezTo>
                    <a:pt x="3818" y="3927"/>
                    <a:pt x="3926" y="4008"/>
                    <a:pt x="3980" y="4061"/>
                  </a:cubicBezTo>
                  <a:cubicBezTo>
                    <a:pt x="4037" y="4080"/>
                    <a:pt x="4067" y="4099"/>
                    <a:pt x="4080" y="4099"/>
                  </a:cubicBezTo>
                  <a:cubicBezTo>
                    <a:pt x="4085" y="4099"/>
                    <a:pt x="4087" y="4096"/>
                    <a:pt x="4087" y="4088"/>
                  </a:cubicBezTo>
                  <a:cubicBezTo>
                    <a:pt x="4111" y="4088"/>
                    <a:pt x="4093" y="4067"/>
                    <a:pt x="4070" y="4026"/>
                  </a:cubicBezTo>
                  <a:lnTo>
                    <a:pt x="4070" y="4026"/>
                  </a:lnTo>
                  <a:cubicBezTo>
                    <a:pt x="4108" y="4044"/>
                    <a:pt x="4127" y="4052"/>
                    <a:pt x="4144" y="4052"/>
                  </a:cubicBezTo>
                  <a:cubicBezTo>
                    <a:pt x="4159" y="4052"/>
                    <a:pt x="4172" y="4046"/>
                    <a:pt x="4195" y="4034"/>
                  </a:cubicBezTo>
                  <a:cubicBezTo>
                    <a:pt x="4248" y="3981"/>
                    <a:pt x="4248" y="3900"/>
                    <a:pt x="4195" y="3792"/>
                  </a:cubicBezTo>
                  <a:cubicBezTo>
                    <a:pt x="4141" y="3712"/>
                    <a:pt x="4141" y="3712"/>
                    <a:pt x="4195" y="3712"/>
                  </a:cubicBezTo>
                  <a:cubicBezTo>
                    <a:pt x="4248" y="3712"/>
                    <a:pt x="4248" y="3712"/>
                    <a:pt x="4248" y="3792"/>
                  </a:cubicBezTo>
                  <a:cubicBezTo>
                    <a:pt x="4275" y="3927"/>
                    <a:pt x="4302" y="3927"/>
                    <a:pt x="4356" y="3927"/>
                  </a:cubicBezTo>
                  <a:cubicBezTo>
                    <a:pt x="4383" y="3900"/>
                    <a:pt x="4383" y="3900"/>
                    <a:pt x="4383" y="3819"/>
                  </a:cubicBezTo>
                  <a:cubicBezTo>
                    <a:pt x="4366" y="3734"/>
                    <a:pt x="4370" y="3681"/>
                    <a:pt x="4390" y="3681"/>
                  </a:cubicBezTo>
                  <a:cubicBezTo>
                    <a:pt x="4401" y="3681"/>
                    <a:pt x="4417" y="3699"/>
                    <a:pt x="4437" y="3739"/>
                  </a:cubicBezTo>
                  <a:cubicBezTo>
                    <a:pt x="4464" y="3766"/>
                    <a:pt x="4464" y="3819"/>
                    <a:pt x="4464" y="3819"/>
                  </a:cubicBezTo>
                  <a:cubicBezTo>
                    <a:pt x="4464" y="3873"/>
                    <a:pt x="4356" y="3981"/>
                    <a:pt x="4060" y="4196"/>
                  </a:cubicBezTo>
                  <a:cubicBezTo>
                    <a:pt x="3926" y="4276"/>
                    <a:pt x="3791" y="4411"/>
                    <a:pt x="3738" y="4465"/>
                  </a:cubicBezTo>
                  <a:cubicBezTo>
                    <a:pt x="3361" y="4868"/>
                    <a:pt x="3173" y="5486"/>
                    <a:pt x="3173" y="6320"/>
                  </a:cubicBezTo>
                  <a:cubicBezTo>
                    <a:pt x="3146" y="6965"/>
                    <a:pt x="3281" y="7530"/>
                    <a:pt x="3523" y="8148"/>
                  </a:cubicBezTo>
                  <a:cubicBezTo>
                    <a:pt x="3603" y="8309"/>
                    <a:pt x="3603" y="8363"/>
                    <a:pt x="3576" y="8390"/>
                  </a:cubicBezTo>
                  <a:cubicBezTo>
                    <a:pt x="3576" y="8417"/>
                    <a:pt x="3576" y="8444"/>
                    <a:pt x="3603" y="8444"/>
                  </a:cubicBezTo>
                  <a:cubicBezTo>
                    <a:pt x="3603" y="8444"/>
                    <a:pt x="3615" y="8456"/>
                    <a:pt x="3623" y="8456"/>
                  </a:cubicBezTo>
                  <a:cubicBezTo>
                    <a:pt x="3627" y="8456"/>
                    <a:pt x="3630" y="8453"/>
                    <a:pt x="3630" y="8444"/>
                  </a:cubicBezTo>
                  <a:cubicBezTo>
                    <a:pt x="3657" y="8444"/>
                    <a:pt x="3684" y="8471"/>
                    <a:pt x="3711" y="8524"/>
                  </a:cubicBezTo>
                  <a:cubicBezTo>
                    <a:pt x="3818" y="8793"/>
                    <a:pt x="4060" y="9035"/>
                    <a:pt x="4302" y="9197"/>
                  </a:cubicBezTo>
                  <a:cubicBezTo>
                    <a:pt x="4437" y="9304"/>
                    <a:pt x="4652" y="9412"/>
                    <a:pt x="4921" y="9519"/>
                  </a:cubicBezTo>
                  <a:cubicBezTo>
                    <a:pt x="4947" y="9546"/>
                    <a:pt x="4974" y="9573"/>
                    <a:pt x="4974" y="9573"/>
                  </a:cubicBezTo>
                  <a:cubicBezTo>
                    <a:pt x="4974" y="9600"/>
                    <a:pt x="5136" y="9788"/>
                    <a:pt x="5189" y="9788"/>
                  </a:cubicBezTo>
                  <a:cubicBezTo>
                    <a:pt x="5216" y="9788"/>
                    <a:pt x="5216" y="9761"/>
                    <a:pt x="5109" y="9680"/>
                  </a:cubicBezTo>
                  <a:cubicBezTo>
                    <a:pt x="5057" y="9628"/>
                    <a:pt x="5038" y="9599"/>
                    <a:pt x="5053" y="9599"/>
                  </a:cubicBezTo>
                  <a:cubicBezTo>
                    <a:pt x="5062" y="9599"/>
                    <a:pt x="5080" y="9608"/>
                    <a:pt x="5109" y="9627"/>
                  </a:cubicBezTo>
                  <a:cubicBezTo>
                    <a:pt x="5270" y="9734"/>
                    <a:pt x="5620" y="10057"/>
                    <a:pt x="5620" y="10111"/>
                  </a:cubicBezTo>
                  <a:cubicBezTo>
                    <a:pt x="5620" y="10138"/>
                    <a:pt x="5599" y="10151"/>
                    <a:pt x="5576" y="10151"/>
                  </a:cubicBezTo>
                  <a:cubicBezTo>
                    <a:pt x="5552" y="10151"/>
                    <a:pt x="5526" y="10138"/>
                    <a:pt x="5512" y="10111"/>
                  </a:cubicBezTo>
                  <a:cubicBezTo>
                    <a:pt x="5485" y="10084"/>
                    <a:pt x="5431" y="10030"/>
                    <a:pt x="5405" y="10003"/>
                  </a:cubicBezTo>
                  <a:cubicBezTo>
                    <a:pt x="5378" y="9949"/>
                    <a:pt x="5324" y="9896"/>
                    <a:pt x="5324" y="9869"/>
                  </a:cubicBezTo>
                  <a:cubicBezTo>
                    <a:pt x="5324" y="9835"/>
                    <a:pt x="5293" y="9812"/>
                    <a:pt x="5257" y="9812"/>
                  </a:cubicBezTo>
                  <a:cubicBezTo>
                    <a:pt x="5234" y="9812"/>
                    <a:pt x="5210" y="9821"/>
                    <a:pt x="5189" y="9842"/>
                  </a:cubicBezTo>
                  <a:cubicBezTo>
                    <a:pt x="5136" y="9896"/>
                    <a:pt x="4867" y="10111"/>
                    <a:pt x="4840" y="10111"/>
                  </a:cubicBezTo>
                  <a:cubicBezTo>
                    <a:pt x="4840" y="10111"/>
                    <a:pt x="4759" y="10003"/>
                    <a:pt x="4679" y="9896"/>
                  </a:cubicBezTo>
                  <a:cubicBezTo>
                    <a:pt x="4679" y="9869"/>
                    <a:pt x="4679" y="9761"/>
                    <a:pt x="4679" y="9654"/>
                  </a:cubicBezTo>
                  <a:lnTo>
                    <a:pt x="4679" y="9465"/>
                  </a:lnTo>
                  <a:lnTo>
                    <a:pt x="4625" y="9438"/>
                  </a:lnTo>
                  <a:cubicBezTo>
                    <a:pt x="4571" y="9438"/>
                    <a:pt x="4544" y="9438"/>
                    <a:pt x="4544" y="9546"/>
                  </a:cubicBezTo>
                  <a:cubicBezTo>
                    <a:pt x="4517" y="9654"/>
                    <a:pt x="4544" y="9869"/>
                    <a:pt x="4571" y="9949"/>
                  </a:cubicBezTo>
                  <a:cubicBezTo>
                    <a:pt x="4598" y="10003"/>
                    <a:pt x="4652" y="10057"/>
                    <a:pt x="4679" y="10111"/>
                  </a:cubicBezTo>
                  <a:cubicBezTo>
                    <a:pt x="4732" y="10164"/>
                    <a:pt x="4732" y="10191"/>
                    <a:pt x="4705" y="10191"/>
                  </a:cubicBezTo>
                  <a:cubicBezTo>
                    <a:pt x="4705" y="10218"/>
                    <a:pt x="4544" y="10272"/>
                    <a:pt x="4383" y="10326"/>
                  </a:cubicBezTo>
                  <a:cubicBezTo>
                    <a:pt x="3980" y="10460"/>
                    <a:pt x="3872" y="10568"/>
                    <a:pt x="3872" y="10783"/>
                  </a:cubicBezTo>
                  <a:cubicBezTo>
                    <a:pt x="3872" y="10890"/>
                    <a:pt x="3791" y="11105"/>
                    <a:pt x="3738" y="11213"/>
                  </a:cubicBezTo>
                  <a:cubicBezTo>
                    <a:pt x="3657" y="11321"/>
                    <a:pt x="3549" y="11401"/>
                    <a:pt x="3388" y="11428"/>
                  </a:cubicBezTo>
                  <a:cubicBezTo>
                    <a:pt x="3065" y="11509"/>
                    <a:pt x="2904" y="11697"/>
                    <a:pt x="2797" y="12046"/>
                  </a:cubicBezTo>
                  <a:cubicBezTo>
                    <a:pt x="2743" y="12181"/>
                    <a:pt x="2716" y="12987"/>
                    <a:pt x="2743" y="12987"/>
                  </a:cubicBezTo>
                  <a:cubicBezTo>
                    <a:pt x="2770" y="12987"/>
                    <a:pt x="2797" y="12853"/>
                    <a:pt x="2850" y="12369"/>
                  </a:cubicBezTo>
                  <a:cubicBezTo>
                    <a:pt x="2904" y="12100"/>
                    <a:pt x="2904" y="12020"/>
                    <a:pt x="2958" y="11912"/>
                  </a:cubicBezTo>
                  <a:cubicBezTo>
                    <a:pt x="3039" y="11751"/>
                    <a:pt x="3173" y="11643"/>
                    <a:pt x="3334" y="11589"/>
                  </a:cubicBezTo>
                  <a:cubicBezTo>
                    <a:pt x="3576" y="11536"/>
                    <a:pt x="3657" y="11509"/>
                    <a:pt x="3738" y="11401"/>
                  </a:cubicBezTo>
                  <a:cubicBezTo>
                    <a:pt x="3872" y="11267"/>
                    <a:pt x="3953" y="11079"/>
                    <a:pt x="3980" y="10837"/>
                  </a:cubicBezTo>
                  <a:cubicBezTo>
                    <a:pt x="4006" y="10595"/>
                    <a:pt x="4033" y="10568"/>
                    <a:pt x="4464" y="10406"/>
                  </a:cubicBezTo>
                  <a:cubicBezTo>
                    <a:pt x="4652" y="10353"/>
                    <a:pt x="4813" y="10299"/>
                    <a:pt x="4813" y="10299"/>
                  </a:cubicBezTo>
                  <a:cubicBezTo>
                    <a:pt x="4840" y="10299"/>
                    <a:pt x="4974" y="10487"/>
                    <a:pt x="4974" y="10514"/>
                  </a:cubicBezTo>
                  <a:cubicBezTo>
                    <a:pt x="4974" y="10514"/>
                    <a:pt x="4921" y="10487"/>
                    <a:pt x="4867" y="10460"/>
                  </a:cubicBezTo>
                  <a:cubicBezTo>
                    <a:pt x="4804" y="10397"/>
                    <a:pt x="4768" y="10371"/>
                    <a:pt x="4750" y="10371"/>
                  </a:cubicBezTo>
                  <a:cubicBezTo>
                    <a:pt x="4737" y="10371"/>
                    <a:pt x="4732" y="10384"/>
                    <a:pt x="4732" y="10406"/>
                  </a:cubicBezTo>
                  <a:cubicBezTo>
                    <a:pt x="4732" y="10433"/>
                    <a:pt x="4921" y="10595"/>
                    <a:pt x="4974" y="10595"/>
                  </a:cubicBezTo>
                  <a:cubicBezTo>
                    <a:pt x="5055" y="10595"/>
                    <a:pt x="5189" y="10971"/>
                    <a:pt x="5163" y="11213"/>
                  </a:cubicBezTo>
                  <a:cubicBezTo>
                    <a:pt x="5163" y="11374"/>
                    <a:pt x="5136" y="11509"/>
                    <a:pt x="5028" y="11804"/>
                  </a:cubicBezTo>
                  <a:cubicBezTo>
                    <a:pt x="4974" y="11939"/>
                    <a:pt x="4974" y="11966"/>
                    <a:pt x="4974" y="12181"/>
                  </a:cubicBezTo>
                  <a:cubicBezTo>
                    <a:pt x="4974" y="12423"/>
                    <a:pt x="4974" y="12423"/>
                    <a:pt x="5055" y="12638"/>
                  </a:cubicBezTo>
                  <a:cubicBezTo>
                    <a:pt x="5189" y="12934"/>
                    <a:pt x="5163" y="13095"/>
                    <a:pt x="4974" y="13445"/>
                  </a:cubicBezTo>
                  <a:cubicBezTo>
                    <a:pt x="4894" y="13579"/>
                    <a:pt x="4894" y="13633"/>
                    <a:pt x="4894" y="13740"/>
                  </a:cubicBezTo>
                  <a:cubicBezTo>
                    <a:pt x="4894" y="13821"/>
                    <a:pt x="4894" y="13875"/>
                    <a:pt x="4921" y="13875"/>
                  </a:cubicBezTo>
                  <a:cubicBezTo>
                    <a:pt x="4921" y="13875"/>
                    <a:pt x="4947" y="13821"/>
                    <a:pt x="4947" y="13767"/>
                  </a:cubicBezTo>
                  <a:cubicBezTo>
                    <a:pt x="4974" y="13686"/>
                    <a:pt x="5001" y="13606"/>
                    <a:pt x="5001" y="13579"/>
                  </a:cubicBezTo>
                  <a:cubicBezTo>
                    <a:pt x="5028" y="13579"/>
                    <a:pt x="5082" y="13471"/>
                    <a:pt x="5136" y="13364"/>
                  </a:cubicBezTo>
                  <a:cubicBezTo>
                    <a:pt x="5186" y="13280"/>
                    <a:pt x="5205" y="13238"/>
                    <a:pt x="5212" y="13238"/>
                  </a:cubicBezTo>
                  <a:cubicBezTo>
                    <a:pt x="5216" y="13238"/>
                    <a:pt x="5216" y="13253"/>
                    <a:pt x="5216" y="13283"/>
                  </a:cubicBezTo>
                  <a:cubicBezTo>
                    <a:pt x="5216" y="13364"/>
                    <a:pt x="5216" y="13471"/>
                    <a:pt x="5243" y="13471"/>
                  </a:cubicBezTo>
                  <a:cubicBezTo>
                    <a:pt x="5243" y="13471"/>
                    <a:pt x="5270" y="13391"/>
                    <a:pt x="5270" y="13310"/>
                  </a:cubicBezTo>
                  <a:cubicBezTo>
                    <a:pt x="5270" y="13203"/>
                    <a:pt x="5297" y="13122"/>
                    <a:pt x="5324" y="13122"/>
                  </a:cubicBezTo>
                  <a:cubicBezTo>
                    <a:pt x="5324" y="13122"/>
                    <a:pt x="5297" y="13229"/>
                    <a:pt x="5297" y="13310"/>
                  </a:cubicBezTo>
                  <a:cubicBezTo>
                    <a:pt x="5297" y="13445"/>
                    <a:pt x="5270" y="13525"/>
                    <a:pt x="5243" y="13606"/>
                  </a:cubicBezTo>
                  <a:cubicBezTo>
                    <a:pt x="5136" y="13848"/>
                    <a:pt x="5109" y="14009"/>
                    <a:pt x="5136" y="14305"/>
                  </a:cubicBezTo>
                  <a:cubicBezTo>
                    <a:pt x="5163" y="14547"/>
                    <a:pt x="5163" y="14735"/>
                    <a:pt x="5136" y="14843"/>
                  </a:cubicBezTo>
                  <a:cubicBezTo>
                    <a:pt x="5117" y="14862"/>
                    <a:pt x="5125" y="14881"/>
                    <a:pt x="5140" y="14881"/>
                  </a:cubicBezTo>
                  <a:cubicBezTo>
                    <a:pt x="5147" y="14881"/>
                    <a:pt x="5155" y="14877"/>
                    <a:pt x="5163" y="14869"/>
                  </a:cubicBezTo>
                  <a:cubicBezTo>
                    <a:pt x="5189" y="14843"/>
                    <a:pt x="5216" y="14628"/>
                    <a:pt x="5243" y="14278"/>
                  </a:cubicBezTo>
                  <a:cubicBezTo>
                    <a:pt x="5243" y="14036"/>
                    <a:pt x="5297" y="13794"/>
                    <a:pt x="5297" y="13794"/>
                  </a:cubicBezTo>
                  <a:cubicBezTo>
                    <a:pt x="5324" y="13794"/>
                    <a:pt x="5351" y="13848"/>
                    <a:pt x="5378" y="13928"/>
                  </a:cubicBezTo>
                  <a:cubicBezTo>
                    <a:pt x="5431" y="14009"/>
                    <a:pt x="5431" y="14063"/>
                    <a:pt x="5431" y="14144"/>
                  </a:cubicBezTo>
                  <a:cubicBezTo>
                    <a:pt x="5431" y="14278"/>
                    <a:pt x="5431" y="14466"/>
                    <a:pt x="5458" y="14601"/>
                  </a:cubicBezTo>
                  <a:cubicBezTo>
                    <a:pt x="5481" y="14690"/>
                    <a:pt x="5484" y="14742"/>
                    <a:pt x="5500" y="14742"/>
                  </a:cubicBezTo>
                  <a:cubicBezTo>
                    <a:pt x="5504" y="14742"/>
                    <a:pt x="5507" y="14740"/>
                    <a:pt x="5512" y="14735"/>
                  </a:cubicBezTo>
                  <a:cubicBezTo>
                    <a:pt x="5512" y="14708"/>
                    <a:pt x="5512" y="14547"/>
                    <a:pt x="5512" y="14359"/>
                  </a:cubicBezTo>
                  <a:lnTo>
                    <a:pt x="5539" y="13982"/>
                  </a:lnTo>
                  <a:lnTo>
                    <a:pt x="5458" y="13848"/>
                  </a:lnTo>
                  <a:cubicBezTo>
                    <a:pt x="5405" y="13740"/>
                    <a:pt x="5378" y="13660"/>
                    <a:pt x="5351" y="13660"/>
                  </a:cubicBezTo>
                  <a:cubicBezTo>
                    <a:pt x="5351" y="13660"/>
                    <a:pt x="5351" y="13606"/>
                    <a:pt x="5405" y="13525"/>
                  </a:cubicBezTo>
                  <a:cubicBezTo>
                    <a:pt x="5512" y="13283"/>
                    <a:pt x="5539" y="13229"/>
                    <a:pt x="5566" y="13014"/>
                  </a:cubicBezTo>
                  <a:cubicBezTo>
                    <a:pt x="5566" y="12799"/>
                    <a:pt x="5620" y="12638"/>
                    <a:pt x="5727" y="12423"/>
                  </a:cubicBezTo>
                  <a:cubicBezTo>
                    <a:pt x="5754" y="12342"/>
                    <a:pt x="5808" y="12235"/>
                    <a:pt x="5835" y="12127"/>
                  </a:cubicBezTo>
                  <a:cubicBezTo>
                    <a:pt x="5888" y="11966"/>
                    <a:pt x="5888" y="11939"/>
                    <a:pt x="5888" y="11697"/>
                  </a:cubicBezTo>
                  <a:cubicBezTo>
                    <a:pt x="5862" y="11536"/>
                    <a:pt x="5862" y="11401"/>
                    <a:pt x="5835" y="11294"/>
                  </a:cubicBezTo>
                  <a:cubicBezTo>
                    <a:pt x="5808" y="11213"/>
                    <a:pt x="5781" y="11079"/>
                    <a:pt x="5754" y="11025"/>
                  </a:cubicBezTo>
                  <a:cubicBezTo>
                    <a:pt x="5754" y="10917"/>
                    <a:pt x="5754" y="10890"/>
                    <a:pt x="5808" y="10863"/>
                  </a:cubicBezTo>
                  <a:cubicBezTo>
                    <a:pt x="5835" y="10863"/>
                    <a:pt x="5915" y="10810"/>
                    <a:pt x="5969" y="10729"/>
                  </a:cubicBezTo>
                  <a:lnTo>
                    <a:pt x="6077" y="10621"/>
                  </a:lnTo>
                  <a:lnTo>
                    <a:pt x="6077" y="10729"/>
                  </a:lnTo>
                  <a:cubicBezTo>
                    <a:pt x="6077" y="10890"/>
                    <a:pt x="6104" y="10998"/>
                    <a:pt x="6130" y="11025"/>
                  </a:cubicBezTo>
                  <a:cubicBezTo>
                    <a:pt x="6157" y="11025"/>
                    <a:pt x="6157" y="10998"/>
                    <a:pt x="6157" y="10971"/>
                  </a:cubicBezTo>
                  <a:cubicBezTo>
                    <a:pt x="6157" y="10944"/>
                    <a:pt x="6184" y="10944"/>
                    <a:pt x="6184" y="10944"/>
                  </a:cubicBezTo>
                  <a:cubicBezTo>
                    <a:pt x="6211" y="10944"/>
                    <a:pt x="6211" y="10890"/>
                    <a:pt x="6211" y="10756"/>
                  </a:cubicBezTo>
                  <a:cubicBezTo>
                    <a:pt x="6211" y="10622"/>
                    <a:pt x="6198" y="10570"/>
                    <a:pt x="6180" y="10570"/>
                  </a:cubicBezTo>
                  <a:cubicBezTo>
                    <a:pt x="6173" y="10570"/>
                    <a:pt x="6165" y="10579"/>
                    <a:pt x="6157" y="10595"/>
                  </a:cubicBezTo>
                  <a:cubicBezTo>
                    <a:pt x="6144" y="10608"/>
                    <a:pt x="6137" y="10615"/>
                    <a:pt x="6134" y="10615"/>
                  </a:cubicBezTo>
                  <a:cubicBezTo>
                    <a:pt x="6130" y="10615"/>
                    <a:pt x="6130" y="10608"/>
                    <a:pt x="6130" y="10595"/>
                  </a:cubicBezTo>
                  <a:cubicBezTo>
                    <a:pt x="6130" y="10568"/>
                    <a:pt x="6157" y="10514"/>
                    <a:pt x="6184" y="10487"/>
                  </a:cubicBezTo>
                  <a:cubicBezTo>
                    <a:pt x="6211" y="10460"/>
                    <a:pt x="6265" y="10380"/>
                    <a:pt x="6319" y="10299"/>
                  </a:cubicBezTo>
                  <a:cubicBezTo>
                    <a:pt x="6360" y="10217"/>
                    <a:pt x="6385" y="10182"/>
                    <a:pt x="6407" y="10182"/>
                  </a:cubicBezTo>
                  <a:cubicBezTo>
                    <a:pt x="6414" y="10182"/>
                    <a:pt x="6420" y="10185"/>
                    <a:pt x="6426" y="10191"/>
                  </a:cubicBezTo>
                  <a:cubicBezTo>
                    <a:pt x="6453" y="10218"/>
                    <a:pt x="6426" y="10433"/>
                    <a:pt x="6399" y="10568"/>
                  </a:cubicBezTo>
                  <a:cubicBezTo>
                    <a:pt x="6319" y="10917"/>
                    <a:pt x="6184" y="11132"/>
                    <a:pt x="5969" y="11294"/>
                  </a:cubicBezTo>
                  <a:cubicBezTo>
                    <a:pt x="5888" y="11347"/>
                    <a:pt x="5862" y="11374"/>
                    <a:pt x="5888" y="11374"/>
                  </a:cubicBezTo>
                  <a:cubicBezTo>
                    <a:pt x="5915" y="11374"/>
                    <a:pt x="5969" y="11347"/>
                    <a:pt x="6050" y="11294"/>
                  </a:cubicBezTo>
                  <a:cubicBezTo>
                    <a:pt x="6100" y="11263"/>
                    <a:pt x="6128" y="11248"/>
                    <a:pt x="6133" y="11248"/>
                  </a:cubicBezTo>
                  <a:cubicBezTo>
                    <a:pt x="6141" y="11248"/>
                    <a:pt x="6087" y="11290"/>
                    <a:pt x="5969" y="11374"/>
                  </a:cubicBezTo>
                  <a:cubicBezTo>
                    <a:pt x="5899" y="11427"/>
                    <a:pt x="5886" y="11468"/>
                    <a:pt x="5915" y="11468"/>
                  </a:cubicBezTo>
                  <a:cubicBezTo>
                    <a:pt x="5931" y="11468"/>
                    <a:pt x="5959" y="11456"/>
                    <a:pt x="5996" y="11428"/>
                  </a:cubicBezTo>
                  <a:cubicBezTo>
                    <a:pt x="6211" y="11294"/>
                    <a:pt x="6372" y="11052"/>
                    <a:pt x="6480" y="10756"/>
                  </a:cubicBezTo>
                  <a:cubicBezTo>
                    <a:pt x="6507" y="10621"/>
                    <a:pt x="6534" y="10568"/>
                    <a:pt x="6534" y="10353"/>
                  </a:cubicBezTo>
                  <a:cubicBezTo>
                    <a:pt x="6534" y="10218"/>
                    <a:pt x="6507" y="10111"/>
                    <a:pt x="6507" y="10084"/>
                  </a:cubicBezTo>
                  <a:cubicBezTo>
                    <a:pt x="6480" y="10030"/>
                    <a:pt x="6480" y="10003"/>
                    <a:pt x="6561" y="9788"/>
                  </a:cubicBezTo>
                  <a:cubicBezTo>
                    <a:pt x="6722" y="9465"/>
                    <a:pt x="6883" y="8928"/>
                    <a:pt x="6883" y="8739"/>
                  </a:cubicBezTo>
                  <a:cubicBezTo>
                    <a:pt x="6883" y="8739"/>
                    <a:pt x="6883" y="8659"/>
                    <a:pt x="6910" y="8578"/>
                  </a:cubicBezTo>
                  <a:cubicBezTo>
                    <a:pt x="6910" y="8497"/>
                    <a:pt x="6910" y="8417"/>
                    <a:pt x="6910" y="8417"/>
                  </a:cubicBezTo>
                  <a:cubicBezTo>
                    <a:pt x="6910" y="8390"/>
                    <a:pt x="6937" y="8390"/>
                    <a:pt x="6964" y="8390"/>
                  </a:cubicBezTo>
                  <a:cubicBezTo>
                    <a:pt x="6991" y="8390"/>
                    <a:pt x="7018" y="8336"/>
                    <a:pt x="7071" y="8148"/>
                  </a:cubicBezTo>
                  <a:cubicBezTo>
                    <a:pt x="7179" y="7852"/>
                    <a:pt x="7260" y="7530"/>
                    <a:pt x="7233" y="7503"/>
                  </a:cubicBezTo>
                  <a:cubicBezTo>
                    <a:pt x="7226" y="7496"/>
                    <a:pt x="7219" y="7493"/>
                    <a:pt x="7213" y="7493"/>
                  </a:cubicBezTo>
                  <a:cubicBezTo>
                    <a:pt x="7194" y="7493"/>
                    <a:pt x="7179" y="7523"/>
                    <a:pt x="7179" y="7583"/>
                  </a:cubicBezTo>
                  <a:cubicBezTo>
                    <a:pt x="7179" y="7691"/>
                    <a:pt x="6991" y="8256"/>
                    <a:pt x="6937" y="8309"/>
                  </a:cubicBezTo>
                  <a:cubicBezTo>
                    <a:pt x="6937" y="8309"/>
                    <a:pt x="6937" y="8121"/>
                    <a:pt x="6937" y="7879"/>
                  </a:cubicBezTo>
                  <a:cubicBezTo>
                    <a:pt x="6937" y="7583"/>
                    <a:pt x="6937" y="7449"/>
                    <a:pt x="6964" y="7422"/>
                  </a:cubicBezTo>
                  <a:cubicBezTo>
                    <a:pt x="6991" y="7395"/>
                    <a:pt x="6991" y="7395"/>
                    <a:pt x="6964" y="7368"/>
                  </a:cubicBezTo>
                  <a:cubicBezTo>
                    <a:pt x="6937" y="7368"/>
                    <a:pt x="6937" y="7341"/>
                    <a:pt x="6937" y="7314"/>
                  </a:cubicBezTo>
                  <a:cubicBezTo>
                    <a:pt x="6937" y="7288"/>
                    <a:pt x="6937" y="7288"/>
                    <a:pt x="6964" y="7288"/>
                  </a:cubicBezTo>
                  <a:cubicBezTo>
                    <a:pt x="7071" y="7314"/>
                    <a:pt x="7421" y="7530"/>
                    <a:pt x="7609" y="7664"/>
                  </a:cubicBezTo>
                  <a:cubicBezTo>
                    <a:pt x="7663" y="7718"/>
                    <a:pt x="7744" y="7772"/>
                    <a:pt x="7797" y="7825"/>
                  </a:cubicBezTo>
                  <a:cubicBezTo>
                    <a:pt x="7959" y="7933"/>
                    <a:pt x="8120" y="8121"/>
                    <a:pt x="8174" y="8256"/>
                  </a:cubicBezTo>
                  <a:cubicBezTo>
                    <a:pt x="8254" y="8390"/>
                    <a:pt x="8308" y="8659"/>
                    <a:pt x="8362" y="8928"/>
                  </a:cubicBezTo>
                  <a:cubicBezTo>
                    <a:pt x="8389" y="9089"/>
                    <a:pt x="8416" y="9170"/>
                    <a:pt x="8496" y="9331"/>
                  </a:cubicBezTo>
                  <a:cubicBezTo>
                    <a:pt x="8604" y="9519"/>
                    <a:pt x="8658" y="9600"/>
                    <a:pt x="8980" y="9976"/>
                  </a:cubicBezTo>
                  <a:cubicBezTo>
                    <a:pt x="9142" y="10111"/>
                    <a:pt x="9195" y="10218"/>
                    <a:pt x="9276" y="10380"/>
                  </a:cubicBezTo>
                  <a:cubicBezTo>
                    <a:pt x="9330" y="10487"/>
                    <a:pt x="9384" y="10621"/>
                    <a:pt x="9384" y="10702"/>
                  </a:cubicBezTo>
                  <a:cubicBezTo>
                    <a:pt x="9411" y="10756"/>
                    <a:pt x="9437" y="10837"/>
                    <a:pt x="9437" y="10890"/>
                  </a:cubicBezTo>
                  <a:cubicBezTo>
                    <a:pt x="9464" y="10971"/>
                    <a:pt x="9464" y="11052"/>
                    <a:pt x="9464" y="11105"/>
                  </a:cubicBezTo>
                  <a:cubicBezTo>
                    <a:pt x="9464" y="11213"/>
                    <a:pt x="9491" y="11267"/>
                    <a:pt x="9518" y="11267"/>
                  </a:cubicBezTo>
                  <a:cubicBezTo>
                    <a:pt x="9545" y="11267"/>
                    <a:pt x="9518" y="10971"/>
                    <a:pt x="9518" y="10863"/>
                  </a:cubicBezTo>
                  <a:cubicBezTo>
                    <a:pt x="9491" y="10837"/>
                    <a:pt x="9491" y="10756"/>
                    <a:pt x="9491" y="10648"/>
                  </a:cubicBezTo>
                  <a:cubicBezTo>
                    <a:pt x="9464" y="10568"/>
                    <a:pt x="9437" y="10460"/>
                    <a:pt x="9411" y="10406"/>
                  </a:cubicBezTo>
                  <a:cubicBezTo>
                    <a:pt x="9384" y="10353"/>
                    <a:pt x="9384" y="10299"/>
                    <a:pt x="9384" y="10299"/>
                  </a:cubicBezTo>
                  <a:cubicBezTo>
                    <a:pt x="9384" y="10245"/>
                    <a:pt x="9195" y="9976"/>
                    <a:pt x="9061" y="9842"/>
                  </a:cubicBezTo>
                  <a:cubicBezTo>
                    <a:pt x="8738" y="9546"/>
                    <a:pt x="8577" y="9277"/>
                    <a:pt x="8496" y="8901"/>
                  </a:cubicBezTo>
                  <a:cubicBezTo>
                    <a:pt x="8416" y="8551"/>
                    <a:pt x="8335" y="8256"/>
                    <a:pt x="8281" y="8175"/>
                  </a:cubicBezTo>
                  <a:cubicBezTo>
                    <a:pt x="8174" y="7933"/>
                    <a:pt x="7582" y="7449"/>
                    <a:pt x="7179" y="7261"/>
                  </a:cubicBezTo>
                  <a:cubicBezTo>
                    <a:pt x="7125" y="7234"/>
                    <a:pt x="7045" y="7180"/>
                    <a:pt x="7018" y="7180"/>
                  </a:cubicBezTo>
                  <a:cubicBezTo>
                    <a:pt x="7004" y="7167"/>
                    <a:pt x="6998" y="7160"/>
                    <a:pt x="6987" y="7160"/>
                  </a:cubicBezTo>
                  <a:cubicBezTo>
                    <a:pt x="6977" y="7160"/>
                    <a:pt x="6964" y="7167"/>
                    <a:pt x="6937" y="7180"/>
                  </a:cubicBezTo>
                  <a:cubicBezTo>
                    <a:pt x="6931" y="7187"/>
                    <a:pt x="6926" y="7191"/>
                    <a:pt x="6922" y="7191"/>
                  </a:cubicBezTo>
                  <a:cubicBezTo>
                    <a:pt x="6909" y="7191"/>
                    <a:pt x="6904" y="7142"/>
                    <a:pt x="6883" y="6938"/>
                  </a:cubicBezTo>
                  <a:cubicBezTo>
                    <a:pt x="6829" y="6642"/>
                    <a:pt x="6749" y="6024"/>
                    <a:pt x="6695" y="5890"/>
                  </a:cubicBezTo>
                  <a:cubicBezTo>
                    <a:pt x="6668" y="5782"/>
                    <a:pt x="6668" y="5755"/>
                    <a:pt x="6722" y="5755"/>
                  </a:cubicBezTo>
                  <a:cubicBezTo>
                    <a:pt x="6749" y="5755"/>
                    <a:pt x="6776" y="5728"/>
                    <a:pt x="6776" y="5728"/>
                  </a:cubicBezTo>
                  <a:cubicBezTo>
                    <a:pt x="6776" y="5701"/>
                    <a:pt x="6829" y="5674"/>
                    <a:pt x="6883" y="5621"/>
                  </a:cubicBezTo>
                  <a:cubicBezTo>
                    <a:pt x="6937" y="5594"/>
                    <a:pt x="6991" y="5513"/>
                    <a:pt x="7045" y="5379"/>
                  </a:cubicBezTo>
                  <a:cubicBezTo>
                    <a:pt x="7179" y="5110"/>
                    <a:pt x="7260" y="5056"/>
                    <a:pt x="7448" y="5029"/>
                  </a:cubicBezTo>
                  <a:cubicBezTo>
                    <a:pt x="7582" y="5029"/>
                    <a:pt x="7717" y="5056"/>
                    <a:pt x="7824" y="5137"/>
                  </a:cubicBezTo>
                  <a:cubicBezTo>
                    <a:pt x="7878" y="5190"/>
                    <a:pt x="7932" y="5325"/>
                    <a:pt x="8012" y="5513"/>
                  </a:cubicBezTo>
                  <a:cubicBezTo>
                    <a:pt x="8120" y="5809"/>
                    <a:pt x="8201" y="5916"/>
                    <a:pt x="8389" y="6078"/>
                  </a:cubicBezTo>
                  <a:cubicBezTo>
                    <a:pt x="8685" y="6347"/>
                    <a:pt x="8792" y="6508"/>
                    <a:pt x="8792" y="6777"/>
                  </a:cubicBezTo>
                  <a:cubicBezTo>
                    <a:pt x="8792" y="6911"/>
                    <a:pt x="8846" y="7099"/>
                    <a:pt x="8927" y="7234"/>
                  </a:cubicBezTo>
                  <a:cubicBezTo>
                    <a:pt x="8980" y="7314"/>
                    <a:pt x="9411" y="7798"/>
                    <a:pt x="9464" y="7798"/>
                  </a:cubicBezTo>
                  <a:cubicBezTo>
                    <a:pt x="9473" y="7803"/>
                    <a:pt x="9479" y="7805"/>
                    <a:pt x="9482" y="7805"/>
                  </a:cubicBezTo>
                  <a:cubicBezTo>
                    <a:pt x="9498" y="7805"/>
                    <a:pt x="9439" y="7742"/>
                    <a:pt x="9303" y="7583"/>
                  </a:cubicBezTo>
                  <a:cubicBezTo>
                    <a:pt x="9007" y="7207"/>
                    <a:pt x="8927" y="7046"/>
                    <a:pt x="8900" y="6750"/>
                  </a:cubicBezTo>
                  <a:cubicBezTo>
                    <a:pt x="8873" y="6454"/>
                    <a:pt x="8792" y="6293"/>
                    <a:pt x="8496" y="6051"/>
                  </a:cubicBezTo>
                  <a:cubicBezTo>
                    <a:pt x="8308" y="5863"/>
                    <a:pt x="8254" y="5782"/>
                    <a:pt x="8120" y="5432"/>
                  </a:cubicBezTo>
                  <a:cubicBezTo>
                    <a:pt x="8012" y="5137"/>
                    <a:pt x="7959" y="5056"/>
                    <a:pt x="7744" y="4975"/>
                  </a:cubicBezTo>
                  <a:cubicBezTo>
                    <a:pt x="7685" y="4936"/>
                    <a:pt x="7640" y="4911"/>
                    <a:pt x="7568" y="4911"/>
                  </a:cubicBezTo>
                  <a:cubicBezTo>
                    <a:pt x="7541" y="4911"/>
                    <a:pt x="7511" y="4914"/>
                    <a:pt x="7475" y="4922"/>
                  </a:cubicBezTo>
                  <a:cubicBezTo>
                    <a:pt x="7313" y="4922"/>
                    <a:pt x="7260" y="4922"/>
                    <a:pt x="7152" y="5029"/>
                  </a:cubicBezTo>
                  <a:cubicBezTo>
                    <a:pt x="7071" y="5083"/>
                    <a:pt x="7018" y="5137"/>
                    <a:pt x="6964" y="5271"/>
                  </a:cubicBezTo>
                  <a:cubicBezTo>
                    <a:pt x="6888" y="5422"/>
                    <a:pt x="6766" y="5596"/>
                    <a:pt x="6728" y="5596"/>
                  </a:cubicBezTo>
                  <a:cubicBezTo>
                    <a:pt x="6726" y="5596"/>
                    <a:pt x="6724" y="5596"/>
                    <a:pt x="6722" y="5594"/>
                  </a:cubicBezTo>
                  <a:lnTo>
                    <a:pt x="6668" y="5594"/>
                  </a:lnTo>
                  <a:cubicBezTo>
                    <a:pt x="6657" y="5605"/>
                    <a:pt x="6651" y="5611"/>
                    <a:pt x="6645" y="5611"/>
                  </a:cubicBezTo>
                  <a:cubicBezTo>
                    <a:pt x="6637" y="5611"/>
                    <a:pt x="6630" y="5598"/>
                    <a:pt x="6614" y="5567"/>
                  </a:cubicBezTo>
                  <a:cubicBezTo>
                    <a:pt x="6597" y="5515"/>
                    <a:pt x="6591" y="5485"/>
                    <a:pt x="6603" y="5485"/>
                  </a:cubicBezTo>
                  <a:cubicBezTo>
                    <a:pt x="6610" y="5485"/>
                    <a:pt x="6622" y="5494"/>
                    <a:pt x="6641" y="5513"/>
                  </a:cubicBezTo>
                  <a:cubicBezTo>
                    <a:pt x="6657" y="5545"/>
                    <a:pt x="6664" y="5558"/>
                    <a:pt x="6672" y="5558"/>
                  </a:cubicBezTo>
                  <a:cubicBezTo>
                    <a:pt x="6677" y="5558"/>
                    <a:pt x="6684" y="5551"/>
                    <a:pt x="6695" y="5540"/>
                  </a:cubicBezTo>
                  <a:cubicBezTo>
                    <a:pt x="6695" y="5517"/>
                    <a:pt x="6655" y="5454"/>
                    <a:pt x="6627" y="5454"/>
                  </a:cubicBezTo>
                  <a:cubicBezTo>
                    <a:pt x="6622" y="5454"/>
                    <a:pt x="6618" y="5456"/>
                    <a:pt x="6614" y="5459"/>
                  </a:cubicBezTo>
                  <a:cubicBezTo>
                    <a:pt x="6588" y="5459"/>
                    <a:pt x="6561" y="5432"/>
                    <a:pt x="6561" y="5379"/>
                  </a:cubicBezTo>
                  <a:cubicBezTo>
                    <a:pt x="6480" y="5110"/>
                    <a:pt x="6265" y="4626"/>
                    <a:pt x="6104" y="4357"/>
                  </a:cubicBezTo>
                  <a:cubicBezTo>
                    <a:pt x="6050" y="4285"/>
                    <a:pt x="6020" y="4238"/>
                    <a:pt x="6030" y="4238"/>
                  </a:cubicBezTo>
                  <a:cubicBezTo>
                    <a:pt x="6035" y="4238"/>
                    <a:pt x="6050" y="4249"/>
                    <a:pt x="6077" y="4276"/>
                  </a:cubicBezTo>
                  <a:cubicBezTo>
                    <a:pt x="6130" y="4330"/>
                    <a:pt x="6130" y="4330"/>
                    <a:pt x="6157" y="4330"/>
                  </a:cubicBezTo>
                  <a:cubicBezTo>
                    <a:pt x="6184" y="4303"/>
                    <a:pt x="6023" y="4115"/>
                    <a:pt x="5969" y="4115"/>
                  </a:cubicBezTo>
                  <a:cubicBezTo>
                    <a:pt x="5942" y="4115"/>
                    <a:pt x="5888" y="4061"/>
                    <a:pt x="5808" y="3954"/>
                  </a:cubicBezTo>
                  <a:cubicBezTo>
                    <a:pt x="5620" y="3712"/>
                    <a:pt x="5539" y="3550"/>
                    <a:pt x="5485" y="3362"/>
                  </a:cubicBezTo>
                  <a:cubicBezTo>
                    <a:pt x="5431" y="3093"/>
                    <a:pt x="5351" y="2959"/>
                    <a:pt x="5243" y="2959"/>
                  </a:cubicBezTo>
                  <a:cubicBezTo>
                    <a:pt x="5189" y="2959"/>
                    <a:pt x="5055" y="2986"/>
                    <a:pt x="4867" y="3066"/>
                  </a:cubicBezTo>
                  <a:cubicBezTo>
                    <a:pt x="4840" y="3093"/>
                    <a:pt x="4786" y="3093"/>
                    <a:pt x="4786" y="3093"/>
                  </a:cubicBezTo>
                  <a:cubicBezTo>
                    <a:pt x="4786" y="3093"/>
                    <a:pt x="4786" y="3013"/>
                    <a:pt x="4813" y="2905"/>
                  </a:cubicBezTo>
                  <a:cubicBezTo>
                    <a:pt x="4840" y="2798"/>
                    <a:pt x="4867" y="2663"/>
                    <a:pt x="4867" y="2529"/>
                  </a:cubicBezTo>
                  <a:cubicBezTo>
                    <a:pt x="4867" y="2394"/>
                    <a:pt x="4867" y="2287"/>
                    <a:pt x="4867" y="2287"/>
                  </a:cubicBezTo>
                  <a:cubicBezTo>
                    <a:pt x="4869" y="2286"/>
                    <a:pt x="4871" y="2285"/>
                    <a:pt x="4873" y="2285"/>
                  </a:cubicBezTo>
                  <a:cubicBezTo>
                    <a:pt x="4921" y="2285"/>
                    <a:pt x="4921" y="2565"/>
                    <a:pt x="4921" y="2771"/>
                  </a:cubicBezTo>
                  <a:lnTo>
                    <a:pt x="4894" y="2986"/>
                  </a:lnTo>
                  <a:lnTo>
                    <a:pt x="4947" y="2986"/>
                  </a:lnTo>
                  <a:cubicBezTo>
                    <a:pt x="5028" y="2986"/>
                    <a:pt x="5028" y="2959"/>
                    <a:pt x="5028" y="2636"/>
                  </a:cubicBezTo>
                  <a:cubicBezTo>
                    <a:pt x="5055" y="2394"/>
                    <a:pt x="5001" y="2152"/>
                    <a:pt x="4974" y="2152"/>
                  </a:cubicBezTo>
                  <a:cubicBezTo>
                    <a:pt x="4974" y="2152"/>
                    <a:pt x="4947" y="2179"/>
                    <a:pt x="4947" y="2206"/>
                  </a:cubicBezTo>
                  <a:cubicBezTo>
                    <a:pt x="4963" y="2238"/>
                    <a:pt x="4970" y="2251"/>
                    <a:pt x="4962" y="2251"/>
                  </a:cubicBezTo>
                  <a:cubicBezTo>
                    <a:pt x="4956" y="2251"/>
                    <a:pt x="4943" y="2244"/>
                    <a:pt x="4921" y="2233"/>
                  </a:cubicBezTo>
                  <a:cubicBezTo>
                    <a:pt x="4894" y="2206"/>
                    <a:pt x="4894" y="2179"/>
                    <a:pt x="4974" y="2072"/>
                  </a:cubicBezTo>
                  <a:cubicBezTo>
                    <a:pt x="5001" y="1991"/>
                    <a:pt x="5055" y="1910"/>
                    <a:pt x="5082" y="1910"/>
                  </a:cubicBezTo>
                  <a:cubicBezTo>
                    <a:pt x="5189" y="1830"/>
                    <a:pt x="5405" y="1534"/>
                    <a:pt x="5485" y="1400"/>
                  </a:cubicBezTo>
                  <a:cubicBezTo>
                    <a:pt x="5566" y="1238"/>
                    <a:pt x="5620" y="1050"/>
                    <a:pt x="5647" y="754"/>
                  </a:cubicBezTo>
                  <a:cubicBezTo>
                    <a:pt x="5673" y="674"/>
                    <a:pt x="5727" y="566"/>
                    <a:pt x="5754" y="485"/>
                  </a:cubicBezTo>
                  <a:cubicBezTo>
                    <a:pt x="5810" y="373"/>
                    <a:pt x="5827" y="326"/>
                    <a:pt x="5814" y="326"/>
                  </a:cubicBezTo>
                  <a:close/>
                </a:path>
              </a:pathLst>
            </a:custGeom>
            <a:solidFill>
              <a:srgbClr val="A6CEE3"/>
            </a:solidFill>
            <a:ln w="3350" cap="flat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4935500" y="3261825"/>
              <a:ext cx="273575" cy="218100"/>
            </a:xfrm>
            <a:custGeom>
              <a:avLst/>
              <a:gdLst/>
              <a:ahLst/>
              <a:cxnLst/>
              <a:rect l="l" t="t" r="r" b="b"/>
              <a:pathLst>
                <a:path w="10943" h="8724" extrusionOk="0">
                  <a:moveTo>
                    <a:pt x="3404" y="1264"/>
                  </a:moveTo>
                  <a:cubicBezTo>
                    <a:pt x="3362" y="1264"/>
                    <a:pt x="3312" y="1283"/>
                    <a:pt x="3253" y="1330"/>
                  </a:cubicBezTo>
                  <a:cubicBezTo>
                    <a:pt x="3226" y="1410"/>
                    <a:pt x="3280" y="1464"/>
                    <a:pt x="3307" y="1545"/>
                  </a:cubicBezTo>
                  <a:cubicBezTo>
                    <a:pt x="3380" y="1633"/>
                    <a:pt x="3437" y="1667"/>
                    <a:pt x="3480" y="1667"/>
                  </a:cubicBezTo>
                  <a:cubicBezTo>
                    <a:pt x="3627" y="1667"/>
                    <a:pt x="3599" y="1264"/>
                    <a:pt x="3404" y="1264"/>
                  </a:cubicBezTo>
                  <a:close/>
                  <a:moveTo>
                    <a:pt x="2267" y="1751"/>
                  </a:moveTo>
                  <a:cubicBezTo>
                    <a:pt x="2234" y="1751"/>
                    <a:pt x="2196" y="1754"/>
                    <a:pt x="2151" y="1760"/>
                  </a:cubicBezTo>
                  <a:cubicBezTo>
                    <a:pt x="1882" y="1787"/>
                    <a:pt x="1775" y="2110"/>
                    <a:pt x="1667" y="2405"/>
                  </a:cubicBezTo>
                  <a:cubicBezTo>
                    <a:pt x="1617" y="2555"/>
                    <a:pt x="1637" y="2618"/>
                    <a:pt x="1694" y="2618"/>
                  </a:cubicBezTo>
                  <a:cubicBezTo>
                    <a:pt x="1760" y="2618"/>
                    <a:pt x="1875" y="2535"/>
                    <a:pt x="1990" y="2405"/>
                  </a:cubicBezTo>
                  <a:cubicBezTo>
                    <a:pt x="2164" y="2206"/>
                    <a:pt x="2686" y="1751"/>
                    <a:pt x="2267" y="1751"/>
                  </a:cubicBezTo>
                  <a:close/>
                  <a:moveTo>
                    <a:pt x="1276" y="3897"/>
                  </a:moveTo>
                  <a:cubicBezTo>
                    <a:pt x="1175" y="3897"/>
                    <a:pt x="1084" y="3974"/>
                    <a:pt x="1076" y="4180"/>
                  </a:cubicBezTo>
                  <a:cubicBezTo>
                    <a:pt x="928" y="4382"/>
                    <a:pt x="1071" y="4660"/>
                    <a:pt x="1210" y="4660"/>
                  </a:cubicBezTo>
                  <a:cubicBezTo>
                    <a:pt x="1274" y="4660"/>
                    <a:pt x="1337" y="4601"/>
                    <a:pt x="1371" y="4449"/>
                  </a:cubicBezTo>
                  <a:cubicBezTo>
                    <a:pt x="1756" y="4247"/>
                    <a:pt x="1492" y="3897"/>
                    <a:pt x="1276" y="3897"/>
                  </a:cubicBezTo>
                  <a:close/>
                  <a:moveTo>
                    <a:pt x="2816" y="277"/>
                  </a:moveTo>
                  <a:cubicBezTo>
                    <a:pt x="2918" y="277"/>
                    <a:pt x="3019" y="293"/>
                    <a:pt x="3065" y="308"/>
                  </a:cubicBezTo>
                  <a:cubicBezTo>
                    <a:pt x="3334" y="416"/>
                    <a:pt x="3522" y="604"/>
                    <a:pt x="3791" y="711"/>
                  </a:cubicBezTo>
                  <a:cubicBezTo>
                    <a:pt x="4141" y="846"/>
                    <a:pt x="4409" y="1061"/>
                    <a:pt x="4302" y="1518"/>
                  </a:cubicBezTo>
                  <a:cubicBezTo>
                    <a:pt x="4168" y="2029"/>
                    <a:pt x="3684" y="2190"/>
                    <a:pt x="3280" y="2432"/>
                  </a:cubicBezTo>
                  <a:cubicBezTo>
                    <a:pt x="2393" y="3373"/>
                    <a:pt x="2447" y="5040"/>
                    <a:pt x="1398" y="5309"/>
                  </a:cubicBezTo>
                  <a:cubicBezTo>
                    <a:pt x="1228" y="5413"/>
                    <a:pt x="1082" y="5459"/>
                    <a:pt x="956" y="5459"/>
                  </a:cubicBezTo>
                  <a:cubicBezTo>
                    <a:pt x="213" y="5459"/>
                    <a:pt x="219" y="3833"/>
                    <a:pt x="403" y="3212"/>
                  </a:cubicBezTo>
                  <a:cubicBezTo>
                    <a:pt x="592" y="2513"/>
                    <a:pt x="1667" y="819"/>
                    <a:pt x="2608" y="308"/>
                  </a:cubicBezTo>
                  <a:cubicBezTo>
                    <a:pt x="2665" y="285"/>
                    <a:pt x="2741" y="277"/>
                    <a:pt x="2816" y="277"/>
                  </a:cubicBezTo>
                  <a:close/>
                  <a:moveTo>
                    <a:pt x="2810" y="0"/>
                  </a:moveTo>
                  <a:cubicBezTo>
                    <a:pt x="2649" y="0"/>
                    <a:pt x="2490" y="70"/>
                    <a:pt x="2339" y="254"/>
                  </a:cubicBezTo>
                  <a:cubicBezTo>
                    <a:pt x="1828" y="711"/>
                    <a:pt x="1398" y="1222"/>
                    <a:pt x="995" y="1760"/>
                  </a:cubicBezTo>
                  <a:cubicBezTo>
                    <a:pt x="834" y="1975"/>
                    <a:pt x="619" y="2136"/>
                    <a:pt x="511" y="2378"/>
                  </a:cubicBezTo>
                  <a:cubicBezTo>
                    <a:pt x="296" y="2970"/>
                    <a:pt x="0" y="3588"/>
                    <a:pt x="27" y="4234"/>
                  </a:cubicBezTo>
                  <a:cubicBezTo>
                    <a:pt x="161" y="4771"/>
                    <a:pt x="323" y="5443"/>
                    <a:pt x="834" y="5739"/>
                  </a:cubicBezTo>
                  <a:cubicBezTo>
                    <a:pt x="886" y="5750"/>
                    <a:pt x="937" y="5755"/>
                    <a:pt x="987" y="5755"/>
                  </a:cubicBezTo>
                  <a:cubicBezTo>
                    <a:pt x="1431" y="5755"/>
                    <a:pt x="1807" y="5357"/>
                    <a:pt x="2097" y="5067"/>
                  </a:cubicBezTo>
                  <a:cubicBezTo>
                    <a:pt x="2467" y="4592"/>
                    <a:pt x="2785" y="4039"/>
                    <a:pt x="2872" y="3433"/>
                  </a:cubicBezTo>
                  <a:lnTo>
                    <a:pt x="2872" y="3433"/>
                  </a:lnTo>
                  <a:cubicBezTo>
                    <a:pt x="3230" y="4005"/>
                    <a:pt x="4299" y="4659"/>
                    <a:pt x="4759" y="5094"/>
                  </a:cubicBezTo>
                  <a:cubicBezTo>
                    <a:pt x="6103" y="6223"/>
                    <a:pt x="7609" y="7164"/>
                    <a:pt x="9249" y="7809"/>
                  </a:cubicBezTo>
                  <a:cubicBezTo>
                    <a:pt x="9840" y="8051"/>
                    <a:pt x="10432" y="8374"/>
                    <a:pt x="10943" y="8724"/>
                  </a:cubicBezTo>
                  <a:cubicBezTo>
                    <a:pt x="10862" y="8347"/>
                    <a:pt x="10351" y="8051"/>
                    <a:pt x="9975" y="7836"/>
                  </a:cubicBezTo>
                  <a:cubicBezTo>
                    <a:pt x="8926" y="7325"/>
                    <a:pt x="7743" y="7030"/>
                    <a:pt x="6856" y="6223"/>
                  </a:cubicBezTo>
                  <a:cubicBezTo>
                    <a:pt x="6399" y="5847"/>
                    <a:pt x="5915" y="5443"/>
                    <a:pt x="5377" y="5175"/>
                  </a:cubicBezTo>
                  <a:cubicBezTo>
                    <a:pt x="4840" y="4744"/>
                    <a:pt x="4275" y="4368"/>
                    <a:pt x="3764" y="3911"/>
                  </a:cubicBezTo>
                  <a:cubicBezTo>
                    <a:pt x="3515" y="3684"/>
                    <a:pt x="3247" y="3248"/>
                    <a:pt x="3040" y="3100"/>
                  </a:cubicBezTo>
                  <a:lnTo>
                    <a:pt x="3040" y="3100"/>
                  </a:lnTo>
                  <a:cubicBezTo>
                    <a:pt x="3373" y="2686"/>
                    <a:pt x="4008" y="2550"/>
                    <a:pt x="4275" y="2083"/>
                  </a:cubicBezTo>
                  <a:cubicBezTo>
                    <a:pt x="4813" y="1545"/>
                    <a:pt x="4517" y="738"/>
                    <a:pt x="3845" y="523"/>
                  </a:cubicBezTo>
                  <a:cubicBezTo>
                    <a:pt x="3530" y="338"/>
                    <a:pt x="3165" y="0"/>
                    <a:pt x="2810" y="0"/>
                  </a:cubicBezTo>
                  <a:close/>
                </a:path>
              </a:pathLst>
            </a:custGeom>
            <a:solidFill>
              <a:srgbClr val="B2DF8A"/>
            </a:solidFill>
            <a:ln w="6050" cap="flat" cmpd="sng">
              <a:solidFill>
                <a:srgbClr val="B2DF8A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8"/>
            <p:cNvSpPr/>
            <p:nvPr/>
          </p:nvSpPr>
          <p:spPr>
            <a:xfrm>
              <a:off x="2377950" y="3204325"/>
              <a:ext cx="335425" cy="313250"/>
            </a:xfrm>
            <a:custGeom>
              <a:avLst/>
              <a:gdLst/>
              <a:ahLst/>
              <a:cxnLst/>
              <a:rect l="l" t="t" r="r" b="b"/>
              <a:pathLst>
                <a:path w="13417" h="12530" extrusionOk="0">
                  <a:moveTo>
                    <a:pt x="3299" y="2130"/>
                  </a:moveTo>
                  <a:cubicBezTo>
                    <a:pt x="3296" y="2130"/>
                    <a:pt x="3298" y="2136"/>
                    <a:pt x="3308" y="2151"/>
                  </a:cubicBezTo>
                  <a:cubicBezTo>
                    <a:pt x="3339" y="2176"/>
                    <a:pt x="3353" y="2185"/>
                    <a:pt x="3356" y="2185"/>
                  </a:cubicBezTo>
                  <a:cubicBezTo>
                    <a:pt x="3365" y="2185"/>
                    <a:pt x="3309" y="2130"/>
                    <a:pt x="3299" y="2130"/>
                  </a:cubicBezTo>
                  <a:close/>
                  <a:moveTo>
                    <a:pt x="6289" y="3184"/>
                  </a:moveTo>
                  <a:cubicBezTo>
                    <a:pt x="6282" y="3184"/>
                    <a:pt x="6267" y="3188"/>
                    <a:pt x="6238" y="3200"/>
                  </a:cubicBezTo>
                  <a:cubicBezTo>
                    <a:pt x="6233" y="3211"/>
                    <a:pt x="6235" y="3215"/>
                    <a:pt x="6242" y="3215"/>
                  </a:cubicBezTo>
                  <a:cubicBezTo>
                    <a:pt x="6260" y="3215"/>
                    <a:pt x="6306" y="3184"/>
                    <a:pt x="6289" y="3184"/>
                  </a:cubicBezTo>
                  <a:close/>
                  <a:moveTo>
                    <a:pt x="6368" y="3306"/>
                  </a:moveTo>
                  <a:cubicBezTo>
                    <a:pt x="6367" y="3306"/>
                    <a:pt x="6365" y="3307"/>
                    <a:pt x="6364" y="3310"/>
                  </a:cubicBezTo>
                  <a:lnTo>
                    <a:pt x="6364" y="3310"/>
                  </a:lnTo>
                  <a:cubicBezTo>
                    <a:pt x="6366" y="3309"/>
                    <a:pt x="6368" y="3308"/>
                    <a:pt x="6370" y="3308"/>
                  </a:cubicBezTo>
                  <a:lnTo>
                    <a:pt x="6370" y="3308"/>
                  </a:lnTo>
                  <a:cubicBezTo>
                    <a:pt x="6370" y="3306"/>
                    <a:pt x="6369" y="3306"/>
                    <a:pt x="6368" y="3306"/>
                  </a:cubicBezTo>
                  <a:close/>
                  <a:moveTo>
                    <a:pt x="10058" y="3491"/>
                  </a:moveTo>
                  <a:cubicBezTo>
                    <a:pt x="10055" y="3491"/>
                    <a:pt x="10046" y="3500"/>
                    <a:pt x="10029" y="3522"/>
                  </a:cubicBezTo>
                  <a:cubicBezTo>
                    <a:pt x="10024" y="3545"/>
                    <a:pt x="10024" y="3553"/>
                    <a:pt x="10027" y="3553"/>
                  </a:cubicBezTo>
                  <a:cubicBezTo>
                    <a:pt x="10036" y="3553"/>
                    <a:pt x="10067" y="3491"/>
                    <a:pt x="10058" y="3491"/>
                  </a:cubicBezTo>
                  <a:close/>
                  <a:moveTo>
                    <a:pt x="6346" y="3684"/>
                  </a:moveTo>
                  <a:lnTo>
                    <a:pt x="6346" y="3684"/>
                  </a:lnTo>
                  <a:cubicBezTo>
                    <a:pt x="6358" y="3847"/>
                    <a:pt x="6353" y="3916"/>
                    <a:pt x="6347" y="3916"/>
                  </a:cubicBezTo>
                  <a:cubicBezTo>
                    <a:pt x="6340" y="3916"/>
                    <a:pt x="6332" y="3827"/>
                    <a:pt x="6346" y="3684"/>
                  </a:cubicBezTo>
                  <a:close/>
                  <a:moveTo>
                    <a:pt x="7050" y="3929"/>
                  </a:moveTo>
                  <a:cubicBezTo>
                    <a:pt x="7046" y="3933"/>
                    <a:pt x="7042" y="3939"/>
                    <a:pt x="7039" y="3947"/>
                  </a:cubicBezTo>
                  <a:lnTo>
                    <a:pt x="7039" y="3947"/>
                  </a:lnTo>
                  <a:cubicBezTo>
                    <a:pt x="7043" y="3941"/>
                    <a:pt x="7046" y="3935"/>
                    <a:pt x="7050" y="3929"/>
                  </a:cubicBezTo>
                  <a:close/>
                  <a:moveTo>
                    <a:pt x="5466" y="3958"/>
                  </a:moveTo>
                  <a:cubicBezTo>
                    <a:pt x="5468" y="3958"/>
                    <a:pt x="5474" y="3964"/>
                    <a:pt x="5486" y="3979"/>
                  </a:cubicBezTo>
                  <a:cubicBezTo>
                    <a:pt x="5514" y="4044"/>
                    <a:pt x="5522" y="4067"/>
                    <a:pt x="5519" y="4067"/>
                  </a:cubicBezTo>
                  <a:cubicBezTo>
                    <a:pt x="5513" y="4067"/>
                    <a:pt x="5456" y="3958"/>
                    <a:pt x="5466" y="3958"/>
                  </a:cubicBezTo>
                  <a:close/>
                  <a:moveTo>
                    <a:pt x="4223" y="3960"/>
                  </a:moveTo>
                  <a:cubicBezTo>
                    <a:pt x="4225" y="3960"/>
                    <a:pt x="4240" y="3980"/>
                    <a:pt x="4276" y="4033"/>
                  </a:cubicBezTo>
                  <a:cubicBezTo>
                    <a:pt x="4297" y="4076"/>
                    <a:pt x="4304" y="4092"/>
                    <a:pt x="4301" y="4092"/>
                  </a:cubicBezTo>
                  <a:cubicBezTo>
                    <a:pt x="4295" y="4092"/>
                    <a:pt x="4217" y="3960"/>
                    <a:pt x="4223" y="3960"/>
                  </a:cubicBezTo>
                  <a:close/>
                  <a:moveTo>
                    <a:pt x="1622" y="4084"/>
                  </a:moveTo>
                  <a:cubicBezTo>
                    <a:pt x="1618" y="4084"/>
                    <a:pt x="1614" y="4098"/>
                    <a:pt x="1614" y="4141"/>
                  </a:cubicBezTo>
                  <a:cubicBezTo>
                    <a:pt x="1622" y="4153"/>
                    <a:pt x="1628" y="4158"/>
                    <a:pt x="1631" y="4158"/>
                  </a:cubicBezTo>
                  <a:cubicBezTo>
                    <a:pt x="1646" y="4158"/>
                    <a:pt x="1632" y="4084"/>
                    <a:pt x="1622" y="4084"/>
                  </a:cubicBezTo>
                  <a:close/>
                  <a:moveTo>
                    <a:pt x="5539" y="4087"/>
                  </a:moveTo>
                  <a:cubicBezTo>
                    <a:pt x="5557" y="4141"/>
                    <a:pt x="5557" y="4159"/>
                    <a:pt x="5551" y="4159"/>
                  </a:cubicBezTo>
                  <a:cubicBezTo>
                    <a:pt x="5539" y="4159"/>
                    <a:pt x="5503" y="4087"/>
                    <a:pt x="5539" y="4087"/>
                  </a:cubicBezTo>
                  <a:close/>
                  <a:moveTo>
                    <a:pt x="4347" y="4118"/>
                  </a:moveTo>
                  <a:cubicBezTo>
                    <a:pt x="4354" y="4118"/>
                    <a:pt x="4373" y="4138"/>
                    <a:pt x="4410" y="4194"/>
                  </a:cubicBezTo>
                  <a:cubicBezTo>
                    <a:pt x="4415" y="4230"/>
                    <a:pt x="4413" y="4244"/>
                    <a:pt x="4406" y="4244"/>
                  </a:cubicBezTo>
                  <a:cubicBezTo>
                    <a:pt x="4386" y="4244"/>
                    <a:pt x="4330" y="4118"/>
                    <a:pt x="4347" y="4118"/>
                  </a:cubicBezTo>
                  <a:close/>
                  <a:moveTo>
                    <a:pt x="4570" y="3842"/>
                  </a:moveTo>
                  <a:cubicBezTo>
                    <a:pt x="4588" y="3842"/>
                    <a:pt x="4734" y="4036"/>
                    <a:pt x="4787" y="4194"/>
                  </a:cubicBezTo>
                  <a:cubicBezTo>
                    <a:pt x="4839" y="4284"/>
                    <a:pt x="4856" y="4318"/>
                    <a:pt x="4853" y="4318"/>
                  </a:cubicBezTo>
                  <a:cubicBezTo>
                    <a:pt x="4844" y="4318"/>
                    <a:pt x="4698" y="4091"/>
                    <a:pt x="4679" y="4033"/>
                  </a:cubicBezTo>
                  <a:cubicBezTo>
                    <a:pt x="4587" y="3895"/>
                    <a:pt x="4561" y="3842"/>
                    <a:pt x="4570" y="3842"/>
                  </a:cubicBezTo>
                  <a:close/>
                  <a:moveTo>
                    <a:pt x="5607" y="4347"/>
                  </a:moveTo>
                  <a:cubicBezTo>
                    <a:pt x="5610" y="4347"/>
                    <a:pt x="5614" y="4350"/>
                    <a:pt x="5620" y="4356"/>
                  </a:cubicBezTo>
                  <a:cubicBezTo>
                    <a:pt x="5635" y="4401"/>
                    <a:pt x="5638" y="4417"/>
                    <a:pt x="5634" y="4417"/>
                  </a:cubicBezTo>
                  <a:cubicBezTo>
                    <a:pt x="5627" y="4417"/>
                    <a:pt x="5595" y="4347"/>
                    <a:pt x="5607" y="4347"/>
                  </a:cubicBezTo>
                  <a:close/>
                  <a:moveTo>
                    <a:pt x="9216" y="4378"/>
                  </a:moveTo>
                  <a:cubicBezTo>
                    <a:pt x="9211" y="4378"/>
                    <a:pt x="9211" y="4387"/>
                    <a:pt x="9223" y="4410"/>
                  </a:cubicBezTo>
                  <a:cubicBezTo>
                    <a:pt x="9251" y="4432"/>
                    <a:pt x="9265" y="4441"/>
                    <a:pt x="9270" y="4441"/>
                  </a:cubicBezTo>
                  <a:cubicBezTo>
                    <a:pt x="9283" y="4441"/>
                    <a:pt x="9229" y="4378"/>
                    <a:pt x="9216" y="4378"/>
                  </a:cubicBezTo>
                  <a:close/>
                  <a:moveTo>
                    <a:pt x="6319" y="4275"/>
                  </a:moveTo>
                  <a:lnTo>
                    <a:pt x="6346" y="4383"/>
                  </a:lnTo>
                  <a:cubicBezTo>
                    <a:pt x="6346" y="4449"/>
                    <a:pt x="6343" y="4475"/>
                    <a:pt x="6340" y="4475"/>
                  </a:cubicBezTo>
                  <a:cubicBezTo>
                    <a:pt x="6332" y="4475"/>
                    <a:pt x="6319" y="4349"/>
                    <a:pt x="6319" y="4275"/>
                  </a:cubicBezTo>
                  <a:close/>
                  <a:moveTo>
                    <a:pt x="4591" y="4438"/>
                  </a:moveTo>
                  <a:cubicBezTo>
                    <a:pt x="4591" y="4438"/>
                    <a:pt x="4604" y="4458"/>
                    <a:pt x="4625" y="4491"/>
                  </a:cubicBezTo>
                  <a:lnTo>
                    <a:pt x="4625" y="4491"/>
                  </a:lnTo>
                  <a:cubicBezTo>
                    <a:pt x="4625" y="4491"/>
                    <a:pt x="4625" y="4490"/>
                    <a:pt x="4625" y="4490"/>
                  </a:cubicBezTo>
                  <a:cubicBezTo>
                    <a:pt x="4602" y="4453"/>
                    <a:pt x="4592" y="4438"/>
                    <a:pt x="4591" y="4438"/>
                  </a:cubicBezTo>
                  <a:close/>
                  <a:moveTo>
                    <a:pt x="2508" y="4437"/>
                  </a:moveTo>
                  <a:cubicBezTo>
                    <a:pt x="2504" y="4437"/>
                    <a:pt x="2501" y="4451"/>
                    <a:pt x="2501" y="4490"/>
                  </a:cubicBezTo>
                  <a:cubicBezTo>
                    <a:pt x="2511" y="4509"/>
                    <a:pt x="2517" y="4516"/>
                    <a:pt x="2520" y="4516"/>
                  </a:cubicBezTo>
                  <a:cubicBezTo>
                    <a:pt x="2533" y="4516"/>
                    <a:pt x="2518" y="4437"/>
                    <a:pt x="2508" y="4437"/>
                  </a:cubicBezTo>
                  <a:close/>
                  <a:moveTo>
                    <a:pt x="4907" y="4398"/>
                  </a:moveTo>
                  <a:cubicBezTo>
                    <a:pt x="4910" y="4398"/>
                    <a:pt x="4936" y="4437"/>
                    <a:pt x="5002" y="4544"/>
                  </a:cubicBezTo>
                  <a:cubicBezTo>
                    <a:pt x="5045" y="4631"/>
                    <a:pt x="5059" y="4663"/>
                    <a:pt x="5056" y="4663"/>
                  </a:cubicBezTo>
                  <a:cubicBezTo>
                    <a:pt x="5047" y="4663"/>
                    <a:pt x="4899" y="4398"/>
                    <a:pt x="4907" y="4398"/>
                  </a:cubicBezTo>
                  <a:close/>
                  <a:moveTo>
                    <a:pt x="7795" y="4596"/>
                  </a:moveTo>
                  <a:cubicBezTo>
                    <a:pt x="7792" y="4596"/>
                    <a:pt x="7793" y="4604"/>
                    <a:pt x="7798" y="4625"/>
                  </a:cubicBezTo>
                  <a:cubicBezTo>
                    <a:pt x="7816" y="4655"/>
                    <a:pt x="7825" y="4666"/>
                    <a:pt x="7827" y="4666"/>
                  </a:cubicBezTo>
                  <a:cubicBezTo>
                    <a:pt x="7834" y="4666"/>
                    <a:pt x="7802" y="4596"/>
                    <a:pt x="7795" y="4596"/>
                  </a:cubicBezTo>
                  <a:close/>
                  <a:moveTo>
                    <a:pt x="4739" y="4663"/>
                  </a:moveTo>
                  <a:lnTo>
                    <a:pt x="4739" y="4663"/>
                  </a:lnTo>
                  <a:cubicBezTo>
                    <a:pt x="4754" y="4686"/>
                    <a:pt x="4770" y="4708"/>
                    <a:pt x="4784" y="4729"/>
                  </a:cubicBezTo>
                  <a:lnTo>
                    <a:pt x="4784" y="4729"/>
                  </a:lnTo>
                  <a:cubicBezTo>
                    <a:pt x="4766" y="4699"/>
                    <a:pt x="4751" y="4678"/>
                    <a:pt x="4739" y="4663"/>
                  </a:cubicBezTo>
                  <a:close/>
                  <a:moveTo>
                    <a:pt x="9056" y="4575"/>
                  </a:moveTo>
                  <a:cubicBezTo>
                    <a:pt x="9088" y="4575"/>
                    <a:pt x="9047" y="4627"/>
                    <a:pt x="8819" y="4759"/>
                  </a:cubicBezTo>
                  <a:cubicBezTo>
                    <a:pt x="8864" y="4655"/>
                    <a:pt x="9016" y="4575"/>
                    <a:pt x="9056" y="4575"/>
                  </a:cubicBezTo>
                  <a:close/>
                  <a:moveTo>
                    <a:pt x="4268" y="4794"/>
                  </a:moveTo>
                  <a:cubicBezTo>
                    <a:pt x="4262" y="4794"/>
                    <a:pt x="4256" y="4806"/>
                    <a:pt x="4249" y="4840"/>
                  </a:cubicBezTo>
                  <a:cubicBezTo>
                    <a:pt x="4258" y="4853"/>
                    <a:pt x="4264" y="4858"/>
                    <a:pt x="4269" y="4858"/>
                  </a:cubicBezTo>
                  <a:cubicBezTo>
                    <a:pt x="4286" y="4858"/>
                    <a:pt x="4280" y="4794"/>
                    <a:pt x="4268" y="4794"/>
                  </a:cubicBezTo>
                  <a:close/>
                  <a:moveTo>
                    <a:pt x="7489" y="4653"/>
                  </a:moveTo>
                  <a:cubicBezTo>
                    <a:pt x="7492" y="4653"/>
                    <a:pt x="7481" y="4682"/>
                    <a:pt x="7448" y="4759"/>
                  </a:cubicBezTo>
                  <a:cubicBezTo>
                    <a:pt x="7402" y="4847"/>
                    <a:pt x="7383" y="4878"/>
                    <a:pt x="7380" y="4878"/>
                  </a:cubicBezTo>
                  <a:cubicBezTo>
                    <a:pt x="7374" y="4878"/>
                    <a:pt x="7482" y="4653"/>
                    <a:pt x="7489" y="4653"/>
                  </a:cubicBezTo>
                  <a:close/>
                  <a:moveTo>
                    <a:pt x="5530" y="4791"/>
                  </a:moveTo>
                  <a:cubicBezTo>
                    <a:pt x="5525" y="4791"/>
                    <a:pt x="5519" y="4811"/>
                    <a:pt x="5512" y="4867"/>
                  </a:cubicBezTo>
                  <a:cubicBezTo>
                    <a:pt x="5523" y="4902"/>
                    <a:pt x="5530" y="4916"/>
                    <a:pt x="5535" y="4916"/>
                  </a:cubicBezTo>
                  <a:cubicBezTo>
                    <a:pt x="5550" y="4916"/>
                    <a:pt x="5543" y="4791"/>
                    <a:pt x="5530" y="4791"/>
                  </a:cubicBezTo>
                  <a:close/>
                  <a:moveTo>
                    <a:pt x="5651" y="4731"/>
                  </a:moveTo>
                  <a:cubicBezTo>
                    <a:pt x="5658" y="4731"/>
                    <a:pt x="5680" y="4761"/>
                    <a:pt x="5728" y="4840"/>
                  </a:cubicBezTo>
                  <a:cubicBezTo>
                    <a:pt x="5764" y="4949"/>
                    <a:pt x="5772" y="4988"/>
                    <a:pt x="5764" y="4988"/>
                  </a:cubicBezTo>
                  <a:cubicBezTo>
                    <a:pt x="5746" y="4988"/>
                    <a:pt x="5630" y="4731"/>
                    <a:pt x="5651" y="4731"/>
                  </a:cubicBezTo>
                  <a:close/>
                  <a:moveTo>
                    <a:pt x="6319" y="4840"/>
                  </a:moveTo>
                  <a:lnTo>
                    <a:pt x="6319" y="4840"/>
                  </a:lnTo>
                  <a:cubicBezTo>
                    <a:pt x="6332" y="4957"/>
                    <a:pt x="6320" y="5011"/>
                    <a:pt x="6310" y="5011"/>
                  </a:cubicBezTo>
                  <a:cubicBezTo>
                    <a:pt x="6299" y="5011"/>
                    <a:pt x="6291" y="4950"/>
                    <a:pt x="6319" y="4840"/>
                  </a:cubicBezTo>
                  <a:close/>
                  <a:moveTo>
                    <a:pt x="7324" y="4970"/>
                  </a:moveTo>
                  <a:cubicBezTo>
                    <a:pt x="7329" y="4970"/>
                    <a:pt x="7335" y="4978"/>
                    <a:pt x="7341" y="5001"/>
                  </a:cubicBezTo>
                  <a:cubicBezTo>
                    <a:pt x="7329" y="5024"/>
                    <a:pt x="7322" y="5032"/>
                    <a:pt x="7317" y="5032"/>
                  </a:cubicBezTo>
                  <a:cubicBezTo>
                    <a:pt x="7303" y="5032"/>
                    <a:pt x="7311" y="4970"/>
                    <a:pt x="7324" y="4970"/>
                  </a:cubicBezTo>
                  <a:close/>
                  <a:moveTo>
                    <a:pt x="4658" y="4980"/>
                  </a:moveTo>
                  <a:cubicBezTo>
                    <a:pt x="4647" y="4980"/>
                    <a:pt x="4628" y="4986"/>
                    <a:pt x="4598" y="5001"/>
                  </a:cubicBezTo>
                  <a:cubicBezTo>
                    <a:pt x="4598" y="5026"/>
                    <a:pt x="4607" y="5035"/>
                    <a:pt x="4619" y="5035"/>
                  </a:cubicBezTo>
                  <a:cubicBezTo>
                    <a:pt x="4647" y="5035"/>
                    <a:pt x="4692" y="4980"/>
                    <a:pt x="4658" y="4980"/>
                  </a:cubicBezTo>
                  <a:close/>
                  <a:moveTo>
                    <a:pt x="5138" y="4781"/>
                  </a:moveTo>
                  <a:cubicBezTo>
                    <a:pt x="5144" y="4781"/>
                    <a:pt x="5174" y="4819"/>
                    <a:pt x="5244" y="4920"/>
                  </a:cubicBezTo>
                  <a:cubicBezTo>
                    <a:pt x="5310" y="5052"/>
                    <a:pt x="5329" y="5100"/>
                    <a:pt x="5323" y="5100"/>
                  </a:cubicBezTo>
                  <a:cubicBezTo>
                    <a:pt x="5306" y="5100"/>
                    <a:pt x="5120" y="4781"/>
                    <a:pt x="5138" y="4781"/>
                  </a:cubicBezTo>
                  <a:close/>
                  <a:moveTo>
                    <a:pt x="4987" y="4926"/>
                  </a:moveTo>
                  <a:cubicBezTo>
                    <a:pt x="4994" y="4926"/>
                    <a:pt x="5021" y="4959"/>
                    <a:pt x="5082" y="5055"/>
                  </a:cubicBezTo>
                  <a:cubicBezTo>
                    <a:pt x="5091" y="5090"/>
                    <a:pt x="5091" y="5103"/>
                    <a:pt x="5085" y="5103"/>
                  </a:cubicBezTo>
                  <a:cubicBezTo>
                    <a:pt x="5063" y="5103"/>
                    <a:pt x="4972" y="4926"/>
                    <a:pt x="4987" y="4926"/>
                  </a:cubicBezTo>
                  <a:close/>
                  <a:moveTo>
                    <a:pt x="5467" y="5071"/>
                  </a:moveTo>
                  <a:cubicBezTo>
                    <a:pt x="5462" y="5071"/>
                    <a:pt x="5465" y="5088"/>
                    <a:pt x="5486" y="5135"/>
                  </a:cubicBezTo>
                  <a:cubicBezTo>
                    <a:pt x="5503" y="5153"/>
                    <a:pt x="5513" y="5160"/>
                    <a:pt x="5517" y="5160"/>
                  </a:cubicBezTo>
                  <a:cubicBezTo>
                    <a:pt x="5532" y="5160"/>
                    <a:pt x="5478" y="5071"/>
                    <a:pt x="5467" y="5071"/>
                  </a:cubicBezTo>
                  <a:close/>
                  <a:moveTo>
                    <a:pt x="4182" y="5104"/>
                  </a:moveTo>
                  <a:cubicBezTo>
                    <a:pt x="4181" y="5104"/>
                    <a:pt x="4184" y="5113"/>
                    <a:pt x="4195" y="5135"/>
                  </a:cubicBezTo>
                  <a:cubicBezTo>
                    <a:pt x="4212" y="5158"/>
                    <a:pt x="4220" y="5167"/>
                    <a:pt x="4221" y="5167"/>
                  </a:cubicBezTo>
                  <a:cubicBezTo>
                    <a:pt x="4226" y="5167"/>
                    <a:pt x="4187" y="5104"/>
                    <a:pt x="4182" y="5104"/>
                  </a:cubicBezTo>
                  <a:close/>
                  <a:moveTo>
                    <a:pt x="7733" y="5099"/>
                  </a:moveTo>
                  <a:cubicBezTo>
                    <a:pt x="7736" y="5099"/>
                    <a:pt x="7733" y="5109"/>
                    <a:pt x="7717" y="5135"/>
                  </a:cubicBezTo>
                  <a:cubicBezTo>
                    <a:pt x="7681" y="5172"/>
                    <a:pt x="7665" y="5185"/>
                    <a:pt x="7661" y="5185"/>
                  </a:cubicBezTo>
                  <a:cubicBezTo>
                    <a:pt x="7652" y="5185"/>
                    <a:pt x="7723" y="5099"/>
                    <a:pt x="7733" y="5099"/>
                  </a:cubicBezTo>
                  <a:close/>
                  <a:moveTo>
                    <a:pt x="5765" y="5037"/>
                  </a:moveTo>
                  <a:cubicBezTo>
                    <a:pt x="5771" y="5037"/>
                    <a:pt x="5792" y="5070"/>
                    <a:pt x="5835" y="5162"/>
                  </a:cubicBezTo>
                  <a:cubicBezTo>
                    <a:pt x="5845" y="5224"/>
                    <a:pt x="5845" y="5248"/>
                    <a:pt x="5838" y="5248"/>
                  </a:cubicBezTo>
                  <a:cubicBezTo>
                    <a:pt x="5819" y="5248"/>
                    <a:pt x="5748" y="5037"/>
                    <a:pt x="5765" y="5037"/>
                  </a:cubicBezTo>
                  <a:close/>
                  <a:moveTo>
                    <a:pt x="7274" y="5054"/>
                  </a:moveTo>
                  <a:cubicBezTo>
                    <a:pt x="7277" y="5054"/>
                    <a:pt x="7267" y="5083"/>
                    <a:pt x="7233" y="5162"/>
                  </a:cubicBezTo>
                  <a:cubicBezTo>
                    <a:pt x="7188" y="5242"/>
                    <a:pt x="7169" y="5271"/>
                    <a:pt x="7165" y="5271"/>
                  </a:cubicBezTo>
                  <a:cubicBezTo>
                    <a:pt x="7156" y="5271"/>
                    <a:pt x="7265" y="5054"/>
                    <a:pt x="7274" y="5054"/>
                  </a:cubicBezTo>
                  <a:close/>
                  <a:moveTo>
                    <a:pt x="5157" y="5167"/>
                  </a:moveTo>
                  <a:cubicBezTo>
                    <a:pt x="5162" y="5167"/>
                    <a:pt x="5179" y="5187"/>
                    <a:pt x="5217" y="5243"/>
                  </a:cubicBezTo>
                  <a:cubicBezTo>
                    <a:pt x="5227" y="5279"/>
                    <a:pt x="5227" y="5292"/>
                    <a:pt x="5223" y="5292"/>
                  </a:cubicBezTo>
                  <a:cubicBezTo>
                    <a:pt x="5208" y="5292"/>
                    <a:pt x="5145" y="5167"/>
                    <a:pt x="5157" y="5167"/>
                  </a:cubicBezTo>
                  <a:close/>
                  <a:moveTo>
                    <a:pt x="4995" y="5059"/>
                  </a:moveTo>
                  <a:cubicBezTo>
                    <a:pt x="4998" y="5059"/>
                    <a:pt x="5023" y="5087"/>
                    <a:pt x="5082" y="5162"/>
                  </a:cubicBezTo>
                  <a:cubicBezTo>
                    <a:pt x="5142" y="5258"/>
                    <a:pt x="5161" y="5292"/>
                    <a:pt x="5157" y="5292"/>
                  </a:cubicBezTo>
                  <a:cubicBezTo>
                    <a:pt x="5146" y="5292"/>
                    <a:pt x="4983" y="5059"/>
                    <a:pt x="4995" y="5059"/>
                  </a:cubicBezTo>
                  <a:close/>
                  <a:moveTo>
                    <a:pt x="7545" y="4721"/>
                  </a:moveTo>
                  <a:cubicBezTo>
                    <a:pt x="7587" y="4721"/>
                    <a:pt x="7450" y="5164"/>
                    <a:pt x="7260" y="5297"/>
                  </a:cubicBezTo>
                  <a:cubicBezTo>
                    <a:pt x="7205" y="5376"/>
                    <a:pt x="7181" y="5407"/>
                    <a:pt x="7176" y="5407"/>
                  </a:cubicBezTo>
                  <a:cubicBezTo>
                    <a:pt x="7159" y="5407"/>
                    <a:pt x="7374" y="5043"/>
                    <a:pt x="7394" y="5001"/>
                  </a:cubicBezTo>
                  <a:cubicBezTo>
                    <a:pt x="7481" y="4797"/>
                    <a:pt x="7528" y="4721"/>
                    <a:pt x="7545" y="4721"/>
                  </a:cubicBezTo>
                  <a:close/>
                  <a:moveTo>
                    <a:pt x="5193" y="5336"/>
                  </a:moveTo>
                  <a:cubicBezTo>
                    <a:pt x="5202" y="5336"/>
                    <a:pt x="5226" y="5360"/>
                    <a:pt x="5270" y="5431"/>
                  </a:cubicBezTo>
                  <a:cubicBezTo>
                    <a:pt x="5217" y="5431"/>
                    <a:pt x="5175" y="5336"/>
                    <a:pt x="5193" y="5336"/>
                  </a:cubicBezTo>
                  <a:close/>
                  <a:moveTo>
                    <a:pt x="3543" y="5275"/>
                  </a:moveTo>
                  <a:cubicBezTo>
                    <a:pt x="3556" y="5275"/>
                    <a:pt x="3625" y="5314"/>
                    <a:pt x="3792" y="5431"/>
                  </a:cubicBezTo>
                  <a:cubicBezTo>
                    <a:pt x="3788" y="5434"/>
                    <a:pt x="3784" y="5436"/>
                    <a:pt x="3778" y="5436"/>
                  </a:cubicBezTo>
                  <a:cubicBezTo>
                    <a:pt x="3714" y="5436"/>
                    <a:pt x="3516" y="5275"/>
                    <a:pt x="3543" y="5275"/>
                  </a:cubicBezTo>
                  <a:close/>
                  <a:moveTo>
                    <a:pt x="5886" y="5383"/>
                  </a:moveTo>
                  <a:cubicBezTo>
                    <a:pt x="5891" y="5383"/>
                    <a:pt x="5901" y="5389"/>
                    <a:pt x="5916" y="5404"/>
                  </a:cubicBezTo>
                  <a:cubicBezTo>
                    <a:pt x="5937" y="5469"/>
                    <a:pt x="5940" y="5492"/>
                    <a:pt x="5934" y="5492"/>
                  </a:cubicBezTo>
                  <a:cubicBezTo>
                    <a:pt x="5920" y="5492"/>
                    <a:pt x="5865" y="5383"/>
                    <a:pt x="5886" y="5383"/>
                  </a:cubicBezTo>
                  <a:close/>
                  <a:moveTo>
                    <a:pt x="6292" y="5485"/>
                  </a:moveTo>
                  <a:lnTo>
                    <a:pt x="6292" y="5485"/>
                  </a:lnTo>
                  <a:cubicBezTo>
                    <a:pt x="6312" y="5534"/>
                    <a:pt x="6306" y="5551"/>
                    <a:pt x="6295" y="5551"/>
                  </a:cubicBezTo>
                  <a:cubicBezTo>
                    <a:pt x="6276" y="5551"/>
                    <a:pt x="6241" y="5502"/>
                    <a:pt x="6292" y="5485"/>
                  </a:cubicBezTo>
                  <a:close/>
                  <a:moveTo>
                    <a:pt x="4887" y="5055"/>
                  </a:moveTo>
                  <a:cubicBezTo>
                    <a:pt x="4907" y="5055"/>
                    <a:pt x="5178" y="5380"/>
                    <a:pt x="5270" y="5566"/>
                  </a:cubicBezTo>
                  <a:cubicBezTo>
                    <a:pt x="5163" y="5512"/>
                    <a:pt x="5136" y="5377"/>
                    <a:pt x="5055" y="5297"/>
                  </a:cubicBezTo>
                  <a:cubicBezTo>
                    <a:pt x="4922" y="5121"/>
                    <a:pt x="4879" y="5055"/>
                    <a:pt x="4887" y="5055"/>
                  </a:cubicBezTo>
                  <a:close/>
                  <a:moveTo>
                    <a:pt x="7055" y="5458"/>
                  </a:moveTo>
                  <a:cubicBezTo>
                    <a:pt x="7058" y="5458"/>
                    <a:pt x="7056" y="5472"/>
                    <a:pt x="7045" y="5512"/>
                  </a:cubicBezTo>
                  <a:cubicBezTo>
                    <a:pt x="7022" y="5552"/>
                    <a:pt x="7012" y="5566"/>
                    <a:pt x="7008" y="5566"/>
                  </a:cubicBezTo>
                  <a:cubicBezTo>
                    <a:pt x="6999" y="5566"/>
                    <a:pt x="7046" y="5458"/>
                    <a:pt x="7055" y="5458"/>
                  </a:cubicBezTo>
                  <a:close/>
                  <a:moveTo>
                    <a:pt x="5938" y="5514"/>
                  </a:moveTo>
                  <a:cubicBezTo>
                    <a:pt x="5942" y="5514"/>
                    <a:pt x="5952" y="5521"/>
                    <a:pt x="5970" y="5539"/>
                  </a:cubicBezTo>
                  <a:cubicBezTo>
                    <a:pt x="5990" y="5586"/>
                    <a:pt x="5993" y="5603"/>
                    <a:pt x="5988" y="5603"/>
                  </a:cubicBezTo>
                  <a:cubicBezTo>
                    <a:pt x="5977" y="5603"/>
                    <a:pt x="5923" y="5514"/>
                    <a:pt x="5938" y="5514"/>
                  </a:cubicBezTo>
                  <a:close/>
                  <a:moveTo>
                    <a:pt x="7852" y="5539"/>
                  </a:moveTo>
                  <a:cubicBezTo>
                    <a:pt x="7790" y="5611"/>
                    <a:pt x="7748" y="5636"/>
                    <a:pt x="7730" y="5636"/>
                  </a:cubicBezTo>
                  <a:cubicBezTo>
                    <a:pt x="7701" y="5636"/>
                    <a:pt x="7736" y="5572"/>
                    <a:pt x="7852" y="5539"/>
                  </a:cubicBezTo>
                  <a:close/>
                  <a:moveTo>
                    <a:pt x="5284" y="5457"/>
                  </a:moveTo>
                  <a:cubicBezTo>
                    <a:pt x="5289" y="5457"/>
                    <a:pt x="5316" y="5486"/>
                    <a:pt x="5378" y="5566"/>
                  </a:cubicBezTo>
                  <a:cubicBezTo>
                    <a:pt x="5423" y="5645"/>
                    <a:pt x="5437" y="5674"/>
                    <a:pt x="5432" y="5674"/>
                  </a:cubicBezTo>
                  <a:cubicBezTo>
                    <a:pt x="5418" y="5674"/>
                    <a:pt x="5271" y="5457"/>
                    <a:pt x="5284" y="5457"/>
                  </a:cubicBezTo>
                  <a:close/>
                  <a:moveTo>
                    <a:pt x="9445" y="5636"/>
                  </a:moveTo>
                  <a:cubicBezTo>
                    <a:pt x="9451" y="5636"/>
                    <a:pt x="9458" y="5639"/>
                    <a:pt x="9465" y="5646"/>
                  </a:cubicBezTo>
                  <a:cubicBezTo>
                    <a:pt x="9443" y="5683"/>
                    <a:pt x="9429" y="5696"/>
                    <a:pt x="9421" y="5696"/>
                  </a:cubicBezTo>
                  <a:cubicBezTo>
                    <a:pt x="9404" y="5696"/>
                    <a:pt x="9418" y="5636"/>
                    <a:pt x="9445" y="5636"/>
                  </a:cubicBezTo>
                  <a:close/>
                  <a:moveTo>
                    <a:pt x="7060" y="5587"/>
                  </a:moveTo>
                  <a:cubicBezTo>
                    <a:pt x="7064" y="5587"/>
                    <a:pt x="7061" y="5603"/>
                    <a:pt x="7045" y="5646"/>
                  </a:cubicBezTo>
                  <a:cubicBezTo>
                    <a:pt x="7009" y="5700"/>
                    <a:pt x="6993" y="5719"/>
                    <a:pt x="6989" y="5719"/>
                  </a:cubicBezTo>
                  <a:cubicBezTo>
                    <a:pt x="6979" y="5719"/>
                    <a:pt x="7049" y="5587"/>
                    <a:pt x="7060" y="5587"/>
                  </a:cubicBezTo>
                  <a:close/>
                  <a:moveTo>
                    <a:pt x="5558" y="5519"/>
                  </a:moveTo>
                  <a:cubicBezTo>
                    <a:pt x="5564" y="5519"/>
                    <a:pt x="5590" y="5546"/>
                    <a:pt x="5647" y="5619"/>
                  </a:cubicBezTo>
                  <a:cubicBezTo>
                    <a:pt x="5681" y="5693"/>
                    <a:pt x="5689" y="5720"/>
                    <a:pt x="5682" y="5720"/>
                  </a:cubicBezTo>
                  <a:cubicBezTo>
                    <a:pt x="5664" y="5720"/>
                    <a:pt x="5540" y="5519"/>
                    <a:pt x="5558" y="5519"/>
                  </a:cubicBezTo>
                  <a:close/>
                  <a:moveTo>
                    <a:pt x="8226" y="5174"/>
                  </a:moveTo>
                  <a:cubicBezTo>
                    <a:pt x="8291" y="5174"/>
                    <a:pt x="7707" y="5562"/>
                    <a:pt x="7583" y="5727"/>
                  </a:cubicBezTo>
                  <a:cubicBezTo>
                    <a:pt x="7561" y="5741"/>
                    <a:pt x="7545" y="5750"/>
                    <a:pt x="7532" y="5756"/>
                  </a:cubicBezTo>
                  <a:lnTo>
                    <a:pt x="7532" y="5756"/>
                  </a:lnTo>
                  <a:cubicBezTo>
                    <a:pt x="7542" y="5740"/>
                    <a:pt x="7537" y="5722"/>
                    <a:pt x="7524" y="5721"/>
                  </a:cubicBezTo>
                  <a:lnTo>
                    <a:pt x="7524" y="5721"/>
                  </a:lnTo>
                  <a:cubicBezTo>
                    <a:pt x="7609" y="5609"/>
                    <a:pt x="7922" y="5316"/>
                    <a:pt x="7959" y="5297"/>
                  </a:cubicBezTo>
                  <a:cubicBezTo>
                    <a:pt x="8127" y="5210"/>
                    <a:pt x="8206" y="5174"/>
                    <a:pt x="8226" y="5174"/>
                  </a:cubicBezTo>
                  <a:close/>
                  <a:moveTo>
                    <a:pt x="5353" y="5671"/>
                  </a:moveTo>
                  <a:cubicBezTo>
                    <a:pt x="5361" y="5671"/>
                    <a:pt x="5391" y="5699"/>
                    <a:pt x="5459" y="5781"/>
                  </a:cubicBezTo>
                  <a:cubicBezTo>
                    <a:pt x="5468" y="5812"/>
                    <a:pt x="5466" y="5824"/>
                    <a:pt x="5459" y="5824"/>
                  </a:cubicBezTo>
                  <a:cubicBezTo>
                    <a:pt x="5433" y="5824"/>
                    <a:pt x="5334" y="5671"/>
                    <a:pt x="5353" y="5671"/>
                  </a:cubicBezTo>
                  <a:close/>
                  <a:moveTo>
                    <a:pt x="5475" y="5726"/>
                  </a:moveTo>
                  <a:cubicBezTo>
                    <a:pt x="5486" y="5726"/>
                    <a:pt x="5509" y="5753"/>
                    <a:pt x="5539" y="5834"/>
                  </a:cubicBezTo>
                  <a:cubicBezTo>
                    <a:pt x="5472" y="5801"/>
                    <a:pt x="5458" y="5726"/>
                    <a:pt x="5475" y="5726"/>
                  </a:cubicBezTo>
                  <a:close/>
                  <a:moveTo>
                    <a:pt x="6300" y="5676"/>
                  </a:moveTo>
                  <a:cubicBezTo>
                    <a:pt x="6538" y="5676"/>
                    <a:pt x="6876" y="5707"/>
                    <a:pt x="6991" y="5834"/>
                  </a:cubicBezTo>
                  <a:cubicBezTo>
                    <a:pt x="6749" y="5808"/>
                    <a:pt x="6534" y="5700"/>
                    <a:pt x="6319" y="5700"/>
                  </a:cubicBezTo>
                  <a:cubicBezTo>
                    <a:pt x="6252" y="5702"/>
                    <a:pt x="6200" y="5703"/>
                    <a:pt x="6159" y="5703"/>
                  </a:cubicBezTo>
                  <a:cubicBezTo>
                    <a:pt x="5942" y="5703"/>
                    <a:pt x="6077" y="5676"/>
                    <a:pt x="6300" y="5676"/>
                  </a:cubicBezTo>
                  <a:close/>
                  <a:moveTo>
                    <a:pt x="6134" y="5785"/>
                  </a:moveTo>
                  <a:cubicBezTo>
                    <a:pt x="6122" y="5785"/>
                    <a:pt x="6116" y="5798"/>
                    <a:pt x="6131" y="5834"/>
                  </a:cubicBezTo>
                  <a:cubicBezTo>
                    <a:pt x="6152" y="5842"/>
                    <a:pt x="6167" y="5844"/>
                    <a:pt x="6176" y="5844"/>
                  </a:cubicBezTo>
                  <a:cubicBezTo>
                    <a:pt x="6220" y="5844"/>
                    <a:pt x="6161" y="5785"/>
                    <a:pt x="6134" y="5785"/>
                  </a:cubicBezTo>
                  <a:close/>
                  <a:moveTo>
                    <a:pt x="5926" y="5793"/>
                  </a:moveTo>
                  <a:cubicBezTo>
                    <a:pt x="5883" y="5810"/>
                    <a:pt x="5827" y="5848"/>
                    <a:pt x="5754" y="5915"/>
                  </a:cubicBezTo>
                  <a:cubicBezTo>
                    <a:pt x="5683" y="5852"/>
                    <a:pt x="5784" y="5811"/>
                    <a:pt x="5926" y="5793"/>
                  </a:cubicBezTo>
                  <a:close/>
                  <a:moveTo>
                    <a:pt x="6755" y="5853"/>
                  </a:moveTo>
                  <a:cubicBezTo>
                    <a:pt x="6760" y="5853"/>
                    <a:pt x="6767" y="5855"/>
                    <a:pt x="6776" y="5861"/>
                  </a:cubicBezTo>
                  <a:cubicBezTo>
                    <a:pt x="6784" y="5907"/>
                    <a:pt x="6781" y="5923"/>
                    <a:pt x="6774" y="5923"/>
                  </a:cubicBezTo>
                  <a:cubicBezTo>
                    <a:pt x="6760" y="5923"/>
                    <a:pt x="6730" y="5853"/>
                    <a:pt x="6755" y="5853"/>
                  </a:cubicBezTo>
                  <a:close/>
                  <a:moveTo>
                    <a:pt x="6853" y="5862"/>
                  </a:moveTo>
                  <a:cubicBezTo>
                    <a:pt x="6864" y="5862"/>
                    <a:pt x="6890" y="5869"/>
                    <a:pt x="6937" y="5888"/>
                  </a:cubicBezTo>
                  <a:cubicBezTo>
                    <a:pt x="6977" y="5927"/>
                    <a:pt x="6981" y="5941"/>
                    <a:pt x="6969" y="5941"/>
                  </a:cubicBezTo>
                  <a:cubicBezTo>
                    <a:pt x="6940" y="5941"/>
                    <a:pt x="6817" y="5862"/>
                    <a:pt x="6853" y="5862"/>
                  </a:cubicBezTo>
                  <a:close/>
                  <a:moveTo>
                    <a:pt x="7044" y="5869"/>
                  </a:moveTo>
                  <a:cubicBezTo>
                    <a:pt x="7051" y="5869"/>
                    <a:pt x="7074" y="5881"/>
                    <a:pt x="7126" y="5915"/>
                  </a:cubicBezTo>
                  <a:cubicBezTo>
                    <a:pt x="7154" y="5949"/>
                    <a:pt x="7160" y="5962"/>
                    <a:pt x="7153" y="5962"/>
                  </a:cubicBezTo>
                  <a:cubicBezTo>
                    <a:pt x="7135" y="5962"/>
                    <a:pt x="7026" y="5869"/>
                    <a:pt x="7044" y="5869"/>
                  </a:cubicBezTo>
                  <a:close/>
                  <a:moveTo>
                    <a:pt x="8002" y="5485"/>
                  </a:moveTo>
                  <a:cubicBezTo>
                    <a:pt x="8036" y="5485"/>
                    <a:pt x="7775" y="5804"/>
                    <a:pt x="7583" y="5861"/>
                  </a:cubicBezTo>
                  <a:cubicBezTo>
                    <a:pt x="7499" y="5939"/>
                    <a:pt x="7458" y="5968"/>
                    <a:pt x="7447" y="5968"/>
                  </a:cubicBezTo>
                  <a:cubicBezTo>
                    <a:pt x="7413" y="5968"/>
                    <a:pt x="7675" y="5673"/>
                    <a:pt x="7798" y="5673"/>
                  </a:cubicBezTo>
                  <a:cubicBezTo>
                    <a:pt x="7928" y="5535"/>
                    <a:pt x="7988" y="5485"/>
                    <a:pt x="8002" y="5485"/>
                  </a:cubicBezTo>
                  <a:close/>
                  <a:moveTo>
                    <a:pt x="7042" y="5963"/>
                  </a:moveTo>
                  <a:cubicBezTo>
                    <a:pt x="7050" y="5963"/>
                    <a:pt x="7060" y="5965"/>
                    <a:pt x="7072" y="5969"/>
                  </a:cubicBezTo>
                  <a:cubicBezTo>
                    <a:pt x="7058" y="5983"/>
                    <a:pt x="7046" y="5988"/>
                    <a:pt x="7037" y="5988"/>
                  </a:cubicBezTo>
                  <a:cubicBezTo>
                    <a:pt x="7017" y="5988"/>
                    <a:pt x="7013" y="5963"/>
                    <a:pt x="7042" y="5963"/>
                  </a:cubicBezTo>
                  <a:close/>
                  <a:moveTo>
                    <a:pt x="6785" y="5935"/>
                  </a:moveTo>
                  <a:cubicBezTo>
                    <a:pt x="6790" y="5935"/>
                    <a:pt x="6797" y="5944"/>
                    <a:pt x="6803" y="5969"/>
                  </a:cubicBezTo>
                  <a:cubicBezTo>
                    <a:pt x="6793" y="5984"/>
                    <a:pt x="6786" y="5990"/>
                    <a:pt x="6781" y="5990"/>
                  </a:cubicBezTo>
                  <a:cubicBezTo>
                    <a:pt x="6765" y="5990"/>
                    <a:pt x="6772" y="5935"/>
                    <a:pt x="6785" y="5935"/>
                  </a:cubicBezTo>
                  <a:close/>
                  <a:moveTo>
                    <a:pt x="4053" y="5816"/>
                  </a:moveTo>
                  <a:cubicBezTo>
                    <a:pt x="4015" y="5816"/>
                    <a:pt x="3960" y="5855"/>
                    <a:pt x="3899" y="5969"/>
                  </a:cubicBezTo>
                  <a:cubicBezTo>
                    <a:pt x="3940" y="5985"/>
                    <a:pt x="3974" y="5991"/>
                    <a:pt x="4002" y="5991"/>
                  </a:cubicBezTo>
                  <a:cubicBezTo>
                    <a:pt x="4148" y="5991"/>
                    <a:pt x="4136" y="5816"/>
                    <a:pt x="4053" y="5816"/>
                  </a:cubicBezTo>
                  <a:close/>
                  <a:moveTo>
                    <a:pt x="6091" y="5783"/>
                  </a:moveTo>
                  <a:cubicBezTo>
                    <a:pt x="6340" y="5783"/>
                    <a:pt x="6565" y="5849"/>
                    <a:pt x="6185" y="5996"/>
                  </a:cubicBezTo>
                  <a:cubicBezTo>
                    <a:pt x="6104" y="5932"/>
                    <a:pt x="6082" y="5810"/>
                    <a:pt x="6008" y="5785"/>
                  </a:cubicBezTo>
                  <a:lnTo>
                    <a:pt x="6008" y="5785"/>
                  </a:lnTo>
                  <a:cubicBezTo>
                    <a:pt x="6035" y="5784"/>
                    <a:pt x="6063" y="5783"/>
                    <a:pt x="6091" y="5783"/>
                  </a:cubicBezTo>
                  <a:close/>
                  <a:moveTo>
                    <a:pt x="6340" y="5973"/>
                  </a:moveTo>
                  <a:cubicBezTo>
                    <a:pt x="6350" y="5973"/>
                    <a:pt x="6361" y="5979"/>
                    <a:pt x="6373" y="5996"/>
                  </a:cubicBezTo>
                  <a:cubicBezTo>
                    <a:pt x="6350" y="6013"/>
                    <a:pt x="6335" y="6019"/>
                    <a:pt x="6325" y="6019"/>
                  </a:cubicBezTo>
                  <a:cubicBezTo>
                    <a:pt x="6298" y="6019"/>
                    <a:pt x="6313" y="5973"/>
                    <a:pt x="6340" y="5973"/>
                  </a:cubicBezTo>
                  <a:close/>
                  <a:moveTo>
                    <a:pt x="6557" y="5811"/>
                  </a:moveTo>
                  <a:cubicBezTo>
                    <a:pt x="6615" y="5811"/>
                    <a:pt x="6740" y="5978"/>
                    <a:pt x="6615" y="6050"/>
                  </a:cubicBezTo>
                  <a:cubicBezTo>
                    <a:pt x="6610" y="6060"/>
                    <a:pt x="6592" y="6064"/>
                    <a:pt x="6570" y="6064"/>
                  </a:cubicBezTo>
                  <a:cubicBezTo>
                    <a:pt x="6477" y="6064"/>
                    <a:pt x="6301" y="5991"/>
                    <a:pt x="6561" y="5969"/>
                  </a:cubicBezTo>
                  <a:cubicBezTo>
                    <a:pt x="6516" y="5852"/>
                    <a:pt x="6528" y="5811"/>
                    <a:pt x="6557" y="5811"/>
                  </a:cubicBezTo>
                  <a:close/>
                  <a:moveTo>
                    <a:pt x="7583" y="5931"/>
                  </a:moveTo>
                  <a:cubicBezTo>
                    <a:pt x="7598" y="5931"/>
                    <a:pt x="7616" y="5934"/>
                    <a:pt x="7636" y="5942"/>
                  </a:cubicBezTo>
                  <a:cubicBezTo>
                    <a:pt x="7597" y="6037"/>
                    <a:pt x="7562" y="6069"/>
                    <a:pt x="7538" y="6069"/>
                  </a:cubicBezTo>
                  <a:cubicBezTo>
                    <a:pt x="7488" y="6069"/>
                    <a:pt x="7485" y="5931"/>
                    <a:pt x="7583" y="5931"/>
                  </a:cubicBezTo>
                  <a:close/>
                  <a:moveTo>
                    <a:pt x="7228" y="6006"/>
                  </a:moveTo>
                  <a:cubicBezTo>
                    <a:pt x="7260" y="6006"/>
                    <a:pt x="7316" y="6031"/>
                    <a:pt x="7368" y="6103"/>
                  </a:cubicBezTo>
                  <a:cubicBezTo>
                    <a:pt x="7185" y="6070"/>
                    <a:pt x="7177" y="6006"/>
                    <a:pt x="7228" y="6006"/>
                  </a:cubicBezTo>
                  <a:close/>
                  <a:moveTo>
                    <a:pt x="5984" y="5920"/>
                  </a:moveTo>
                  <a:cubicBezTo>
                    <a:pt x="6022" y="5920"/>
                    <a:pt x="6026" y="5966"/>
                    <a:pt x="5943" y="6103"/>
                  </a:cubicBezTo>
                  <a:cubicBezTo>
                    <a:pt x="5883" y="6122"/>
                    <a:pt x="5842" y="6130"/>
                    <a:pt x="5814" y="6130"/>
                  </a:cubicBezTo>
                  <a:cubicBezTo>
                    <a:pt x="5671" y="6130"/>
                    <a:pt x="5903" y="5920"/>
                    <a:pt x="5984" y="5920"/>
                  </a:cubicBezTo>
                  <a:close/>
                  <a:moveTo>
                    <a:pt x="6692" y="6089"/>
                  </a:moveTo>
                  <a:cubicBezTo>
                    <a:pt x="6699" y="6089"/>
                    <a:pt x="6709" y="6093"/>
                    <a:pt x="6722" y="6103"/>
                  </a:cubicBezTo>
                  <a:cubicBezTo>
                    <a:pt x="6730" y="6163"/>
                    <a:pt x="6725" y="6183"/>
                    <a:pt x="6716" y="6183"/>
                  </a:cubicBezTo>
                  <a:cubicBezTo>
                    <a:pt x="6697" y="6183"/>
                    <a:pt x="6661" y="6089"/>
                    <a:pt x="6692" y="6089"/>
                  </a:cubicBezTo>
                  <a:close/>
                  <a:moveTo>
                    <a:pt x="7853" y="6123"/>
                  </a:moveTo>
                  <a:cubicBezTo>
                    <a:pt x="7866" y="6123"/>
                    <a:pt x="7855" y="6139"/>
                    <a:pt x="7798" y="6184"/>
                  </a:cubicBezTo>
                  <a:cubicBezTo>
                    <a:pt x="7734" y="6209"/>
                    <a:pt x="7702" y="6218"/>
                    <a:pt x="7690" y="6218"/>
                  </a:cubicBezTo>
                  <a:cubicBezTo>
                    <a:pt x="7652" y="6218"/>
                    <a:pt x="7822" y="6123"/>
                    <a:pt x="7853" y="6123"/>
                  </a:cubicBezTo>
                  <a:close/>
                  <a:moveTo>
                    <a:pt x="5137" y="6180"/>
                  </a:moveTo>
                  <a:cubicBezTo>
                    <a:pt x="5145" y="6180"/>
                    <a:pt x="5161" y="6188"/>
                    <a:pt x="5190" y="6211"/>
                  </a:cubicBezTo>
                  <a:cubicBezTo>
                    <a:pt x="5190" y="6234"/>
                    <a:pt x="5184" y="6242"/>
                    <a:pt x="5176" y="6242"/>
                  </a:cubicBezTo>
                  <a:cubicBezTo>
                    <a:pt x="5153" y="6242"/>
                    <a:pt x="5114" y="6180"/>
                    <a:pt x="5137" y="6180"/>
                  </a:cubicBezTo>
                  <a:close/>
                  <a:moveTo>
                    <a:pt x="5727" y="6162"/>
                  </a:moveTo>
                  <a:cubicBezTo>
                    <a:pt x="5737" y="6162"/>
                    <a:pt x="5747" y="6182"/>
                    <a:pt x="5754" y="6238"/>
                  </a:cubicBezTo>
                  <a:cubicBezTo>
                    <a:pt x="5738" y="6254"/>
                    <a:pt x="5726" y="6260"/>
                    <a:pt x="5718" y="6260"/>
                  </a:cubicBezTo>
                  <a:cubicBezTo>
                    <a:pt x="5685" y="6260"/>
                    <a:pt x="5704" y="6162"/>
                    <a:pt x="5727" y="6162"/>
                  </a:cubicBezTo>
                  <a:close/>
                  <a:moveTo>
                    <a:pt x="5498" y="6139"/>
                  </a:moveTo>
                  <a:cubicBezTo>
                    <a:pt x="5554" y="6139"/>
                    <a:pt x="5594" y="6203"/>
                    <a:pt x="5432" y="6292"/>
                  </a:cubicBezTo>
                  <a:cubicBezTo>
                    <a:pt x="5395" y="6182"/>
                    <a:pt x="5452" y="6139"/>
                    <a:pt x="5498" y="6139"/>
                  </a:cubicBezTo>
                  <a:close/>
                  <a:moveTo>
                    <a:pt x="6287" y="6239"/>
                  </a:moveTo>
                  <a:cubicBezTo>
                    <a:pt x="6280" y="6239"/>
                    <a:pt x="6272" y="6252"/>
                    <a:pt x="6265" y="6292"/>
                  </a:cubicBezTo>
                  <a:cubicBezTo>
                    <a:pt x="6279" y="6310"/>
                    <a:pt x="6289" y="6318"/>
                    <a:pt x="6296" y="6318"/>
                  </a:cubicBezTo>
                  <a:cubicBezTo>
                    <a:pt x="6319" y="6318"/>
                    <a:pt x="6305" y="6239"/>
                    <a:pt x="6287" y="6239"/>
                  </a:cubicBezTo>
                  <a:close/>
                  <a:moveTo>
                    <a:pt x="6742" y="6288"/>
                  </a:moveTo>
                  <a:cubicBezTo>
                    <a:pt x="6752" y="6288"/>
                    <a:pt x="6757" y="6296"/>
                    <a:pt x="6749" y="6318"/>
                  </a:cubicBezTo>
                  <a:cubicBezTo>
                    <a:pt x="6737" y="6322"/>
                    <a:pt x="6727" y="6323"/>
                    <a:pt x="6721" y="6323"/>
                  </a:cubicBezTo>
                  <a:cubicBezTo>
                    <a:pt x="6687" y="6323"/>
                    <a:pt x="6723" y="6288"/>
                    <a:pt x="6742" y="6288"/>
                  </a:cubicBezTo>
                  <a:close/>
                  <a:moveTo>
                    <a:pt x="8131" y="6192"/>
                  </a:moveTo>
                  <a:cubicBezTo>
                    <a:pt x="8147" y="6192"/>
                    <a:pt x="8120" y="6211"/>
                    <a:pt x="8013" y="6265"/>
                  </a:cubicBezTo>
                  <a:cubicBezTo>
                    <a:pt x="7878" y="6308"/>
                    <a:pt x="7816" y="6324"/>
                    <a:pt x="7801" y="6324"/>
                  </a:cubicBezTo>
                  <a:cubicBezTo>
                    <a:pt x="7757" y="6324"/>
                    <a:pt x="8090" y="6192"/>
                    <a:pt x="8131" y="6192"/>
                  </a:cubicBezTo>
                  <a:close/>
                  <a:moveTo>
                    <a:pt x="6061" y="6223"/>
                  </a:moveTo>
                  <a:cubicBezTo>
                    <a:pt x="6072" y="6223"/>
                    <a:pt x="6101" y="6241"/>
                    <a:pt x="6158" y="6292"/>
                  </a:cubicBezTo>
                  <a:cubicBezTo>
                    <a:pt x="6163" y="6322"/>
                    <a:pt x="6157" y="6333"/>
                    <a:pt x="6147" y="6333"/>
                  </a:cubicBezTo>
                  <a:cubicBezTo>
                    <a:pt x="6115" y="6333"/>
                    <a:pt x="6034" y="6223"/>
                    <a:pt x="6061" y="6223"/>
                  </a:cubicBezTo>
                  <a:close/>
                  <a:moveTo>
                    <a:pt x="7688" y="6313"/>
                  </a:moveTo>
                  <a:cubicBezTo>
                    <a:pt x="7695" y="6313"/>
                    <a:pt x="7705" y="6314"/>
                    <a:pt x="7717" y="6318"/>
                  </a:cubicBezTo>
                  <a:cubicBezTo>
                    <a:pt x="7703" y="6333"/>
                    <a:pt x="7691" y="6337"/>
                    <a:pt x="7682" y="6337"/>
                  </a:cubicBezTo>
                  <a:cubicBezTo>
                    <a:pt x="7662" y="6337"/>
                    <a:pt x="7658" y="6313"/>
                    <a:pt x="7688" y="6313"/>
                  </a:cubicBezTo>
                  <a:close/>
                  <a:moveTo>
                    <a:pt x="5595" y="6258"/>
                  </a:moveTo>
                  <a:cubicBezTo>
                    <a:pt x="5598" y="6258"/>
                    <a:pt x="5605" y="6267"/>
                    <a:pt x="5620" y="6292"/>
                  </a:cubicBezTo>
                  <a:cubicBezTo>
                    <a:pt x="5633" y="6336"/>
                    <a:pt x="5635" y="6352"/>
                    <a:pt x="5632" y="6352"/>
                  </a:cubicBezTo>
                  <a:cubicBezTo>
                    <a:pt x="5624" y="6352"/>
                    <a:pt x="5586" y="6258"/>
                    <a:pt x="5595" y="6258"/>
                  </a:cubicBezTo>
                  <a:close/>
                  <a:moveTo>
                    <a:pt x="5877" y="6267"/>
                  </a:moveTo>
                  <a:cubicBezTo>
                    <a:pt x="5881" y="6267"/>
                    <a:pt x="5878" y="6281"/>
                    <a:pt x="5862" y="6318"/>
                  </a:cubicBezTo>
                  <a:cubicBezTo>
                    <a:pt x="5826" y="6366"/>
                    <a:pt x="5810" y="6384"/>
                    <a:pt x="5806" y="6384"/>
                  </a:cubicBezTo>
                  <a:cubicBezTo>
                    <a:pt x="5796" y="6384"/>
                    <a:pt x="5866" y="6267"/>
                    <a:pt x="5877" y="6267"/>
                  </a:cubicBezTo>
                  <a:close/>
                  <a:moveTo>
                    <a:pt x="5378" y="6345"/>
                  </a:moveTo>
                  <a:cubicBezTo>
                    <a:pt x="5369" y="6399"/>
                    <a:pt x="5354" y="6417"/>
                    <a:pt x="5342" y="6417"/>
                  </a:cubicBezTo>
                  <a:cubicBezTo>
                    <a:pt x="5318" y="6417"/>
                    <a:pt x="5306" y="6345"/>
                    <a:pt x="5378" y="6345"/>
                  </a:cubicBezTo>
                  <a:close/>
                  <a:moveTo>
                    <a:pt x="5378" y="6405"/>
                  </a:moveTo>
                  <a:cubicBezTo>
                    <a:pt x="5386" y="6405"/>
                    <a:pt x="5395" y="6411"/>
                    <a:pt x="5405" y="6426"/>
                  </a:cubicBezTo>
                  <a:cubicBezTo>
                    <a:pt x="5386" y="6451"/>
                    <a:pt x="5373" y="6460"/>
                    <a:pt x="5365" y="6460"/>
                  </a:cubicBezTo>
                  <a:cubicBezTo>
                    <a:pt x="5345" y="6460"/>
                    <a:pt x="5354" y="6405"/>
                    <a:pt x="5378" y="6405"/>
                  </a:cubicBezTo>
                  <a:close/>
                  <a:moveTo>
                    <a:pt x="6420" y="6342"/>
                  </a:moveTo>
                  <a:cubicBezTo>
                    <a:pt x="6387" y="6342"/>
                    <a:pt x="6349" y="6370"/>
                    <a:pt x="6319" y="6453"/>
                  </a:cubicBezTo>
                  <a:cubicBezTo>
                    <a:pt x="6359" y="6466"/>
                    <a:pt x="6390" y="6472"/>
                    <a:pt x="6415" y="6472"/>
                  </a:cubicBezTo>
                  <a:cubicBezTo>
                    <a:pt x="6535" y="6472"/>
                    <a:pt x="6490" y="6342"/>
                    <a:pt x="6420" y="6342"/>
                  </a:cubicBezTo>
                  <a:close/>
                  <a:moveTo>
                    <a:pt x="7391" y="6376"/>
                  </a:moveTo>
                  <a:cubicBezTo>
                    <a:pt x="7396" y="6376"/>
                    <a:pt x="7405" y="6383"/>
                    <a:pt x="7421" y="6399"/>
                  </a:cubicBezTo>
                  <a:cubicBezTo>
                    <a:pt x="7442" y="6455"/>
                    <a:pt x="7445" y="6475"/>
                    <a:pt x="7440" y="6475"/>
                  </a:cubicBezTo>
                  <a:cubicBezTo>
                    <a:pt x="7427" y="6475"/>
                    <a:pt x="7373" y="6376"/>
                    <a:pt x="7391" y="6376"/>
                  </a:cubicBezTo>
                  <a:close/>
                  <a:moveTo>
                    <a:pt x="5781" y="6426"/>
                  </a:moveTo>
                  <a:cubicBezTo>
                    <a:pt x="5770" y="6471"/>
                    <a:pt x="5754" y="6488"/>
                    <a:pt x="5745" y="6488"/>
                  </a:cubicBezTo>
                  <a:cubicBezTo>
                    <a:pt x="5733" y="6488"/>
                    <a:pt x="5735" y="6457"/>
                    <a:pt x="5781" y="6426"/>
                  </a:cubicBezTo>
                  <a:close/>
                  <a:moveTo>
                    <a:pt x="5244" y="6453"/>
                  </a:moveTo>
                  <a:cubicBezTo>
                    <a:pt x="5253" y="6516"/>
                    <a:pt x="5241" y="6537"/>
                    <a:pt x="5226" y="6537"/>
                  </a:cubicBezTo>
                  <a:cubicBezTo>
                    <a:pt x="5196" y="6537"/>
                    <a:pt x="5154" y="6453"/>
                    <a:pt x="5244" y="6453"/>
                  </a:cubicBezTo>
                  <a:close/>
                  <a:moveTo>
                    <a:pt x="6821" y="6410"/>
                  </a:moveTo>
                  <a:cubicBezTo>
                    <a:pt x="6833" y="6410"/>
                    <a:pt x="6845" y="6429"/>
                    <a:pt x="6857" y="6480"/>
                  </a:cubicBezTo>
                  <a:cubicBezTo>
                    <a:pt x="6828" y="6531"/>
                    <a:pt x="6810" y="6550"/>
                    <a:pt x="6798" y="6550"/>
                  </a:cubicBezTo>
                  <a:cubicBezTo>
                    <a:pt x="6767" y="6550"/>
                    <a:pt x="6790" y="6410"/>
                    <a:pt x="6821" y="6410"/>
                  </a:cubicBezTo>
                  <a:close/>
                  <a:moveTo>
                    <a:pt x="4068" y="6526"/>
                  </a:moveTo>
                  <a:cubicBezTo>
                    <a:pt x="4080" y="6526"/>
                    <a:pt x="4095" y="6535"/>
                    <a:pt x="4114" y="6560"/>
                  </a:cubicBezTo>
                  <a:cubicBezTo>
                    <a:pt x="4094" y="6575"/>
                    <a:pt x="4079" y="6581"/>
                    <a:pt x="4068" y="6581"/>
                  </a:cubicBezTo>
                  <a:cubicBezTo>
                    <a:pt x="4033" y="6581"/>
                    <a:pt x="4038" y="6526"/>
                    <a:pt x="4068" y="6526"/>
                  </a:cubicBezTo>
                  <a:close/>
                  <a:moveTo>
                    <a:pt x="6185" y="6451"/>
                  </a:moveTo>
                  <a:cubicBezTo>
                    <a:pt x="6198" y="6451"/>
                    <a:pt x="6182" y="6493"/>
                    <a:pt x="6104" y="6614"/>
                  </a:cubicBezTo>
                  <a:cubicBezTo>
                    <a:pt x="6061" y="6645"/>
                    <a:pt x="6037" y="6658"/>
                    <a:pt x="6026" y="6658"/>
                  </a:cubicBezTo>
                  <a:cubicBezTo>
                    <a:pt x="5981" y="6658"/>
                    <a:pt x="6156" y="6451"/>
                    <a:pt x="6185" y="6451"/>
                  </a:cubicBezTo>
                  <a:close/>
                  <a:moveTo>
                    <a:pt x="7743" y="6597"/>
                  </a:moveTo>
                  <a:cubicBezTo>
                    <a:pt x="7750" y="6597"/>
                    <a:pt x="7759" y="6602"/>
                    <a:pt x="7771" y="6614"/>
                  </a:cubicBezTo>
                  <a:cubicBezTo>
                    <a:pt x="7764" y="6656"/>
                    <a:pt x="7755" y="6671"/>
                    <a:pt x="7747" y="6671"/>
                  </a:cubicBezTo>
                  <a:cubicBezTo>
                    <a:pt x="7730" y="6671"/>
                    <a:pt x="7717" y="6597"/>
                    <a:pt x="7743" y="6597"/>
                  </a:cubicBezTo>
                  <a:close/>
                  <a:moveTo>
                    <a:pt x="5251" y="6631"/>
                  </a:moveTo>
                  <a:cubicBezTo>
                    <a:pt x="5254" y="6631"/>
                    <a:pt x="5260" y="6634"/>
                    <a:pt x="5270" y="6641"/>
                  </a:cubicBezTo>
                  <a:cubicBezTo>
                    <a:pt x="5300" y="6678"/>
                    <a:pt x="5307" y="6691"/>
                    <a:pt x="5304" y="6691"/>
                  </a:cubicBezTo>
                  <a:cubicBezTo>
                    <a:pt x="5297" y="6691"/>
                    <a:pt x="5240" y="6631"/>
                    <a:pt x="5251" y="6631"/>
                  </a:cubicBezTo>
                  <a:close/>
                  <a:moveTo>
                    <a:pt x="6537" y="6516"/>
                  </a:moveTo>
                  <a:cubicBezTo>
                    <a:pt x="6507" y="6516"/>
                    <a:pt x="6471" y="6560"/>
                    <a:pt x="6453" y="6695"/>
                  </a:cubicBezTo>
                  <a:cubicBezTo>
                    <a:pt x="6633" y="6695"/>
                    <a:pt x="6597" y="6516"/>
                    <a:pt x="6537" y="6516"/>
                  </a:cubicBezTo>
                  <a:close/>
                  <a:moveTo>
                    <a:pt x="7448" y="6641"/>
                  </a:moveTo>
                  <a:cubicBezTo>
                    <a:pt x="7466" y="6686"/>
                    <a:pt x="7466" y="6701"/>
                    <a:pt x="7460" y="6701"/>
                  </a:cubicBezTo>
                  <a:cubicBezTo>
                    <a:pt x="7448" y="6701"/>
                    <a:pt x="7412" y="6641"/>
                    <a:pt x="7448" y="6641"/>
                  </a:cubicBezTo>
                  <a:close/>
                  <a:moveTo>
                    <a:pt x="6224" y="6647"/>
                  </a:moveTo>
                  <a:cubicBezTo>
                    <a:pt x="6228" y="6647"/>
                    <a:pt x="6233" y="6653"/>
                    <a:pt x="6238" y="6668"/>
                  </a:cubicBezTo>
                  <a:cubicBezTo>
                    <a:pt x="6226" y="6693"/>
                    <a:pt x="6218" y="6702"/>
                    <a:pt x="6213" y="6702"/>
                  </a:cubicBezTo>
                  <a:cubicBezTo>
                    <a:pt x="6201" y="6702"/>
                    <a:pt x="6210" y="6647"/>
                    <a:pt x="6224" y="6647"/>
                  </a:cubicBezTo>
                  <a:close/>
                  <a:moveTo>
                    <a:pt x="4328" y="6582"/>
                  </a:moveTo>
                  <a:cubicBezTo>
                    <a:pt x="4469" y="6582"/>
                    <a:pt x="4906" y="6628"/>
                    <a:pt x="5055" y="6695"/>
                  </a:cubicBezTo>
                  <a:cubicBezTo>
                    <a:pt x="5006" y="6716"/>
                    <a:pt x="4958" y="6724"/>
                    <a:pt x="4911" y="6724"/>
                  </a:cubicBezTo>
                  <a:cubicBezTo>
                    <a:pt x="4782" y="6724"/>
                    <a:pt x="4663" y="6661"/>
                    <a:pt x="4545" y="6641"/>
                  </a:cubicBezTo>
                  <a:cubicBezTo>
                    <a:pt x="4267" y="6600"/>
                    <a:pt x="4241" y="6582"/>
                    <a:pt x="4328" y="6582"/>
                  </a:cubicBezTo>
                  <a:close/>
                  <a:moveTo>
                    <a:pt x="8451" y="6642"/>
                  </a:moveTo>
                  <a:cubicBezTo>
                    <a:pt x="8577" y="6642"/>
                    <a:pt x="8656" y="6663"/>
                    <a:pt x="8604" y="6722"/>
                  </a:cubicBezTo>
                  <a:cubicBezTo>
                    <a:pt x="8416" y="6749"/>
                    <a:pt x="8228" y="6749"/>
                    <a:pt x="8040" y="6749"/>
                  </a:cubicBezTo>
                  <a:cubicBezTo>
                    <a:pt x="7970" y="6753"/>
                    <a:pt x="7918" y="6755"/>
                    <a:pt x="7881" y="6755"/>
                  </a:cubicBezTo>
                  <a:cubicBezTo>
                    <a:pt x="7606" y="6755"/>
                    <a:pt x="8156" y="6642"/>
                    <a:pt x="8451" y="6642"/>
                  </a:cubicBezTo>
                  <a:close/>
                  <a:moveTo>
                    <a:pt x="6843" y="6633"/>
                  </a:moveTo>
                  <a:cubicBezTo>
                    <a:pt x="6859" y="6633"/>
                    <a:pt x="6876" y="6662"/>
                    <a:pt x="6884" y="6749"/>
                  </a:cubicBezTo>
                  <a:cubicBezTo>
                    <a:pt x="6867" y="6757"/>
                    <a:pt x="6854" y="6760"/>
                    <a:pt x="6843" y="6760"/>
                  </a:cubicBezTo>
                  <a:cubicBezTo>
                    <a:pt x="6779" y="6760"/>
                    <a:pt x="6809" y="6633"/>
                    <a:pt x="6843" y="6633"/>
                  </a:cubicBezTo>
                  <a:close/>
                  <a:moveTo>
                    <a:pt x="5185" y="6580"/>
                  </a:moveTo>
                  <a:cubicBezTo>
                    <a:pt x="5188" y="6580"/>
                    <a:pt x="5190" y="6604"/>
                    <a:pt x="5190" y="6668"/>
                  </a:cubicBezTo>
                  <a:cubicBezTo>
                    <a:pt x="5178" y="6752"/>
                    <a:pt x="5171" y="6783"/>
                    <a:pt x="5168" y="6783"/>
                  </a:cubicBezTo>
                  <a:cubicBezTo>
                    <a:pt x="5160" y="6783"/>
                    <a:pt x="5176" y="6580"/>
                    <a:pt x="5185" y="6580"/>
                  </a:cubicBezTo>
                  <a:close/>
                  <a:moveTo>
                    <a:pt x="4058" y="6851"/>
                  </a:moveTo>
                  <a:cubicBezTo>
                    <a:pt x="4066" y="6851"/>
                    <a:pt x="4075" y="6852"/>
                    <a:pt x="4087" y="6856"/>
                  </a:cubicBezTo>
                  <a:cubicBezTo>
                    <a:pt x="4073" y="6870"/>
                    <a:pt x="4061" y="6875"/>
                    <a:pt x="4052" y="6875"/>
                  </a:cubicBezTo>
                  <a:cubicBezTo>
                    <a:pt x="4032" y="6875"/>
                    <a:pt x="4029" y="6851"/>
                    <a:pt x="4058" y="6851"/>
                  </a:cubicBezTo>
                  <a:close/>
                  <a:moveTo>
                    <a:pt x="4329" y="6851"/>
                  </a:moveTo>
                  <a:cubicBezTo>
                    <a:pt x="4335" y="6851"/>
                    <a:pt x="4344" y="6852"/>
                    <a:pt x="4356" y="6856"/>
                  </a:cubicBezTo>
                  <a:cubicBezTo>
                    <a:pt x="4349" y="6870"/>
                    <a:pt x="4340" y="6875"/>
                    <a:pt x="4333" y="6875"/>
                  </a:cubicBezTo>
                  <a:cubicBezTo>
                    <a:pt x="4315" y="6875"/>
                    <a:pt x="4303" y="6851"/>
                    <a:pt x="4329" y="6851"/>
                  </a:cubicBezTo>
                  <a:close/>
                  <a:moveTo>
                    <a:pt x="6525" y="6822"/>
                  </a:moveTo>
                  <a:cubicBezTo>
                    <a:pt x="6541" y="6822"/>
                    <a:pt x="6549" y="6837"/>
                    <a:pt x="6534" y="6883"/>
                  </a:cubicBezTo>
                  <a:cubicBezTo>
                    <a:pt x="6512" y="6889"/>
                    <a:pt x="6496" y="6892"/>
                    <a:pt x="6485" y="6892"/>
                  </a:cubicBezTo>
                  <a:cubicBezTo>
                    <a:pt x="6426" y="6892"/>
                    <a:pt x="6492" y="6822"/>
                    <a:pt x="6525" y="6822"/>
                  </a:cubicBezTo>
                  <a:close/>
                  <a:moveTo>
                    <a:pt x="7443" y="6817"/>
                  </a:moveTo>
                  <a:cubicBezTo>
                    <a:pt x="7448" y="6817"/>
                    <a:pt x="7458" y="6828"/>
                    <a:pt x="7475" y="6856"/>
                  </a:cubicBezTo>
                  <a:cubicBezTo>
                    <a:pt x="7475" y="6885"/>
                    <a:pt x="7472" y="6895"/>
                    <a:pt x="7467" y="6895"/>
                  </a:cubicBezTo>
                  <a:cubicBezTo>
                    <a:pt x="7453" y="6895"/>
                    <a:pt x="7430" y="6817"/>
                    <a:pt x="7443" y="6817"/>
                  </a:cubicBezTo>
                  <a:close/>
                  <a:moveTo>
                    <a:pt x="4895" y="6868"/>
                  </a:moveTo>
                  <a:cubicBezTo>
                    <a:pt x="4910" y="6868"/>
                    <a:pt x="4935" y="6872"/>
                    <a:pt x="4975" y="6883"/>
                  </a:cubicBezTo>
                  <a:cubicBezTo>
                    <a:pt x="4963" y="6894"/>
                    <a:pt x="4948" y="6899"/>
                    <a:pt x="4934" y="6899"/>
                  </a:cubicBezTo>
                  <a:cubicBezTo>
                    <a:pt x="4893" y="6899"/>
                    <a:pt x="4855" y="6868"/>
                    <a:pt x="4895" y="6868"/>
                  </a:cubicBezTo>
                  <a:close/>
                  <a:moveTo>
                    <a:pt x="5163" y="6829"/>
                  </a:moveTo>
                  <a:cubicBezTo>
                    <a:pt x="5181" y="6901"/>
                    <a:pt x="5181" y="6925"/>
                    <a:pt x="5175" y="6925"/>
                  </a:cubicBezTo>
                  <a:cubicBezTo>
                    <a:pt x="5163" y="6925"/>
                    <a:pt x="5127" y="6829"/>
                    <a:pt x="5163" y="6829"/>
                  </a:cubicBezTo>
                  <a:close/>
                  <a:moveTo>
                    <a:pt x="6160" y="6838"/>
                  </a:moveTo>
                  <a:cubicBezTo>
                    <a:pt x="6174" y="6838"/>
                    <a:pt x="6212" y="6857"/>
                    <a:pt x="6292" y="6910"/>
                  </a:cubicBezTo>
                  <a:cubicBezTo>
                    <a:pt x="6297" y="6933"/>
                    <a:pt x="6290" y="6942"/>
                    <a:pt x="6278" y="6942"/>
                  </a:cubicBezTo>
                  <a:cubicBezTo>
                    <a:pt x="6237" y="6942"/>
                    <a:pt x="6129" y="6838"/>
                    <a:pt x="6160" y="6838"/>
                  </a:cubicBezTo>
                  <a:close/>
                  <a:moveTo>
                    <a:pt x="6168" y="6831"/>
                  </a:moveTo>
                  <a:cubicBezTo>
                    <a:pt x="6132" y="6831"/>
                    <a:pt x="6109" y="6858"/>
                    <a:pt x="6131" y="6937"/>
                  </a:cubicBezTo>
                  <a:cubicBezTo>
                    <a:pt x="6196" y="6956"/>
                    <a:pt x="6241" y="6964"/>
                    <a:pt x="6270" y="6964"/>
                  </a:cubicBezTo>
                  <a:cubicBezTo>
                    <a:pt x="6392" y="6964"/>
                    <a:pt x="6247" y="6831"/>
                    <a:pt x="6168" y="6831"/>
                  </a:cubicBezTo>
                  <a:close/>
                  <a:moveTo>
                    <a:pt x="8019" y="6948"/>
                  </a:moveTo>
                  <a:cubicBezTo>
                    <a:pt x="8044" y="6948"/>
                    <a:pt x="8085" y="6952"/>
                    <a:pt x="8147" y="6964"/>
                  </a:cubicBezTo>
                  <a:cubicBezTo>
                    <a:pt x="8125" y="6975"/>
                    <a:pt x="8098" y="6979"/>
                    <a:pt x="8074" y="6979"/>
                  </a:cubicBezTo>
                  <a:cubicBezTo>
                    <a:pt x="8006" y="6979"/>
                    <a:pt x="7952" y="6948"/>
                    <a:pt x="8019" y="6948"/>
                  </a:cubicBezTo>
                  <a:close/>
                  <a:moveTo>
                    <a:pt x="8568" y="6983"/>
                  </a:moveTo>
                  <a:cubicBezTo>
                    <a:pt x="8584" y="6983"/>
                    <a:pt x="8613" y="6985"/>
                    <a:pt x="8658" y="6991"/>
                  </a:cubicBezTo>
                  <a:cubicBezTo>
                    <a:pt x="8647" y="6996"/>
                    <a:pt x="8631" y="6998"/>
                    <a:pt x="8614" y="6998"/>
                  </a:cubicBezTo>
                  <a:cubicBezTo>
                    <a:pt x="8569" y="6998"/>
                    <a:pt x="8523" y="6983"/>
                    <a:pt x="8568" y="6983"/>
                  </a:cubicBezTo>
                  <a:close/>
                  <a:moveTo>
                    <a:pt x="7388" y="6970"/>
                  </a:moveTo>
                  <a:cubicBezTo>
                    <a:pt x="7406" y="6970"/>
                    <a:pt x="7430" y="6982"/>
                    <a:pt x="7448" y="7017"/>
                  </a:cubicBezTo>
                  <a:cubicBezTo>
                    <a:pt x="7341" y="7017"/>
                    <a:pt x="7353" y="6970"/>
                    <a:pt x="7388" y="6970"/>
                  </a:cubicBezTo>
                  <a:close/>
                  <a:moveTo>
                    <a:pt x="9095" y="7002"/>
                  </a:moveTo>
                  <a:cubicBezTo>
                    <a:pt x="9119" y="7002"/>
                    <a:pt x="9160" y="7006"/>
                    <a:pt x="9223" y="7017"/>
                  </a:cubicBezTo>
                  <a:cubicBezTo>
                    <a:pt x="9200" y="7029"/>
                    <a:pt x="9174" y="7033"/>
                    <a:pt x="9149" y="7033"/>
                  </a:cubicBezTo>
                  <a:cubicBezTo>
                    <a:pt x="9082" y="7033"/>
                    <a:pt x="9028" y="7002"/>
                    <a:pt x="9095" y="7002"/>
                  </a:cubicBezTo>
                  <a:close/>
                  <a:moveTo>
                    <a:pt x="5941" y="6907"/>
                  </a:moveTo>
                  <a:cubicBezTo>
                    <a:pt x="5935" y="6943"/>
                    <a:pt x="5936" y="6988"/>
                    <a:pt x="5943" y="7044"/>
                  </a:cubicBezTo>
                  <a:cubicBezTo>
                    <a:pt x="5994" y="6984"/>
                    <a:pt x="5977" y="6941"/>
                    <a:pt x="5941" y="6907"/>
                  </a:cubicBezTo>
                  <a:close/>
                  <a:moveTo>
                    <a:pt x="5162" y="6968"/>
                  </a:moveTo>
                  <a:cubicBezTo>
                    <a:pt x="5168" y="6968"/>
                    <a:pt x="5178" y="6981"/>
                    <a:pt x="5190" y="7017"/>
                  </a:cubicBezTo>
                  <a:cubicBezTo>
                    <a:pt x="5179" y="7044"/>
                    <a:pt x="5171" y="7054"/>
                    <a:pt x="5164" y="7054"/>
                  </a:cubicBezTo>
                  <a:cubicBezTo>
                    <a:pt x="5146" y="7054"/>
                    <a:pt x="5145" y="6968"/>
                    <a:pt x="5162" y="6968"/>
                  </a:cubicBezTo>
                  <a:close/>
                  <a:moveTo>
                    <a:pt x="9589" y="7029"/>
                  </a:moveTo>
                  <a:cubicBezTo>
                    <a:pt x="9566" y="7029"/>
                    <a:pt x="9574" y="7060"/>
                    <a:pt x="9596" y="7060"/>
                  </a:cubicBezTo>
                  <a:cubicBezTo>
                    <a:pt x="9604" y="7060"/>
                    <a:pt x="9615" y="7056"/>
                    <a:pt x="9626" y="7044"/>
                  </a:cubicBezTo>
                  <a:cubicBezTo>
                    <a:pt x="9609" y="7033"/>
                    <a:pt x="9597" y="7029"/>
                    <a:pt x="9589" y="7029"/>
                  </a:cubicBezTo>
                  <a:close/>
                  <a:moveTo>
                    <a:pt x="6145" y="6965"/>
                  </a:moveTo>
                  <a:cubicBezTo>
                    <a:pt x="6131" y="6965"/>
                    <a:pt x="6129" y="6992"/>
                    <a:pt x="6158" y="7071"/>
                  </a:cubicBezTo>
                  <a:cubicBezTo>
                    <a:pt x="6188" y="7090"/>
                    <a:pt x="6208" y="7098"/>
                    <a:pt x="6220" y="7098"/>
                  </a:cubicBezTo>
                  <a:cubicBezTo>
                    <a:pt x="6268" y="7098"/>
                    <a:pt x="6177" y="6965"/>
                    <a:pt x="6145" y="6965"/>
                  </a:cubicBezTo>
                  <a:close/>
                  <a:moveTo>
                    <a:pt x="8705" y="7075"/>
                  </a:moveTo>
                  <a:cubicBezTo>
                    <a:pt x="8701" y="7075"/>
                    <a:pt x="8687" y="7081"/>
                    <a:pt x="8658" y="7098"/>
                  </a:cubicBezTo>
                  <a:cubicBezTo>
                    <a:pt x="8647" y="7115"/>
                    <a:pt x="8646" y="7121"/>
                    <a:pt x="8651" y="7121"/>
                  </a:cubicBezTo>
                  <a:cubicBezTo>
                    <a:pt x="8665" y="7121"/>
                    <a:pt x="8719" y="7075"/>
                    <a:pt x="8705" y="7075"/>
                  </a:cubicBezTo>
                  <a:close/>
                  <a:moveTo>
                    <a:pt x="6399" y="6978"/>
                  </a:moveTo>
                  <a:cubicBezTo>
                    <a:pt x="6352" y="6978"/>
                    <a:pt x="6301" y="7022"/>
                    <a:pt x="6292" y="7152"/>
                  </a:cubicBezTo>
                  <a:cubicBezTo>
                    <a:pt x="6556" y="7134"/>
                    <a:pt x="6486" y="6978"/>
                    <a:pt x="6399" y="6978"/>
                  </a:cubicBezTo>
                  <a:close/>
                  <a:moveTo>
                    <a:pt x="4848" y="7060"/>
                  </a:moveTo>
                  <a:cubicBezTo>
                    <a:pt x="5076" y="7060"/>
                    <a:pt x="4455" y="7155"/>
                    <a:pt x="4184" y="7155"/>
                  </a:cubicBezTo>
                  <a:cubicBezTo>
                    <a:pt x="4157" y="7155"/>
                    <a:pt x="4133" y="7154"/>
                    <a:pt x="4114" y="7152"/>
                  </a:cubicBezTo>
                  <a:cubicBezTo>
                    <a:pt x="4043" y="7155"/>
                    <a:pt x="3992" y="7156"/>
                    <a:pt x="3958" y="7156"/>
                  </a:cubicBezTo>
                  <a:cubicBezTo>
                    <a:pt x="3691" y="7156"/>
                    <a:pt x="4530" y="7071"/>
                    <a:pt x="4625" y="7071"/>
                  </a:cubicBezTo>
                  <a:cubicBezTo>
                    <a:pt x="4734" y="7063"/>
                    <a:pt x="4806" y="7060"/>
                    <a:pt x="4848" y="7060"/>
                  </a:cubicBezTo>
                  <a:close/>
                  <a:moveTo>
                    <a:pt x="5181" y="7060"/>
                  </a:moveTo>
                  <a:cubicBezTo>
                    <a:pt x="5187" y="7060"/>
                    <a:pt x="5199" y="7077"/>
                    <a:pt x="5217" y="7125"/>
                  </a:cubicBezTo>
                  <a:cubicBezTo>
                    <a:pt x="5211" y="7163"/>
                    <a:pt x="5205" y="7177"/>
                    <a:pt x="5199" y="7177"/>
                  </a:cubicBezTo>
                  <a:cubicBezTo>
                    <a:pt x="5181" y="7177"/>
                    <a:pt x="5164" y="7060"/>
                    <a:pt x="5181" y="7060"/>
                  </a:cubicBezTo>
                  <a:close/>
                  <a:moveTo>
                    <a:pt x="6047" y="7014"/>
                  </a:moveTo>
                  <a:cubicBezTo>
                    <a:pt x="6013" y="7014"/>
                    <a:pt x="5956" y="7075"/>
                    <a:pt x="5970" y="7206"/>
                  </a:cubicBezTo>
                  <a:cubicBezTo>
                    <a:pt x="6094" y="7082"/>
                    <a:pt x="6083" y="7014"/>
                    <a:pt x="6047" y="7014"/>
                  </a:cubicBezTo>
                  <a:close/>
                  <a:moveTo>
                    <a:pt x="7433" y="6235"/>
                  </a:moveTo>
                  <a:cubicBezTo>
                    <a:pt x="7541" y="6235"/>
                    <a:pt x="7710" y="6947"/>
                    <a:pt x="7502" y="7233"/>
                  </a:cubicBezTo>
                  <a:cubicBezTo>
                    <a:pt x="7499" y="7236"/>
                    <a:pt x="7496" y="7238"/>
                    <a:pt x="7493" y="7238"/>
                  </a:cubicBezTo>
                  <a:cubicBezTo>
                    <a:pt x="7441" y="7238"/>
                    <a:pt x="7653" y="6418"/>
                    <a:pt x="7421" y="6238"/>
                  </a:cubicBezTo>
                  <a:cubicBezTo>
                    <a:pt x="7425" y="6236"/>
                    <a:pt x="7429" y="6235"/>
                    <a:pt x="7433" y="6235"/>
                  </a:cubicBezTo>
                  <a:close/>
                  <a:moveTo>
                    <a:pt x="7382" y="7170"/>
                  </a:moveTo>
                  <a:cubicBezTo>
                    <a:pt x="7384" y="7170"/>
                    <a:pt x="7388" y="7173"/>
                    <a:pt x="7394" y="7179"/>
                  </a:cubicBezTo>
                  <a:cubicBezTo>
                    <a:pt x="7410" y="7224"/>
                    <a:pt x="7412" y="7240"/>
                    <a:pt x="7409" y="7240"/>
                  </a:cubicBezTo>
                  <a:cubicBezTo>
                    <a:pt x="7402" y="7240"/>
                    <a:pt x="7369" y="7170"/>
                    <a:pt x="7382" y="7170"/>
                  </a:cubicBezTo>
                  <a:close/>
                  <a:moveTo>
                    <a:pt x="6394" y="6097"/>
                  </a:moveTo>
                  <a:cubicBezTo>
                    <a:pt x="6761" y="6097"/>
                    <a:pt x="6517" y="6392"/>
                    <a:pt x="6642" y="6641"/>
                  </a:cubicBezTo>
                  <a:cubicBezTo>
                    <a:pt x="6725" y="6808"/>
                    <a:pt x="6741" y="6856"/>
                    <a:pt x="6720" y="6856"/>
                  </a:cubicBezTo>
                  <a:cubicBezTo>
                    <a:pt x="6693" y="6856"/>
                    <a:pt x="6600" y="6772"/>
                    <a:pt x="6515" y="6772"/>
                  </a:cubicBezTo>
                  <a:cubicBezTo>
                    <a:pt x="6457" y="6772"/>
                    <a:pt x="6403" y="6810"/>
                    <a:pt x="6373" y="6937"/>
                  </a:cubicBezTo>
                  <a:cubicBezTo>
                    <a:pt x="6419" y="6930"/>
                    <a:pt x="6458" y="6927"/>
                    <a:pt x="6490" y="6927"/>
                  </a:cubicBezTo>
                  <a:cubicBezTo>
                    <a:pt x="6669" y="6927"/>
                    <a:pt x="6646" y="7024"/>
                    <a:pt x="6551" y="7113"/>
                  </a:cubicBezTo>
                  <a:lnTo>
                    <a:pt x="6551" y="7113"/>
                  </a:lnTo>
                  <a:cubicBezTo>
                    <a:pt x="6551" y="7113"/>
                    <a:pt x="6551" y="7113"/>
                    <a:pt x="6550" y="7113"/>
                  </a:cubicBezTo>
                  <a:cubicBezTo>
                    <a:pt x="6545" y="7113"/>
                    <a:pt x="6541" y="7118"/>
                    <a:pt x="6539" y="7124"/>
                  </a:cubicBezTo>
                  <a:lnTo>
                    <a:pt x="6539" y="7124"/>
                  </a:lnTo>
                  <a:cubicBezTo>
                    <a:pt x="6543" y="7121"/>
                    <a:pt x="6548" y="7117"/>
                    <a:pt x="6551" y="7113"/>
                  </a:cubicBezTo>
                  <a:lnTo>
                    <a:pt x="6551" y="7113"/>
                  </a:lnTo>
                  <a:cubicBezTo>
                    <a:pt x="6560" y="7114"/>
                    <a:pt x="6572" y="7125"/>
                    <a:pt x="6588" y="7152"/>
                  </a:cubicBezTo>
                  <a:cubicBezTo>
                    <a:pt x="6577" y="7180"/>
                    <a:pt x="6566" y="7191"/>
                    <a:pt x="6558" y="7191"/>
                  </a:cubicBezTo>
                  <a:cubicBezTo>
                    <a:pt x="6541" y="7191"/>
                    <a:pt x="6533" y="7146"/>
                    <a:pt x="6539" y="7124"/>
                  </a:cubicBezTo>
                  <a:lnTo>
                    <a:pt x="6539" y="7124"/>
                  </a:lnTo>
                  <a:cubicBezTo>
                    <a:pt x="6458" y="7196"/>
                    <a:pt x="6333" y="7261"/>
                    <a:pt x="6234" y="7261"/>
                  </a:cubicBezTo>
                  <a:cubicBezTo>
                    <a:pt x="6226" y="7261"/>
                    <a:pt x="6219" y="7260"/>
                    <a:pt x="6211" y="7259"/>
                  </a:cubicBezTo>
                  <a:cubicBezTo>
                    <a:pt x="6186" y="7278"/>
                    <a:pt x="6158" y="7286"/>
                    <a:pt x="6129" y="7286"/>
                  </a:cubicBezTo>
                  <a:cubicBezTo>
                    <a:pt x="6023" y="7286"/>
                    <a:pt x="5899" y="7174"/>
                    <a:pt x="5806" y="7045"/>
                  </a:cubicBezTo>
                  <a:lnTo>
                    <a:pt x="5806" y="7045"/>
                  </a:lnTo>
                  <a:cubicBezTo>
                    <a:pt x="5815" y="7053"/>
                    <a:pt x="5824" y="7062"/>
                    <a:pt x="5835" y="7071"/>
                  </a:cubicBezTo>
                  <a:cubicBezTo>
                    <a:pt x="5849" y="6977"/>
                    <a:pt x="5795" y="6930"/>
                    <a:pt x="5765" y="6930"/>
                  </a:cubicBezTo>
                  <a:cubicBezTo>
                    <a:pt x="5753" y="6930"/>
                    <a:pt x="5745" y="6937"/>
                    <a:pt x="5745" y="6949"/>
                  </a:cubicBezTo>
                  <a:lnTo>
                    <a:pt x="5745" y="6949"/>
                  </a:lnTo>
                  <a:cubicBezTo>
                    <a:pt x="5659" y="6798"/>
                    <a:pt x="5626" y="6652"/>
                    <a:pt x="5717" y="6652"/>
                  </a:cubicBezTo>
                  <a:cubicBezTo>
                    <a:pt x="5757" y="6652"/>
                    <a:pt x="5822" y="6680"/>
                    <a:pt x="5916" y="6749"/>
                  </a:cubicBezTo>
                  <a:cubicBezTo>
                    <a:pt x="5696" y="6804"/>
                    <a:pt x="5863" y="6834"/>
                    <a:pt x="5941" y="6907"/>
                  </a:cubicBezTo>
                  <a:lnTo>
                    <a:pt x="5941" y="6907"/>
                  </a:lnTo>
                  <a:cubicBezTo>
                    <a:pt x="5976" y="6674"/>
                    <a:pt x="6244" y="6826"/>
                    <a:pt x="6341" y="6675"/>
                  </a:cubicBezTo>
                  <a:lnTo>
                    <a:pt x="6341" y="6675"/>
                  </a:lnTo>
                  <a:cubicBezTo>
                    <a:pt x="6342" y="6677"/>
                    <a:pt x="6343" y="6678"/>
                    <a:pt x="6344" y="6678"/>
                  </a:cubicBezTo>
                  <a:cubicBezTo>
                    <a:pt x="6345" y="6678"/>
                    <a:pt x="6346" y="6675"/>
                    <a:pt x="6346" y="6668"/>
                  </a:cubicBezTo>
                  <a:lnTo>
                    <a:pt x="6346" y="6668"/>
                  </a:lnTo>
                  <a:cubicBezTo>
                    <a:pt x="6344" y="6671"/>
                    <a:pt x="6343" y="6673"/>
                    <a:pt x="6341" y="6675"/>
                  </a:cubicBezTo>
                  <a:lnTo>
                    <a:pt x="6341" y="6675"/>
                  </a:lnTo>
                  <a:cubicBezTo>
                    <a:pt x="6323" y="6641"/>
                    <a:pt x="6247" y="6316"/>
                    <a:pt x="6131" y="6130"/>
                  </a:cubicBezTo>
                  <a:cubicBezTo>
                    <a:pt x="6058" y="6173"/>
                    <a:pt x="6018" y="6188"/>
                    <a:pt x="6001" y="6188"/>
                  </a:cubicBezTo>
                  <a:cubicBezTo>
                    <a:pt x="5961" y="6188"/>
                    <a:pt x="6058" y="6100"/>
                    <a:pt x="6155" y="6100"/>
                  </a:cubicBezTo>
                  <a:cubicBezTo>
                    <a:pt x="6195" y="6100"/>
                    <a:pt x="6235" y="6115"/>
                    <a:pt x="6265" y="6157"/>
                  </a:cubicBezTo>
                  <a:cubicBezTo>
                    <a:pt x="6312" y="6259"/>
                    <a:pt x="6362" y="6295"/>
                    <a:pt x="6400" y="6295"/>
                  </a:cubicBezTo>
                  <a:cubicBezTo>
                    <a:pt x="6489" y="6295"/>
                    <a:pt x="6518" y="6102"/>
                    <a:pt x="6320" y="6102"/>
                  </a:cubicBezTo>
                  <a:cubicBezTo>
                    <a:pt x="6311" y="6102"/>
                    <a:pt x="6302" y="6103"/>
                    <a:pt x="6292" y="6103"/>
                  </a:cubicBezTo>
                  <a:cubicBezTo>
                    <a:pt x="6330" y="6099"/>
                    <a:pt x="6364" y="6097"/>
                    <a:pt x="6394" y="6097"/>
                  </a:cubicBezTo>
                  <a:close/>
                  <a:moveTo>
                    <a:pt x="7899" y="7179"/>
                  </a:moveTo>
                  <a:cubicBezTo>
                    <a:pt x="8080" y="7179"/>
                    <a:pt x="8403" y="7219"/>
                    <a:pt x="8551" y="7313"/>
                  </a:cubicBezTo>
                  <a:cubicBezTo>
                    <a:pt x="8501" y="7330"/>
                    <a:pt x="8453" y="7336"/>
                    <a:pt x="8407" y="7336"/>
                  </a:cubicBezTo>
                  <a:cubicBezTo>
                    <a:pt x="8303" y="7336"/>
                    <a:pt x="8205" y="7305"/>
                    <a:pt x="8094" y="7286"/>
                  </a:cubicBezTo>
                  <a:cubicBezTo>
                    <a:pt x="7677" y="7219"/>
                    <a:pt x="7717" y="7179"/>
                    <a:pt x="7899" y="7179"/>
                  </a:cubicBezTo>
                  <a:close/>
                  <a:moveTo>
                    <a:pt x="4840" y="7394"/>
                  </a:moveTo>
                  <a:cubicBezTo>
                    <a:pt x="4690" y="7480"/>
                    <a:pt x="4604" y="7510"/>
                    <a:pt x="4577" y="7510"/>
                  </a:cubicBezTo>
                  <a:cubicBezTo>
                    <a:pt x="4537" y="7510"/>
                    <a:pt x="4631" y="7442"/>
                    <a:pt x="4840" y="7394"/>
                  </a:cubicBezTo>
                  <a:close/>
                  <a:moveTo>
                    <a:pt x="7380" y="7401"/>
                  </a:moveTo>
                  <a:cubicBezTo>
                    <a:pt x="7384" y="7401"/>
                    <a:pt x="7382" y="7414"/>
                    <a:pt x="7368" y="7448"/>
                  </a:cubicBezTo>
                  <a:cubicBezTo>
                    <a:pt x="7316" y="7512"/>
                    <a:pt x="7294" y="7535"/>
                    <a:pt x="7289" y="7535"/>
                  </a:cubicBezTo>
                  <a:cubicBezTo>
                    <a:pt x="7276" y="7535"/>
                    <a:pt x="7364" y="7401"/>
                    <a:pt x="7380" y="7401"/>
                  </a:cubicBezTo>
                  <a:close/>
                  <a:moveTo>
                    <a:pt x="7515" y="7487"/>
                  </a:moveTo>
                  <a:cubicBezTo>
                    <a:pt x="7530" y="7487"/>
                    <a:pt x="7554" y="7504"/>
                    <a:pt x="7583" y="7555"/>
                  </a:cubicBezTo>
                  <a:cubicBezTo>
                    <a:pt x="7564" y="7566"/>
                    <a:pt x="7549" y="7571"/>
                    <a:pt x="7536" y="7571"/>
                  </a:cubicBezTo>
                  <a:cubicBezTo>
                    <a:pt x="7482" y="7571"/>
                    <a:pt x="7480" y="7487"/>
                    <a:pt x="7515" y="7487"/>
                  </a:cubicBezTo>
                  <a:close/>
                  <a:moveTo>
                    <a:pt x="5323" y="7413"/>
                  </a:moveTo>
                  <a:cubicBezTo>
                    <a:pt x="5329" y="7413"/>
                    <a:pt x="5352" y="7437"/>
                    <a:pt x="5405" y="7501"/>
                  </a:cubicBezTo>
                  <a:cubicBezTo>
                    <a:pt x="5432" y="7556"/>
                    <a:pt x="5438" y="7576"/>
                    <a:pt x="5433" y="7576"/>
                  </a:cubicBezTo>
                  <a:cubicBezTo>
                    <a:pt x="5418" y="7576"/>
                    <a:pt x="5308" y="7413"/>
                    <a:pt x="5323" y="7413"/>
                  </a:cubicBezTo>
                  <a:close/>
                  <a:moveTo>
                    <a:pt x="7728" y="7284"/>
                  </a:moveTo>
                  <a:cubicBezTo>
                    <a:pt x="7959" y="7284"/>
                    <a:pt x="8905" y="7456"/>
                    <a:pt x="9357" y="7582"/>
                  </a:cubicBezTo>
                  <a:cubicBezTo>
                    <a:pt x="8793" y="7501"/>
                    <a:pt x="8255" y="7394"/>
                    <a:pt x="7690" y="7286"/>
                  </a:cubicBezTo>
                  <a:cubicBezTo>
                    <a:pt x="7699" y="7285"/>
                    <a:pt x="7712" y="7284"/>
                    <a:pt x="7728" y="7284"/>
                  </a:cubicBezTo>
                  <a:close/>
                  <a:moveTo>
                    <a:pt x="7314" y="7555"/>
                  </a:moveTo>
                  <a:lnTo>
                    <a:pt x="7314" y="7555"/>
                  </a:lnTo>
                  <a:cubicBezTo>
                    <a:pt x="7262" y="7632"/>
                    <a:pt x="7205" y="7666"/>
                    <a:pt x="7185" y="7666"/>
                  </a:cubicBezTo>
                  <a:cubicBezTo>
                    <a:pt x="7164" y="7666"/>
                    <a:pt x="7187" y="7625"/>
                    <a:pt x="7314" y="7555"/>
                  </a:cubicBezTo>
                  <a:close/>
                  <a:moveTo>
                    <a:pt x="5569" y="7652"/>
                  </a:moveTo>
                  <a:cubicBezTo>
                    <a:pt x="5577" y="7652"/>
                    <a:pt x="5586" y="7662"/>
                    <a:pt x="5593" y="7690"/>
                  </a:cubicBezTo>
                  <a:cubicBezTo>
                    <a:pt x="5581" y="7698"/>
                    <a:pt x="5572" y="7701"/>
                    <a:pt x="5565" y="7701"/>
                  </a:cubicBezTo>
                  <a:cubicBezTo>
                    <a:pt x="5539" y="7701"/>
                    <a:pt x="5552" y="7652"/>
                    <a:pt x="5569" y="7652"/>
                  </a:cubicBezTo>
                  <a:close/>
                  <a:moveTo>
                    <a:pt x="4451" y="7554"/>
                  </a:moveTo>
                  <a:cubicBezTo>
                    <a:pt x="4476" y="7554"/>
                    <a:pt x="4409" y="7595"/>
                    <a:pt x="4141" y="7717"/>
                  </a:cubicBezTo>
                  <a:cubicBezTo>
                    <a:pt x="4107" y="7723"/>
                    <a:pt x="4084" y="7726"/>
                    <a:pt x="4070" y="7726"/>
                  </a:cubicBezTo>
                  <a:cubicBezTo>
                    <a:pt x="3960" y="7726"/>
                    <a:pt x="4399" y="7554"/>
                    <a:pt x="4451" y="7554"/>
                  </a:cubicBezTo>
                  <a:close/>
                  <a:moveTo>
                    <a:pt x="7018" y="7738"/>
                  </a:moveTo>
                  <a:cubicBezTo>
                    <a:pt x="7038" y="7738"/>
                    <a:pt x="7056" y="7747"/>
                    <a:pt x="7072" y="7770"/>
                  </a:cubicBezTo>
                  <a:cubicBezTo>
                    <a:pt x="6972" y="7863"/>
                    <a:pt x="6917" y="7895"/>
                    <a:pt x="6893" y="7895"/>
                  </a:cubicBezTo>
                  <a:cubicBezTo>
                    <a:pt x="6840" y="7895"/>
                    <a:pt x="6937" y="7738"/>
                    <a:pt x="7018" y="7738"/>
                  </a:cubicBezTo>
                  <a:close/>
                  <a:moveTo>
                    <a:pt x="8600" y="7901"/>
                  </a:moveTo>
                  <a:cubicBezTo>
                    <a:pt x="8594" y="7901"/>
                    <a:pt x="8593" y="7909"/>
                    <a:pt x="8604" y="7932"/>
                  </a:cubicBezTo>
                  <a:cubicBezTo>
                    <a:pt x="8638" y="7954"/>
                    <a:pt x="8656" y="7963"/>
                    <a:pt x="8662" y="7963"/>
                  </a:cubicBezTo>
                  <a:cubicBezTo>
                    <a:pt x="8680" y="7963"/>
                    <a:pt x="8618" y="7901"/>
                    <a:pt x="8600" y="7901"/>
                  </a:cubicBezTo>
                  <a:close/>
                  <a:moveTo>
                    <a:pt x="5760" y="7805"/>
                  </a:moveTo>
                  <a:cubicBezTo>
                    <a:pt x="5802" y="7805"/>
                    <a:pt x="6056" y="7892"/>
                    <a:pt x="6238" y="7958"/>
                  </a:cubicBezTo>
                  <a:cubicBezTo>
                    <a:pt x="6213" y="7975"/>
                    <a:pt x="6188" y="7982"/>
                    <a:pt x="6163" y="7982"/>
                  </a:cubicBezTo>
                  <a:cubicBezTo>
                    <a:pt x="6108" y="7982"/>
                    <a:pt x="6052" y="7950"/>
                    <a:pt x="5996" y="7932"/>
                  </a:cubicBezTo>
                  <a:cubicBezTo>
                    <a:pt x="5790" y="7839"/>
                    <a:pt x="5734" y="7805"/>
                    <a:pt x="5760" y="7805"/>
                  </a:cubicBezTo>
                  <a:close/>
                  <a:moveTo>
                    <a:pt x="6696" y="7919"/>
                  </a:moveTo>
                  <a:cubicBezTo>
                    <a:pt x="6766" y="7919"/>
                    <a:pt x="6769" y="7936"/>
                    <a:pt x="6588" y="7985"/>
                  </a:cubicBezTo>
                  <a:lnTo>
                    <a:pt x="6561" y="7985"/>
                  </a:lnTo>
                  <a:cubicBezTo>
                    <a:pt x="6509" y="7987"/>
                    <a:pt x="6468" y="7988"/>
                    <a:pt x="6435" y="7988"/>
                  </a:cubicBezTo>
                  <a:cubicBezTo>
                    <a:pt x="6135" y="7988"/>
                    <a:pt x="6554" y="7919"/>
                    <a:pt x="6696" y="7919"/>
                  </a:cubicBezTo>
                  <a:close/>
                  <a:moveTo>
                    <a:pt x="7499" y="8064"/>
                  </a:moveTo>
                  <a:cubicBezTo>
                    <a:pt x="7497" y="8064"/>
                    <a:pt x="7497" y="8072"/>
                    <a:pt x="7502" y="8093"/>
                  </a:cubicBezTo>
                  <a:cubicBezTo>
                    <a:pt x="7521" y="8124"/>
                    <a:pt x="7529" y="8135"/>
                    <a:pt x="7532" y="8135"/>
                  </a:cubicBezTo>
                  <a:cubicBezTo>
                    <a:pt x="7538" y="8135"/>
                    <a:pt x="7507" y="8064"/>
                    <a:pt x="7499" y="8064"/>
                  </a:cubicBezTo>
                  <a:close/>
                  <a:moveTo>
                    <a:pt x="5780" y="7988"/>
                  </a:moveTo>
                  <a:cubicBezTo>
                    <a:pt x="5783" y="7988"/>
                    <a:pt x="5777" y="8009"/>
                    <a:pt x="5754" y="8066"/>
                  </a:cubicBezTo>
                  <a:cubicBezTo>
                    <a:pt x="5720" y="8123"/>
                    <a:pt x="5705" y="8144"/>
                    <a:pt x="5702" y="8144"/>
                  </a:cubicBezTo>
                  <a:cubicBezTo>
                    <a:pt x="5693" y="8144"/>
                    <a:pt x="5771" y="7988"/>
                    <a:pt x="5780" y="7988"/>
                  </a:cubicBezTo>
                  <a:close/>
                  <a:moveTo>
                    <a:pt x="7657" y="8135"/>
                  </a:moveTo>
                  <a:cubicBezTo>
                    <a:pt x="7651" y="8135"/>
                    <a:pt x="7645" y="8139"/>
                    <a:pt x="7636" y="8147"/>
                  </a:cubicBezTo>
                  <a:cubicBezTo>
                    <a:pt x="7651" y="8175"/>
                    <a:pt x="7661" y="8185"/>
                    <a:pt x="7668" y="8185"/>
                  </a:cubicBezTo>
                  <a:cubicBezTo>
                    <a:pt x="7683" y="8185"/>
                    <a:pt x="7679" y="8135"/>
                    <a:pt x="7657" y="8135"/>
                  </a:cubicBezTo>
                  <a:close/>
                  <a:moveTo>
                    <a:pt x="5771" y="8320"/>
                  </a:moveTo>
                  <a:cubicBezTo>
                    <a:pt x="5766" y="8320"/>
                    <a:pt x="5752" y="8331"/>
                    <a:pt x="5728" y="8362"/>
                  </a:cubicBezTo>
                  <a:cubicBezTo>
                    <a:pt x="5728" y="8382"/>
                    <a:pt x="5732" y="8390"/>
                    <a:pt x="5737" y="8390"/>
                  </a:cubicBezTo>
                  <a:cubicBezTo>
                    <a:pt x="5754" y="8390"/>
                    <a:pt x="5786" y="8320"/>
                    <a:pt x="5771" y="8320"/>
                  </a:cubicBezTo>
                  <a:close/>
                  <a:moveTo>
                    <a:pt x="7500" y="7710"/>
                  </a:moveTo>
                  <a:cubicBezTo>
                    <a:pt x="7558" y="7710"/>
                    <a:pt x="8029" y="8250"/>
                    <a:pt x="8147" y="8416"/>
                  </a:cubicBezTo>
                  <a:cubicBezTo>
                    <a:pt x="7878" y="8254"/>
                    <a:pt x="7717" y="7958"/>
                    <a:pt x="7502" y="7743"/>
                  </a:cubicBezTo>
                  <a:cubicBezTo>
                    <a:pt x="7492" y="7721"/>
                    <a:pt x="7492" y="7710"/>
                    <a:pt x="7500" y="7710"/>
                  </a:cubicBezTo>
                  <a:close/>
                  <a:moveTo>
                    <a:pt x="5603" y="8307"/>
                  </a:moveTo>
                  <a:cubicBezTo>
                    <a:pt x="5606" y="8307"/>
                    <a:pt x="5604" y="8322"/>
                    <a:pt x="5593" y="8362"/>
                  </a:cubicBezTo>
                  <a:cubicBezTo>
                    <a:pt x="5570" y="8402"/>
                    <a:pt x="5560" y="8416"/>
                    <a:pt x="5556" y="8416"/>
                  </a:cubicBezTo>
                  <a:cubicBezTo>
                    <a:pt x="5547" y="8416"/>
                    <a:pt x="5594" y="8307"/>
                    <a:pt x="5603" y="8307"/>
                  </a:cubicBezTo>
                  <a:close/>
                  <a:moveTo>
                    <a:pt x="9858" y="8501"/>
                  </a:moveTo>
                  <a:cubicBezTo>
                    <a:pt x="9850" y="8501"/>
                    <a:pt x="9836" y="8513"/>
                    <a:pt x="9814" y="8550"/>
                  </a:cubicBezTo>
                  <a:cubicBezTo>
                    <a:pt x="9821" y="8557"/>
                    <a:pt x="9828" y="8560"/>
                    <a:pt x="9834" y="8560"/>
                  </a:cubicBezTo>
                  <a:cubicBezTo>
                    <a:pt x="9861" y="8560"/>
                    <a:pt x="9874" y="8501"/>
                    <a:pt x="9858" y="8501"/>
                  </a:cubicBezTo>
                  <a:close/>
                  <a:moveTo>
                    <a:pt x="6659" y="8179"/>
                  </a:moveTo>
                  <a:cubicBezTo>
                    <a:pt x="6665" y="8179"/>
                    <a:pt x="6684" y="8241"/>
                    <a:pt x="6722" y="8416"/>
                  </a:cubicBezTo>
                  <a:cubicBezTo>
                    <a:pt x="6722" y="8442"/>
                    <a:pt x="6722" y="8496"/>
                    <a:pt x="6749" y="8523"/>
                  </a:cubicBezTo>
                  <a:cubicBezTo>
                    <a:pt x="6749" y="8576"/>
                    <a:pt x="6745" y="8598"/>
                    <a:pt x="6740" y="8598"/>
                  </a:cubicBezTo>
                  <a:cubicBezTo>
                    <a:pt x="6713" y="8598"/>
                    <a:pt x="6644" y="8179"/>
                    <a:pt x="6659" y="8179"/>
                  </a:cubicBezTo>
                  <a:close/>
                  <a:moveTo>
                    <a:pt x="7747" y="8562"/>
                  </a:moveTo>
                  <a:cubicBezTo>
                    <a:pt x="7756" y="8562"/>
                    <a:pt x="7780" y="8586"/>
                    <a:pt x="7825" y="8658"/>
                  </a:cubicBezTo>
                  <a:cubicBezTo>
                    <a:pt x="7771" y="8658"/>
                    <a:pt x="7729" y="8562"/>
                    <a:pt x="7747" y="8562"/>
                  </a:cubicBezTo>
                  <a:close/>
                  <a:moveTo>
                    <a:pt x="8918" y="8589"/>
                  </a:moveTo>
                  <a:cubicBezTo>
                    <a:pt x="8912" y="8589"/>
                    <a:pt x="8906" y="8600"/>
                    <a:pt x="8900" y="8631"/>
                  </a:cubicBezTo>
                  <a:cubicBezTo>
                    <a:pt x="8910" y="8651"/>
                    <a:pt x="8918" y="8659"/>
                    <a:pt x="8923" y="8659"/>
                  </a:cubicBezTo>
                  <a:cubicBezTo>
                    <a:pt x="8938" y="8659"/>
                    <a:pt x="8931" y="8589"/>
                    <a:pt x="8918" y="8589"/>
                  </a:cubicBezTo>
                  <a:close/>
                  <a:moveTo>
                    <a:pt x="5175" y="8674"/>
                  </a:moveTo>
                  <a:cubicBezTo>
                    <a:pt x="5170" y="8674"/>
                    <a:pt x="5166" y="8677"/>
                    <a:pt x="5163" y="8684"/>
                  </a:cubicBezTo>
                  <a:cubicBezTo>
                    <a:pt x="5185" y="8721"/>
                    <a:pt x="5197" y="8734"/>
                    <a:pt x="5202" y="8734"/>
                  </a:cubicBezTo>
                  <a:cubicBezTo>
                    <a:pt x="5214" y="8734"/>
                    <a:pt x="5193" y="8674"/>
                    <a:pt x="5175" y="8674"/>
                  </a:cubicBezTo>
                  <a:close/>
                  <a:moveTo>
                    <a:pt x="7193" y="8021"/>
                  </a:moveTo>
                  <a:cubicBezTo>
                    <a:pt x="7272" y="8021"/>
                    <a:pt x="7657" y="8648"/>
                    <a:pt x="7798" y="8765"/>
                  </a:cubicBezTo>
                  <a:cubicBezTo>
                    <a:pt x="7791" y="8766"/>
                    <a:pt x="7784" y="8766"/>
                    <a:pt x="7777" y="8766"/>
                  </a:cubicBezTo>
                  <a:cubicBezTo>
                    <a:pt x="7497" y="8766"/>
                    <a:pt x="7389" y="8250"/>
                    <a:pt x="7179" y="8066"/>
                  </a:cubicBezTo>
                  <a:cubicBezTo>
                    <a:pt x="7176" y="8035"/>
                    <a:pt x="7181" y="8021"/>
                    <a:pt x="7193" y="8021"/>
                  </a:cubicBezTo>
                  <a:close/>
                  <a:moveTo>
                    <a:pt x="7115" y="8095"/>
                  </a:moveTo>
                  <a:cubicBezTo>
                    <a:pt x="7143" y="8095"/>
                    <a:pt x="7497" y="8605"/>
                    <a:pt x="7556" y="8819"/>
                  </a:cubicBezTo>
                  <a:cubicBezTo>
                    <a:pt x="7541" y="8845"/>
                    <a:pt x="7525" y="8857"/>
                    <a:pt x="7509" y="8857"/>
                  </a:cubicBezTo>
                  <a:cubicBezTo>
                    <a:pt x="7412" y="8857"/>
                    <a:pt x="7306" y="8431"/>
                    <a:pt x="7260" y="8362"/>
                  </a:cubicBezTo>
                  <a:cubicBezTo>
                    <a:pt x="7141" y="8169"/>
                    <a:pt x="7105" y="8095"/>
                    <a:pt x="7115" y="8095"/>
                  </a:cubicBezTo>
                  <a:close/>
                  <a:moveTo>
                    <a:pt x="6776" y="8792"/>
                  </a:moveTo>
                  <a:lnTo>
                    <a:pt x="6776" y="8792"/>
                  </a:lnTo>
                  <a:cubicBezTo>
                    <a:pt x="6806" y="8841"/>
                    <a:pt x="6806" y="8858"/>
                    <a:pt x="6798" y="8858"/>
                  </a:cubicBezTo>
                  <a:cubicBezTo>
                    <a:pt x="6783" y="8858"/>
                    <a:pt x="6742" y="8809"/>
                    <a:pt x="6776" y="8792"/>
                  </a:cubicBezTo>
                  <a:close/>
                  <a:moveTo>
                    <a:pt x="6579" y="8239"/>
                  </a:moveTo>
                  <a:cubicBezTo>
                    <a:pt x="6600" y="8239"/>
                    <a:pt x="6749" y="8847"/>
                    <a:pt x="6749" y="9007"/>
                  </a:cubicBezTo>
                  <a:cubicBezTo>
                    <a:pt x="6744" y="9017"/>
                    <a:pt x="6739" y="9021"/>
                    <a:pt x="6735" y="9021"/>
                  </a:cubicBezTo>
                  <a:cubicBezTo>
                    <a:pt x="6686" y="9021"/>
                    <a:pt x="6639" y="8570"/>
                    <a:pt x="6615" y="8496"/>
                  </a:cubicBezTo>
                  <a:cubicBezTo>
                    <a:pt x="6580" y="8311"/>
                    <a:pt x="6572" y="8239"/>
                    <a:pt x="6579" y="8239"/>
                  </a:cubicBezTo>
                  <a:close/>
                  <a:moveTo>
                    <a:pt x="5679" y="9053"/>
                  </a:moveTo>
                  <a:cubicBezTo>
                    <a:pt x="5675" y="9079"/>
                    <a:pt x="5674" y="9101"/>
                    <a:pt x="5674" y="9115"/>
                  </a:cubicBezTo>
                  <a:cubicBezTo>
                    <a:pt x="5678" y="9089"/>
                    <a:pt x="5679" y="9069"/>
                    <a:pt x="5679" y="9053"/>
                  </a:cubicBezTo>
                  <a:close/>
                  <a:moveTo>
                    <a:pt x="8131" y="9199"/>
                  </a:moveTo>
                  <a:cubicBezTo>
                    <a:pt x="8123" y="9199"/>
                    <a:pt x="8111" y="9205"/>
                    <a:pt x="8094" y="9222"/>
                  </a:cubicBezTo>
                  <a:cubicBezTo>
                    <a:pt x="8105" y="9239"/>
                    <a:pt x="8115" y="9245"/>
                    <a:pt x="8123" y="9245"/>
                  </a:cubicBezTo>
                  <a:cubicBezTo>
                    <a:pt x="8146" y="9245"/>
                    <a:pt x="8153" y="9199"/>
                    <a:pt x="8131" y="9199"/>
                  </a:cubicBezTo>
                  <a:close/>
                  <a:moveTo>
                    <a:pt x="10453" y="9303"/>
                  </a:moveTo>
                  <a:cubicBezTo>
                    <a:pt x="10449" y="9303"/>
                    <a:pt x="10450" y="9311"/>
                    <a:pt x="10459" y="9330"/>
                  </a:cubicBezTo>
                  <a:cubicBezTo>
                    <a:pt x="10499" y="9369"/>
                    <a:pt x="10516" y="9383"/>
                    <a:pt x="10520" y="9383"/>
                  </a:cubicBezTo>
                  <a:cubicBezTo>
                    <a:pt x="10529" y="9383"/>
                    <a:pt x="10465" y="9303"/>
                    <a:pt x="10453" y="9303"/>
                  </a:cubicBezTo>
                  <a:close/>
                  <a:moveTo>
                    <a:pt x="4796" y="9355"/>
                  </a:moveTo>
                  <a:cubicBezTo>
                    <a:pt x="4791" y="9355"/>
                    <a:pt x="4787" y="9363"/>
                    <a:pt x="4787" y="9383"/>
                  </a:cubicBezTo>
                  <a:cubicBezTo>
                    <a:pt x="4811" y="9414"/>
                    <a:pt x="4825" y="9425"/>
                    <a:pt x="4830" y="9425"/>
                  </a:cubicBezTo>
                  <a:cubicBezTo>
                    <a:pt x="4845" y="9425"/>
                    <a:pt x="4813" y="9355"/>
                    <a:pt x="4796" y="9355"/>
                  </a:cubicBezTo>
                  <a:close/>
                  <a:moveTo>
                    <a:pt x="2867" y="9720"/>
                  </a:moveTo>
                  <a:cubicBezTo>
                    <a:pt x="2852" y="9720"/>
                    <a:pt x="2830" y="9724"/>
                    <a:pt x="2797" y="9733"/>
                  </a:cubicBezTo>
                  <a:cubicBezTo>
                    <a:pt x="2803" y="9753"/>
                    <a:pt x="2818" y="9759"/>
                    <a:pt x="2833" y="9759"/>
                  </a:cubicBezTo>
                  <a:cubicBezTo>
                    <a:pt x="2870" y="9759"/>
                    <a:pt x="2913" y="9720"/>
                    <a:pt x="2867" y="9720"/>
                  </a:cubicBezTo>
                  <a:close/>
                  <a:moveTo>
                    <a:pt x="1422" y="10977"/>
                  </a:moveTo>
                  <a:cubicBezTo>
                    <a:pt x="1412" y="10977"/>
                    <a:pt x="1395" y="10996"/>
                    <a:pt x="1372" y="11050"/>
                  </a:cubicBezTo>
                  <a:cubicBezTo>
                    <a:pt x="1380" y="11056"/>
                    <a:pt x="1388" y="11058"/>
                    <a:pt x="1395" y="11058"/>
                  </a:cubicBezTo>
                  <a:cubicBezTo>
                    <a:pt x="1433" y="11058"/>
                    <a:pt x="1442" y="10977"/>
                    <a:pt x="1422" y="10977"/>
                  </a:cubicBezTo>
                  <a:close/>
                  <a:moveTo>
                    <a:pt x="3632" y="11600"/>
                  </a:moveTo>
                  <a:cubicBezTo>
                    <a:pt x="3625" y="11600"/>
                    <a:pt x="3616" y="11611"/>
                    <a:pt x="3604" y="11642"/>
                  </a:cubicBezTo>
                  <a:cubicBezTo>
                    <a:pt x="3614" y="11663"/>
                    <a:pt x="3622" y="11670"/>
                    <a:pt x="3629" y="11670"/>
                  </a:cubicBezTo>
                  <a:cubicBezTo>
                    <a:pt x="3648" y="11670"/>
                    <a:pt x="3649" y="11600"/>
                    <a:pt x="3632" y="11600"/>
                  </a:cubicBezTo>
                  <a:close/>
                  <a:moveTo>
                    <a:pt x="3828" y="11613"/>
                  </a:moveTo>
                  <a:cubicBezTo>
                    <a:pt x="3823" y="11613"/>
                    <a:pt x="3819" y="11621"/>
                    <a:pt x="3819" y="11642"/>
                  </a:cubicBezTo>
                  <a:cubicBezTo>
                    <a:pt x="3843" y="11673"/>
                    <a:pt x="3857" y="11684"/>
                    <a:pt x="3863" y="11684"/>
                  </a:cubicBezTo>
                  <a:cubicBezTo>
                    <a:pt x="3878" y="11684"/>
                    <a:pt x="3845" y="11613"/>
                    <a:pt x="3828" y="11613"/>
                  </a:cubicBezTo>
                  <a:close/>
                  <a:moveTo>
                    <a:pt x="5835" y="0"/>
                  </a:moveTo>
                  <a:lnTo>
                    <a:pt x="5835" y="0"/>
                  </a:lnTo>
                  <a:cubicBezTo>
                    <a:pt x="5862" y="1237"/>
                    <a:pt x="5970" y="2501"/>
                    <a:pt x="6050" y="3737"/>
                  </a:cubicBezTo>
                  <a:cubicBezTo>
                    <a:pt x="6050" y="4329"/>
                    <a:pt x="6050" y="4813"/>
                    <a:pt x="6104" y="5404"/>
                  </a:cubicBezTo>
                  <a:cubicBezTo>
                    <a:pt x="5781" y="4786"/>
                    <a:pt x="5728" y="4087"/>
                    <a:pt x="5432" y="3469"/>
                  </a:cubicBezTo>
                  <a:lnTo>
                    <a:pt x="5432" y="3469"/>
                  </a:lnTo>
                  <a:cubicBezTo>
                    <a:pt x="5435" y="3507"/>
                    <a:pt x="5436" y="3540"/>
                    <a:pt x="5437" y="3568"/>
                  </a:cubicBezTo>
                  <a:lnTo>
                    <a:pt x="5437" y="3568"/>
                  </a:lnTo>
                  <a:cubicBezTo>
                    <a:pt x="5431" y="3560"/>
                    <a:pt x="5426" y="3556"/>
                    <a:pt x="5424" y="3556"/>
                  </a:cubicBezTo>
                  <a:cubicBezTo>
                    <a:pt x="5416" y="3556"/>
                    <a:pt x="5424" y="3592"/>
                    <a:pt x="5436" y="3626"/>
                  </a:cubicBezTo>
                  <a:lnTo>
                    <a:pt x="5436" y="3626"/>
                  </a:lnTo>
                  <a:cubicBezTo>
                    <a:pt x="5437" y="3610"/>
                    <a:pt x="5437" y="3591"/>
                    <a:pt x="5437" y="3568"/>
                  </a:cubicBezTo>
                  <a:lnTo>
                    <a:pt x="5437" y="3568"/>
                  </a:lnTo>
                  <a:cubicBezTo>
                    <a:pt x="5442" y="3576"/>
                    <a:pt x="5450" y="3587"/>
                    <a:pt x="5459" y="3603"/>
                  </a:cubicBezTo>
                  <a:cubicBezTo>
                    <a:pt x="5472" y="3667"/>
                    <a:pt x="5472" y="3690"/>
                    <a:pt x="5467" y="3690"/>
                  </a:cubicBezTo>
                  <a:cubicBezTo>
                    <a:pt x="5461" y="3690"/>
                    <a:pt x="5447" y="3659"/>
                    <a:pt x="5436" y="3626"/>
                  </a:cubicBezTo>
                  <a:lnTo>
                    <a:pt x="5436" y="3626"/>
                  </a:lnTo>
                  <a:cubicBezTo>
                    <a:pt x="5434" y="3671"/>
                    <a:pt x="5426" y="3690"/>
                    <a:pt x="5415" y="3690"/>
                  </a:cubicBezTo>
                  <a:cubicBezTo>
                    <a:pt x="5386" y="3690"/>
                    <a:pt x="5333" y="3570"/>
                    <a:pt x="5270" y="3415"/>
                  </a:cubicBezTo>
                  <a:cubicBezTo>
                    <a:pt x="5029" y="2554"/>
                    <a:pt x="4679" y="1748"/>
                    <a:pt x="4410" y="887"/>
                  </a:cubicBezTo>
                  <a:cubicBezTo>
                    <a:pt x="4347" y="707"/>
                    <a:pt x="4314" y="639"/>
                    <a:pt x="4302" y="639"/>
                  </a:cubicBezTo>
                  <a:cubicBezTo>
                    <a:pt x="4271" y="639"/>
                    <a:pt x="4361" y="1039"/>
                    <a:pt x="4437" y="1210"/>
                  </a:cubicBezTo>
                  <a:cubicBezTo>
                    <a:pt x="4787" y="2097"/>
                    <a:pt x="5055" y="3011"/>
                    <a:pt x="5405" y="3899"/>
                  </a:cubicBezTo>
                  <a:cubicBezTo>
                    <a:pt x="5674" y="4436"/>
                    <a:pt x="5539" y="4974"/>
                    <a:pt x="5862" y="5458"/>
                  </a:cubicBezTo>
                  <a:cubicBezTo>
                    <a:pt x="5856" y="5484"/>
                    <a:pt x="5845" y="5495"/>
                    <a:pt x="5831" y="5495"/>
                  </a:cubicBezTo>
                  <a:cubicBezTo>
                    <a:pt x="5730" y="5495"/>
                    <a:pt x="5462" y="4874"/>
                    <a:pt x="5486" y="4732"/>
                  </a:cubicBezTo>
                  <a:cubicBezTo>
                    <a:pt x="5451" y="4713"/>
                    <a:pt x="5425" y="4705"/>
                    <a:pt x="5407" y="4705"/>
                  </a:cubicBezTo>
                  <a:cubicBezTo>
                    <a:pt x="5249" y="4705"/>
                    <a:pt x="5730" y="5402"/>
                    <a:pt x="5754" y="5619"/>
                  </a:cubicBezTo>
                  <a:cubicBezTo>
                    <a:pt x="5378" y="5135"/>
                    <a:pt x="5082" y="4463"/>
                    <a:pt x="4733" y="3926"/>
                  </a:cubicBezTo>
                  <a:cubicBezTo>
                    <a:pt x="4651" y="3796"/>
                    <a:pt x="4598" y="3746"/>
                    <a:pt x="4569" y="3746"/>
                  </a:cubicBezTo>
                  <a:cubicBezTo>
                    <a:pt x="4484" y="3746"/>
                    <a:pt x="4599" y="4175"/>
                    <a:pt x="4760" y="4275"/>
                  </a:cubicBezTo>
                  <a:cubicBezTo>
                    <a:pt x="4894" y="4499"/>
                    <a:pt x="5346" y="5358"/>
                    <a:pt x="5415" y="5358"/>
                  </a:cubicBezTo>
                  <a:cubicBezTo>
                    <a:pt x="5429" y="5358"/>
                    <a:pt x="5427" y="5324"/>
                    <a:pt x="5405" y="5243"/>
                  </a:cubicBezTo>
                  <a:lnTo>
                    <a:pt x="5405" y="5243"/>
                  </a:lnTo>
                  <a:cubicBezTo>
                    <a:pt x="5479" y="5392"/>
                    <a:pt x="5579" y="5630"/>
                    <a:pt x="5545" y="5630"/>
                  </a:cubicBezTo>
                  <a:cubicBezTo>
                    <a:pt x="5530" y="5630"/>
                    <a:pt x="5488" y="5583"/>
                    <a:pt x="5405" y="5458"/>
                  </a:cubicBezTo>
                  <a:cubicBezTo>
                    <a:pt x="5055" y="4867"/>
                    <a:pt x="4652" y="4329"/>
                    <a:pt x="4303" y="3764"/>
                  </a:cubicBezTo>
                  <a:cubicBezTo>
                    <a:pt x="3899" y="3200"/>
                    <a:pt x="3577" y="2635"/>
                    <a:pt x="3173" y="2097"/>
                  </a:cubicBezTo>
                  <a:cubicBezTo>
                    <a:pt x="3111" y="1974"/>
                    <a:pt x="2686" y="1359"/>
                    <a:pt x="2636" y="1359"/>
                  </a:cubicBezTo>
                  <a:cubicBezTo>
                    <a:pt x="2621" y="1359"/>
                    <a:pt x="2641" y="1416"/>
                    <a:pt x="2716" y="1560"/>
                  </a:cubicBezTo>
                  <a:cubicBezTo>
                    <a:pt x="3415" y="2581"/>
                    <a:pt x="4114" y="3603"/>
                    <a:pt x="4787" y="4625"/>
                  </a:cubicBezTo>
                  <a:cubicBezTo>
                    <a:pt x="4864" y="4779"/>
                    <a:pt x="4884" y="4835"/>
                    <a:pt x="4873" y="4835"/>
                  </a:cubicBezTo>
                  <a:cubicBezTo>
                    <a:pt x="4863" y="4835"/>
                    <a:pt x="4827" y="4789"/>
                    <a:pt x="4784" y="4729"/>
                  </a:cubicBezTo>
                  <a:lnTo>
                    <a:pt x="4784" y="4729"/>
                  </a:lnTo>
                  <a:cubicBezTo>
                    <a:pt x="4785" y="4730"/>
                    <a:pt x="4786" y="4731"/>
                    <a:pt x="4787" y="4732"/>
                  </a:cubicBezTo>
                  <a:cubicBezTo>
                    <a:pt x="4733" y="4732"/>
                    <a:pt x="4691" y="4637"/>
                    <a:pt x="4709" y="4637"/>
                  </a:cubicBezTo>
                  <a:cubicBezTo>
                    <a:pt x="4714" y="4637"/>
                    <a:pt x="4724" y="4644"/>
                    <a:pt x="4739" y="4663"/>
                  </a:cubicBezTo>
                  <a:lnTo>
                    <a:pt x="4739" y="4663"/>
                  </a:lnTo>
                  <a:cubicBezTo>
                    <a:pt x="4697" y="4601"/>
                    <a:pt x="4654" y="4535"/>
                    <a:pt x="4625" y="4491"/>
                  </a:cubicBezTo>
                  <a:lnTo>
                    <a:pt x="4625" y="4491"/>
                  </a:lnTo>
                  <a:cubicBezTo>
                    <a:pt x="4622" y="4510"/>
                    <a:pt x="4618" y="4519"/>
                    <a:pt x="4612" y="4519"/>
                  </a:cubicBezTo>
                  <a:cubicBezTo>
                    <a:pt x="4563" y="4519"/>
                    <a:pt x="4403" y="3866"/>
                    <a:pt x="4114" y="3818"/>
                  </a:cubicBezTo>
                  <a:lnTo>
                    <a:pt x="4114" y="3818"/>
                  </a:lnTo>
                  <a:cubicBezTo>
                    <a:pt x="4222" y="4329"/>
                    <a:pt x="4760" y="4625"/>
                    <a:pt x="4813" y="5162"/>
                  </a:cubicBezTo>
                  <a:cubicBezTo>
                    <a:pt x="4907" y="5279"/>
                    <a:pt x="5485" y="5881"/>
                    <a:pt x="5339" y="5881"/>
                  </a:cubicBezTo>
                  <a:cubicBezTo>
                    <a:pt x="5317" y="5881"/>
                    <a:pt x="5277" y="5867"/>
                    <a:pt x="5217" y="5834"/>
                  </a:cubicBezTo>
                  <a:cubicBezTo>
                    <a:pt x="4760" y="5431"/>
                    <a:pt x="4222" y="4813"/>
                    <a:pt x="3738" y="4598"/>
                  </a:cubicBezTo>
                  <a:lnTo>
                    <a:pt x="3738" y="4598"/>
                  </a:lnTo>
                  <a:cubicBezTo>
                    <a:pt x="4073" y="4972"/>
                    <a:pt x="4466" y="5289"/>
                    <a:pt x="4853" y="5611"/>
                  </a:cubicBezTo>
                  <a:lnTo>
                    <a:pt x="4853" y="5611"/>
                  </a:lnTo>
                  <a:cubicBezTo>
                    <a:pt x="4840" y="5622"/>
                    <a:pt x="4818" y="5649"/>
                    <a:pt x="4787" y="5700"/>
                  </a:cubicBezTo>
                  <a:cubicBezTo>
                    <a:pt x="4825" y="5700"/>
                    <a:pt x="4858" y="5650"/>
                    <a:pt x="4866" y="5622"/>
                  </a:cubicBezTo>
                  <a:lnTo>
                    <a:pt x="4866" y="5622"/>
                  </a:lnTo>
                  <a:cubicBezTo>
                    <a:pt x="5003" y="5736"/>
                    <a:pt x="5138" y="5851"/>
                    <a:pt x="5270" y="5969"/>
                  </a:cubicBezTo>
                  <a:cubicBezTo>
                    <a:pt x="5264" y="5972"/>
                    <a:pt x="5256" y="5974"/>
                    <a:pt x="5247" y="5974"/>
                  </a:cubicBezTo>
                  <a:cubicBezTo>
                    <a:pt x="5090" y="5974"/>
                    <a:pt x="4505" y="5577"/>
                    <a:pt x="4303" y="5324"/>
                  </a:cubicBezTo>
                  <a:lnTo>
                    <a:pt x="4303" y="5324"/>
                  </a:lnTo>
                  <a:cubicBezTo>
                    <a:pt x="4007" y="5566"/>
                    <a:pt x="4975" y="5781"/>
                    <a:pt x="5136" y="6050"/>
                  </a:cubicBezTo>
                  <a:cubicBezTo>
                    <a:pt x="4437" y="5808"/>
                    <a:pt x="3846" y="5377"/>
                    <a:pt x="3254" y="5001"/>
                  </a:cubicBezTo>
                  <a:cubicBezTo>
                    <a:pt x="2528" y="4544"/>
                    <a:pt x="1775" y="4087"/>
                    <a:pt x="1049" y="3630"/>
                  </a:cubicBezTo>
                  <a:lnTo>
                    <a:pt x="1049" y="3630"/>
                  </a:lnTo>
                  <a:cubicBezTo>
                    <a:pt x="942" y="3684"/>
                    <a:pt x="1722" y="4087"/>
                    <a:pt x="1937" y="4248"/>
                  </a:cubicBezTo>
                  <a:cubicBezTo>
                    <a:pt x="2367" y="4598"/>
                    <a:pt x="3120" y="4920"/>
                    <a:pt x="3362" y="5270"/>
                  </a:cubicBezTo>
                  <a:cubicBezTo>
                    <a:pt x="3792" y="5619"/>
                    <a:pt x="4410" y="5727"/>
                    <a:pt x="4840" y="6103"/>
                  </a:cubicBezTo>
                  <a:cubicBezTo>
                    <a:pt x="5042" y="6214"/>
                    <a:pt x="5077" y="6253"/>
                    <a:pt x="5034" y="6253"/>
                  </a:cubicBezTo>
                  <a:cubicBezTo>
                    <a:pt x="4963" y="6253"/>
                    <a:pt x="4672" y="6144"/>
                    <a:pt x="4571" y="6076"/>
                  </a:cubicBezTo>
                  <a:cubicBezTo>
                    <a:pt x="4393" y="6019"/>
                    <a:pt x="4309" y="5995"/>
                    <a:pt x="4287" y="5995"/>
                  </a:cubicBezTo>
                  <a:cubicBezTo>
                    <a:pt x="4211" y="5995"/>
                    <a:pt x="4925" y="6289"/>
                    <a:pt x="5010" y="6369"/>
                  </a:cubicBezTo>
                  <a:lnTo>
                    <a:pt x="5010" y="6369"/>
                  </a:lnTo>
                  <a:cubicBezTo>
                    <a:pt x="5008" y="6370"/>
                    <a:pt x="5005" y="6371"/>
                    <a:pt x="5002" y="6372"/>
                  </a:cubicBezTo>
                  <a:cubicBezTo>
                    <a:pt x="5002" y="6381"/>
                    <a:pt x="5006" y="6386"/>
                    <a:pt x="5012" y="6387"/>
                  </a:cubicBezTo>
                  <a:lnTo>
                    <a:pt x="5012" y="6387"/>
                  </a:lnTo>
                  <a:cubicBezTo>
                    <a:pt x="5008" y="6388"/>
                    <a:pt x="5004" y="6388"/>
                    <a:pt x="4999" y="6388"/>
                  </a:cubicBezTo>
                  <a:cubicBezTo>
                    <a:pt x="4980" y="6388"/>
                    <a:pt x="4946" y="6383"/>
                    <a:pt x="4894" y="6372"/>
                  </a:cubicBezTo>
                  <a:cubicBezTo>
                    <a:pt x="4329" y="6265"/>
                    <a:pt x="3630" y="5942"/>
                    <a:pt x="3173" y="5888"/>
                  </a:cubicBezTo>
                  <a:lnTo>
                    <a:pt x="3173" y="5888"/>
                  </a:lnTo>
                  <a:cubicBezTo>
                    <a:pt x="3792" y="6130"/>
                    <a:pt x="4410" y="6318"/>
                    <a:pt x="5055" y="6480"/>
                  </a:cubicBezTo>
                  <a:cubicBezTo>
                    <a:pt x="4978" y="6564"/>
                    <a:pt x="4876" y="6593"/>
                    <a:pt x="4764" y="6593"/>
                  </a:cubicBezTo>
                  <a:cubicBezTo>
                    <a:pt x="4494" y="6593"/>
                    <a:pt x="4168" y="6420"/>
                    <a:pt x="4001" y="6420"/>
                  </a:cubicBezTo>
                  <a:cubicBezTo>
                    <a:pt x="3950" y="6420"/>
                    <a:pt x="3914" y="6436"/>
                    <a:pt x="3899" y="6480"/>
                  </a:cubicBezTo>
                  <a:cubicBezTo>
                    <a:pt x="3227" y="6453"/>
                    <a:pt x="2528" y="6238"/>
                    <a:pt x="1856" y="6130"/>
                  </a:cubicBezTo>
                  <a:cubicBezTo>
                    <a:pt x="1345" y="6050"/>
                    <a:pt x="727" y="5861"/>
                    <a:pt x="323" y="5861"/>
                  </a:cubicBezTo>
                  <a:cubicBezTo>
                    <a:pt x="1291" y="6076"/>
                    <a:pt x="2313" y="6265"/>
                    <a:pt x="3308" y="6480"/>
                  </a:cubicBezTo>
                  <a:cubicBezTo>
                    <a:pt x="3819" y="6668"/>
                    <a:pt x="4437" y="6614"/>
                    <a:pt x="4948" y="6829"/>
                  </a:cubicBezTo>
                  <a:cubicBezTo>
                    <a:pt x="4843" y="6850"/>
                    <a:pt x="4737" y="6858"/>
                    <a:pt x="4631" y="6858"/>
                  </a:cubicBezTo>
                  <a:cubicBezTo>
                    <a:pt x="4337" y="6858"/>
                    <a:pt x="4037" y="6799"/>
                    <a:pt x="3742" y="6799"/>
                  </a:cubicBezTo>
                  <a:cubicBezTo>
                    <a:pt x="3596" y="6799"/>
                    <a:pt x="3451" y="6813"/>
                    <a:pt x="3308" y="6856"/>
                  </a:cubicBezTo>
                  <a:cubicBezTo>
                    <a:pt x="3426" y="6927"/>
                    <a:pt x="3669" y="6941"/>
                    <a:pt x="3948" y="6941"/>
                  </a:cubicBezTo>
                  <a:cubicBezTo>
                    <a:pt x="4124" y="6941"/>
                    <a:pt x="4315" y="6935"/>
                    <a:pt x="4497" y="6935"/>
                  </a:cubicBezTo>
                  <a:cubicBezTo>
                    <a:pt x="4682" y="6935"/>
                    <a:pt x="4858" y="6941"/>
                    <a:pt x="5002" y="6964"/>
                  </a:cubicBezTo>
                  <a:cubicBezTo>
                    <a:pt x="3335" y="7152"/>
                    <a:pt x="1668" y="7259"/>
                    <a:pt x="1" y="7475"/>
                  </a:cubicBezTo>
                  <a:cubicBezTo>
                    <a:pt x="1264" y="7448"/>
                    <a:pt x="2528" y="7233"/>
                    <a:pt x="3765" y="7152"/>
                  </a:cubicBezTo>
                  <a:cubicBezTo>
                    <a:pt x="3819" y="7261"/>
                    <a:pt x="3899" y="7298"/>
                    <a:pt x="3994" y="7298"/>
                  </a:cubicBezTo>
                  <a:cubicBezTo>
                    <a:pt x="4194" y="7298"/>
                    <a:pt x="4466" y="7136"/>
                    <a:pt x="4731" y="7136"/>
                  </a:cubicBezTo>
                  <a:cubicBezTo>
                    <a:pt x="4777" y="7136"/>
                    <a:pt x="4822" y="7141"/>
                    <a:pt x="4867" y="7152"/>
                  </a:cubicBezTo>
                  <a:cubicBezTo>
                    <a:pt x="4410" y="7421"/>
                    <a:pt x="3604" y="7448"/>
                    <a:pt x="3308" y="7743"/>
                  </a:cubicBezTo>
                  <a:cubicBezTo>
                    <a:pt x="3846" y="7609"/>
                    <a:pt x="4410" y="7421"/>
                    <a:pt x="4975" y="7259"/>
                  </a:cubicBezTo>
                  <a:lnTo>
                    <a:pt x="4975" y="7259"/>
                  </a:lnTo>
                  <a:cubicBezTo>
                    <a:pt x="5029" y="7313"/>
                    <a:pt x="4276" y="7555"/>
                    <a:pt x="4007" y="7609"/>
                  </a:cubicBezTo>
                  <a:cubicBezTo>
                    <a:pt x="3550" y="8200"/>
                    <a:pt x="2689" y="8335"/>
                    <a:pt x="2071" y="8711"/>
                  </a:cubicBezTo>
                  <a:cubicBezTo>
                    <a:pt x="1587" y="8900"/>
                    <a:pt x="861" y="9249"/>
                    <a:pt x="565" y="9464"/>
                  </a:cubicBezTo>
                  <a:cubicBezTo>
                    <a:pt x="1963" y="8846"/>
                    <a:pt x="3335" y="8174"/>
                    <a:pt x="4706" y="7528"/>
                  </a:cubicBezTo>
                  <a:cubicBezTo>
                    <a:pt x="4904" y="7433"/>
                    <a:pt x="4993" y="7396"/>
                    <a:pt x="5010" y="7396"/>
                  </a:cubicBezTo>
                  <a:cubicBezTo>
                    <a:pt x="5060" y="7396"/>
                    <a:pt x="4496" y="7710"/>
                    <a:pt x="4276" y="7770"/>
                  </a:cubicBezTo>
                  <a:cubicBezTo>
                    <a:pt x="4167" y="7857"/>
                    <a:pt x="3983" y="7931"/>
                    <a:pt x="3807" y="8003"/>
                  </a:cubicBezTo>
                  <a:lnTo>
                    <a:pt x="3807" y="8003"/>
                  </a:lnTo>
                  <a:cubicBezTo>
                    <a:pt x="3811" y="7995"/>
                    <a:pt x="3811" y="7989"/>
                    <a:pt x="3802" y="7989"/>
                  </a:cubicBezTo>
                  <a:cubicBezTo>
                    <a:pt x="3792" y="7989"/>
                    <a:pt x="3772" y="7995"/>
                    <a:pt x="3738" y="8012"/>
                  </a:cubicBezTo>
                  <a:cubicBezTo>
                    <a:pt x="3738" y="8020"/>
                    <a:pt x="3739" y="8025"/>
                    <a:pt x="3742" y="8029"/>
                  </a:cubicBezTo>
                  <a:lnTo>
                    <a:pt x="3742" y="8029"/>
                  </a:lnTo>
                  <a:cubicBezTo>
                    <a:pt x="3508" y="8124"/>
                    <a:pt x="3305" y="8218"/>
                    <a:pt x="3335" y="8335"/>
                  </a:cubicBezTo>
                  <a:cubicBezTo>
                    <a:pt x="3819" y="8093"/>
                    <a:pt x="4329" y="7824"/>
                    <a:pt x="4813" y="7582"/>
                  </a:cubicBezTo>
                  <a:cubicBezTo>
                    <a:pt x="4947" y="7536"/>
                    <a:pt x="5028" y="7517"/>
                    <a:pt x="5070" y="7517"/>
                  </a:cubicBezTo>
                  <a:cubicBezTo>
                    <a:pt x="5134" y="7517"/>
                    <a:pt x="5108" y="7560"/>
                    <a:pt x="5035" y="7621"/>
                  </a:cubicBezTo>
                  <a:lnTo>
                    <a:pt x="5035" y="7621"/>
                  </a:lnTo>
                  <a:cubicBezTo>
                    <a:pt x="5020" y="7606"/>
                    <a:pt x="4968" y="7575"/>
                    <a:pt x="4954" y="7575"/>
                  </a:cubicBezTo>
                  <a:cubicBezTo>
                    <a:pt x="4946" y="7575"/>
                    <a:pt x="4950" y="7584"/>
                    <a:pt x="4975" y="7609"/>
                  </a:cubicBezTo>
                  <a:cubicBezTo>
                    <a:pt x="5000" y="7620"/>
                    <a:pt x="5017" y="7626"/>
                    <a:pt x="5027" y="7628"/>
                  </a:cubicBezTo>
                  <a:lnTo>
                    <a:pt x="5027" y="7628"/>
                  </a:lnTo>
                  <a:cubicBezTo>
                    <a:pt x="4861" y="7765"/>
                    <a:pt x="4481" y="7982"/>
                    <a:pt x="4329" y="8012"/>
                  </a:cubicBezTo>
                  <a:cubicBezTo>
                    <a:pt x="4279" y="8114"/>
                    <a:pt x="4283" y="8154"/>
                    <a:pt x="4324" y="8154"/>
                  </a:cubicBezTo>
                  <a:cubicBezTo>
                    <a:pt x="4455" y="8154"/>
                    <a:pt x="4958" y="7738"/>
                    <a:pt x="5163" y="7636"/>
                  </a:cubicBezTo>
                  <a:lnTo>
                    <a:pt x="5163" y="7636"/>
                  </a:lnTo>
                  <a:cubicBezTo>
                    <a:pt x="5163" y="7905"/>
                    <a:pt x="4303" y="8416"/>
                    <a:pt x="3980" y="8792"/>
                  </a:cubicBezTo>
                  <a:cubicBezTo>
                    <a:pt x="3496" y="9222"/>
                    <a:pt x="2985" y="9679"/>
                    <a:pt x="2501" y="10082"/>
                  </a:cubicBezTo>
                  <a:cubicBezTo>
                    <a:pt x="2071" y="10486"/>
                    <a:pt x="1641" y="10862"/>
                    <a:pt x="1238" y="11265"/>
                  </a:cubicBezTo>
                  <a:cubicBezTo>
                    <a:pt x="1372" y="11239"/>
                    <a:pt x="2071" y="10620"/>
                    <a:pt x="2367" y="10298"/>
                  </a:cubicBezTo>
                  <a:cubicBezTo>
                    <a:pt x="2931" y="9841"/>
                    <a:pt x="3469" y="9357"/>
                    <a:pt x="4007" y="8900"/>
                  </a:cubicBezTo>
                  <a:cubicBezTo>
                    <a:pt x="4464" y="8523"/>
                    <a:pt x="4867" y="8039"/>
                    <a:pt x="5378" y="7743"/>
                  </a:cubicBezTo>
                  <a:lnTo>
                    <a:pt x="5378" y="7743"/>
                  </a:lnTo>
                  <a:cubicBezTo>
                    <a:pt x="5351" y="8012"/>
                    <a:pt x="4813" y="8335"/>
                    <a:pt x="4571" y="8604"/>
                  </a:cubicBezTo>
                  <a:cubicBezTo>
                    <a:pt x="4597" y="8629"/>
                    <a:pt x="4624" y="8640"/>
                    <a:pt x="4653" y="8640"/>
                  </a:cubicBezTo>
                  <a:cubicBezTo>
                    <a:pt x="4874" y="8640"/>
                    <a:pt x="5201" y="7997"/>
                    <a:pt x="5486" y="7878"/>
                  </a:cubicBezTo>
                  <a:lnTo>
                    <a:pt x="5486" y="7878"/>
                  </a:lnTo>
                  <a:cubicBezTo>
                    <a:pt x="5593" y="8012"/>
                    <a:pt x="5136" y="8523"/>
                    <a:pt x="4975" y="8711"/>
                  </a:cubicBezTo>
                  <a:cubicBezTo>
                    <a:pt x="4699" y="8746"/>
                    <a:pt x="4854" y="8879"/>
                    <a:pt x="4993" y="8879"/>
                  </a:cubicBezTo>
                  <a:cubicBezTo>
                    <a:pt x="5072" y="8879"/>
                    <a:pt x="5146" y="8837"/>
                    <a:pt x="5136" y="8711"/>
                  </a:cubicBezTo>
                  <a:cubicBezTo>
                    <a:pt x="5156" y="8550"/>
                    <a:pt x="5584" y="7966"/>
                    <a:pt x="5650" y="7966"/>
                  </a:cubicBezTo>
                  <a:cubicBezTo>
                    <a:pt x="5672" y="7966"/>
                    <a:pt x="5654" y="8032"/>
                    <a:pt x="5566" y="8200"/>
                  </a:cubicBezTo>
                  <a:cubicBezTo>
                    <a:pt x="5055" y="9168"/>
                    <a:pt x="4518" y="10136"/>
                    <a:pt x="3953" y="11131"/>
                  </a:cubicBezTo>
                  <a:cubicBezTo>
                    <a:pt x="3738" y="11588"/>
                    <a:pt x="3442" y="12045"/>
                    <a:pt x="3227" y="12529"/>
                  </a:cubicBezTo>
                  <a:lnTo>
                    <a:pt x="3308" y="12475"/>
                  </a:lnTo>
                  <a:cubicBezTo>
                    <a:pt x="3738" y="11776"/>
                    <a:pt x="4061" y="11050"/>
                    <a:pt x="4464" y="10351"/>
                  </a:cubicBezTo>
                  <a:cubicBezTo>
                    <a:pt x="4840" y="9787"/>
                    <a:pt x="5109" y="9141"/>
                    <a:pt x="5459" y="8550"/>
                  </a:cubicBezTo>
                  <a:lnTo>
                    <a:pt x="5459" y="8550"/>
                  </a:lnTo>
                  <a:cubicBezTo>
                    <a:pt x="5405" y="8846"/>
                    <a:pt x="5082" y="9195"/>
                    <a:pt x="5002" y="9572"/>
                  </a:cubicBezTo>
                  <a:cubicBezTo>
                    <a:pt x="5217" y="9410"/>
                    <a:pt x="5486" y="8792"/>
                    <a:pt x="5701" y="8416"/>
                  </a:cubicBezTo>
                  <a:cubicBezTo>
                    <a:pt x="5764" y="8226"/>
                    <a:pt x="5805" y="8154"/>
                    <a:pt x="5827" y="8154"/>
                  </a:cubicBezTo>
                  <a:cubicBezTo>
                    <a:pt x="5888" y="8154"/>
                    <a:pt x="5792" y="8734"/>
                    <a:pt x="5593" y="8873"/>
                  </a:cubicBezTo>
                  <a:cubicBezTo>
                    <a:pt x="5503" y="9007"/>
                    <a:pt x="5489" y="9043"/>
                    <a:pt x="5506" y="9043"/>
                  </a:cubicBezTo>
                  <a:cubicBezTo>
                    <a:pt x="5527" y="9043"/>
                    <a:pt x="5590" y="8996"/>
                    <a:pt x="5634" y="8996"/>
                  </a:cubicBezTo>
                  <a:cubicBezTo>
                    <a:pt x="5658" y="8996"/>
                    <a:pt x="5676" y="9010"/>
                    <a:pt x="5679" y="9053"/>
                  </a:cubicBezTo>
                  <a:lnTo>
                    <a:pt x="5679" y="9053"/>
                  </a:lnTo>
                  <a:cubicBezTo>
                    <a:pt x="5705" y="8828"/>
                    <a:pt x="5838" y="8213"/>
                    <a:pt x="6004" y="8183"/>
                  </a:cubicBezTo>
                  <a:lnTo>
                    <a:pt x="6004" y="8183"/>
                  </a:lnTo>
                  <a:cubicBezTo>
                    <a:pt x="6015" y="8197"/>
                    <a:pt x="6021" y="8202"/>
                    <a:pt x="6024" y="8202"/>
                  </a:cubicBezTo>
                  <a:cubicBezTo>
                    <a:pt x="6028" y="8202"/>
                    <a:pt x="6027" y="8194"/>
                    <a:pt x="6024" y="8183"/>
                  </a:cubicBezTo>
                  <a:lnTo>
                    <a:pt x="6024" y="8183"/>
                  </a:lnTo>
                  <a:cubicBezTo>
                    <a:pt x="6059" y="8186"/>
                    <a:pt x="6094" y="8216"/>
                    <a:pt x="6131" y="8281"/>
                  </a:cubicBezTo>
                  <a:cubicBezTo>
                    <a:pt x="5835" y="9007"/>
                    <a:pt x="5593" y="9760"/>
                    <a:pt x="5297" y="10513"/>
                  </a:cubicBezTo>
                  <a:cubicBezTo>
                    <a:pt x="5109" y="11050"/>
                    <a:pt x="4840" y="11588"/>
                    <a:pt x="4787" y="12126"/>
                  </a:cubicBezTo>
                  <a:cubicBezTo>
                    <a:pt x="5217" y="10970"/>
                    <a:pt x="5647" y="9787"/>
                    <a:pt x="6050" y="8631"/>
                  </a:cubicBezTo>
                  <a:cubicBezTo>
                    <a:pt x="6112" y="8430"/>
                    <a:pt x="6148" y="8352"/>
                    <a:pt x="6166" y="8352"/>
                  </a:cubicBezTo>
                  <a:cubicBezTo>
                    <a:pt x="6216" y="8352"/>
                    <a:pt x="6117" y="9002"/>
                    <a:pt x="6077" y="9222"/>
                  </a:cubicBezTo>
                  <a:cubicBezTo>
                    <a:pt x="6095" y="9235"/>
                    <a:pt x="6110" y="9242"/>
                    <a:pt x="6123" y="9242"/>
                  </a:cubicBezTo>
                  <a:cubicBezTo>
                    <a:pt x="6271" y="9242"/>
                    <a:pt x="6164" y="8472"/>
                    <a:pt x="6238" y="8200"/>
                  </a:cubicBezTo>
                  <a:lnTo>
                    <a:pt x="6238" y="8200"/>
                  </a:lnTo>
                  <a:cubicBezTo>
                    <a:pt x="6373" y="8389"/>
                    <a:pt x="6292" y="9222"/>
                    <a:pt x="6319" y="9652"/>
                  </a:cubicBezTo>
                  <a:cubicBezTo>
                    <a:pt x="6327" y="9863"/>
                    <a:pt x="6344" y="9942"/>
                    <a:pt x="6362" y="9942"/>
                  </a:cubicBezTo>
                  <a:cubicBezTo>
                    <a:pt x="6401" y="9942"/>
                    <a:pt x="6447" y="9608"/>
                    <a:pt x="6438" y="9388"/>
                  </a:cubicBezTo>
                  <a:lnTo>
                    <a:pt x="6438" y="9388"/>
                  </a:lnTo>
                  <a:cubicBezTo>
                    <a:pt x="6532" y="10347"/>
                    <a:pt x="6513" y="11330"/>
                    <a:pt x="6669" y="12287"/>
                  </a:cubicBezTo>
                  <a:cubicBezTo>
                    <a:pt x="6642" y="11050"/>
                    <a:pt x="6534" y="9841"/>
                    <a:pt x="6427" y="8604"/>
                  </a:cubicBezTo>
                  <a:cubicBezTo>
                    <a:pt x="6418" y="8373"/>
                    <a:pt x="6429" y="8286"/>
                    <a:pt x="6447" y="8286"/>
                  </a:cubicBezTo>
                  <a:cubicBezTo>
                    <a:pt x="6483" y="8286"/>
                    <a:pt x="6543" y="8647"/>
                    <a:pt x="6507" y="8900"/>
                  </a:cubicBezTo>
                  <a:cubicBezTo>
                    <a:pt x="6546" y="9085"/>
                    <a:pt x="6569" y="9155"/>
                    <a:pt x="6581" y="9155"/>
                  </a:cubicBezTo>
                  <a:cubicBezTo>
                    <a:pt x="6611" y="9155"/>
                    <a:pt x="6572" y="8723"/>
                    <a:pt x="6534" y="8550"/>
                  </a:cubicBezTo>
                  <a:lnTo>
                    <a:pt x="6534" y="8550"/>
                  </a:lnTo>
                  <a:cubicBezTo>
                    <a:pt x="6669" y="8765"/>
                    <a:pt x="6830" y="9841"/>
                    <a:pt x="6991" y="10378"/>
                  </a:cubicBezTo>
                  <a:cubicBezTo>
                    <a:pt x="7126" y="10970"/>
                    <a:pt x="7233" y="11615"/>
                    <a:pt x="7421" y="12153"/>
                  </a:cubicBezTo>
                  <a:cubicBezTo>
                    <a:pt x="7314" y="11265"/>
                    <a:pt x="7018" y="10378"/>
                    <a:pt x="6857" y="9491"/>
                  </a:cubicBezTo>
                  <a:cubicBezTo>
                    <a:pt x="6837" y="9307"/>
                    <a:pt x="6838" y="9235"/>
                    <a:pt x="6852" y="9235"/>
                  </a:cubicBezTo>
                  <a:cubicBezTo>
                    <a:pt x="6893" y="9235"/>
                    <a:pt x="7052" y="9920"/>
                    <a:pt x="7072" y="10082"/>
                  </a:cubicBezTo>
                  <a:cubicBezTo>
                    <a:pt x="7206" y="9787"/>
                    <a:pt x="6830" y="8900"/>
                    <a:pt x="6830" y="8389"/>
                  </a:cubicBezTo>
                  <a:cubicBezTo>
                    <a:pt x="6823" y="8201"/>
                    <a:pt x="6835" y="8130"/>
                    <a:pt x="6858" y="8130"/>
                  </a:cubicBezTo>
                  <a:cubicBezTo>
                    <a:pt x="6923" y="8130"/>
                    <a:pt x="7074" y="8661"/>
                    <a:pt x="7152" y="8819"/>
                  </a:cubicBezTo>
                  <a:cubicBezTo>
                    <a:pt x="7267" y="8979"/>
                    <a:pt x="7401" y="9845"/>
                    <a:pt x="7522" y="9845"/>
                  </a:cubicBezTo>
                  <a:cubicBezTo>
                    <a:pt x="7543" y="9845"/>
                    <a:pt x="7563" y="9819"/>
                    <a:pt x="7583" y="9760"/>
                  </a:cubicBezTo>
                  <a:cubicBezTo>
                    <a:pt x="7421" y="9222"/>
                    <a:pt x="7233" y="8711"/>
                    <a:pt x="7045" y="8174"/>
                  </a:cubicBezTo>
                  <a:lnTo>
                    <a:pt x="7045" y="8174"/>
                  </a:lnTo>
                  <a:cubicBezTo>
                    <a:pt x="7152" y="8254"/>
                    <a:pt x="7368" y="8900"/>
                    <a:pt x="7556" y="9168"/>
                  </a:cubicBezTo>
                  <a:cubicBezTo>
                    <a:pt x="7852" y="9814"/>
                    <a:pt x="8174" y="10405"/>
                    <a:pt x="8470" y="11024"/>
                  </a:cubicBezTo>
                  <a:cubicBezTo>
                    <a:pt x="8550" y="11184"/>
                    <a:pt x="8884" y="11836"/>
                    <a:pt x="8915" y="11836"/>
                  </a:cubicBezTo>
                  <a:cubicBezTo>
                    <a:pt x="8926" y="11836"/>
                    <a:pt x="8902" y="11760"/>
                    <a:pt x="8819" y="11561"/>
                  </a:cubicBezTo>
                  <a:cubicBezTo>
                    <a:pt x="8362" y="10701"/>
                    <a:pt x="7959" y="9814"/>
                    <a:pt x="7502" y="8953"/>
                  </a:cubicBezTo>
                  <a:cubicBezTo>
                    <a:pt x="7577" y="8860"/>
                    <a:pt x="7650" y="8821"/>
                    <a:pt x="7720" y="8821"/>
                  </a:cubicBezTo>
                  <a:cubicBezTo>
                    <a:pt x="8028" y="8821"/>
                    <a:pt x="8292" y="9559"/>
                    <a:pt x="8524" y="9559"/>
                  </a:cubicBezTo>
                  <a:cubicBezTo>
                    <a:pt x="8542" y="9559"/>
                    <a:pt x="8560" y="9554"/>
                    <a:pt x="8577" y="9545"/>
                  </a:cubicBezTo>
                  <a:cubicBezTo>
                    <a:pt x="8282" y="9007"/>
                    <a:pt x="7825" y="8631"/>
                    <a:pt x="7421" y="8093"/>
                  </a:cubicBezTo>
                  <a:cubicBezTo>
                    <a:pt x="7243" y="7894"/>
                    <a:pt x="7245" y="7817"/>
                    <a:pt x="7318" y="7817"/>
                  </a:cubicBezTo>
                  <a:cubicBezTo>
                    <a:pt x="7433" y="7817"/>
                    <a:pt x="7722" y="8004"/>
                    <a:pt x="7771" y="8200"/>
                  </a:cubicBezTo>
                  <a:cubicBezTo>
                    <a:pt x="8025" y="8438"/>
                    <a:pt x="8204" y="8742"/>
                    <a:pt x="8413" y="9017"/>
                  </a:cubicBezTo>
                  <a:lnTo>
                    <a:pt x="8413" y="9017"/>
                  </a:lnTo>
                  <a:cubicBezTo>
                    <a:pt x="8399" y="9002"/>
                    <a:pt x="8381" y="8989"/>
                    <a:pt x="8374" y="8989"/>
                  </a:cubicBezTo>
                  <a:cubicBezTo>
                    <a:pt x="8367" y="8989"/>
                    <a:pt x="8369" y="9000"/>
                    <a:pt x="8389" y="9034"/>
                  </a:cubicBezTo>
                  <a:cubicBezTo>
                    <a:pt x="8412" y="9047"/>
                    <a:pt x="8424" y="9053"/>
                    <a:pt x="8430" y="9053"/>
                  </a:cubicBezTo>
                  <a:cubicBezTo>
                    <a:pt x="8435" y="9053"/>
                    <a:pt x="8436" y="9049"/>
                    <a:pt x="8433" y="9044"/>
                  </a:cubicBezTo>
                  <a:lnTo>
                    <a:pt x="8433" y="9044"/>
                  </a:lnTo>
                  <a:cubicBezTo>
                    <a:pt x="8485" y="9111"/>
                    <a:pt x="8538" y="9175"/>
                    <a:pt x="8595" y="9237"/>
                  </a:cubicBezTo>
                  <a:lnTo>
                    <a:pt x="8595" y="9237"/>
                  </a:lnTo>
                  <a:cubicBezTo>
                    <a:pt x="8585" y="9239"/>
                    <a:pt x="8570" y="9243"/>
                    <a:pt x="8551" y="9249"/>
                  </a:cubicBezTo>
                  <a:cubicBezTo>
                    <a:pt x="8551" y="9269"/>
                    <a:pt x="8560" y="9276"/>
                    <a:pt x="8572" y="9276"/>
                  </a:cubicBezTo>
                  <a:cubicBezTo>
                    <a:pt x="8586" y="9276"/>
                    <a:pt x="8604" y="9266"/>
                    <a:pt x="8614" y="9257"/>
                  </a:cubicBezTo>
                  <a:lnTo>
                    <a:pt x="8614" y="9257"/>
                  </a:lnTo>
                  <a:cubicBezTo>
                    <a:pt x="8707" y="9354"/>
                    <a:pt x="8809" y="9443"/>
                    <a:pt x="8927" y="9518"/>
                  </a:cubicBezTo>
                  <a:cubicBezTo>
                    <a:pt x="8900" y="9141"/>
                    <a:pt x="8120" y="8684"/>
                    <a:pt x="8282" y="8335"/>
                  </a:cubicBezTo>
                  <a:cubicBezTo>
                    <a:pt x="8084" y="8261"/>
                    <a:pt x="7706" y="7757"/>
                    <a:pt x="7707" y="7757"/>
                  </a:cubicBezTo>
                  <a:lnTo>
                    <a:pt x="7707" y="7757"/>
                  </a:lnTo>
                  <a:cubicBezTo>
                    <a:pt x="7707" y="7757"/>
                    <a:pt x="7710" y="7761"/>
                    <a:pt x="7717" y="7770"/>
                  </a:cubicBezTo>
                  <a:cubicBezTo>
                    <a:pt x="8927" y="8496"/>
                    <a:pt x="10110" y="9276"/>
                    <a:pt x="11347" y="10002"/>
                  </a:cubicBezTo>
                  <a:cubicBezTo>
                    <a:pt x="11468" y="10073"/>
                    <a:pt x="11529" y="10102"/>
                    <a:pt x="11544" y="10102"/>
                  </a:cubicBezTo>
                  <a:cubicBezTo>
                    <a:pt x="11569" y="10102"/>
                    <a:pt x="11471" y="10022"/>
                    <a:pt x="11320" y="9921"/>
                  </a:cubicBezTo>
                  <a:cubicBezTo>
                    <a:pt x="10083" y="9141"/>
                    <a:pt x="8846" y="8416"/>
                    <a:pt x="7636" y="7609"/>
                  </a:cubicBezTo>
                  <a:lnTo>
                    <a:pt x="7636" y="7609"/>
                  </a:lnTo>
                  <a:cubicBezTo>
                    <a:pt x="8282" y="7905"/>
                    <a:pt x="8900" y="8281"/>
                    <a:pt x="9545" y="8604"/>
                  </a:cubicBezTo>
                  <a:cubicBezTo>
                    <a:pt x="9653" y="8688"/>
                    <a:pt x="9714" y="8720"/>
                    <a:pt x="9741" y="8720"/>
                  </a:cubicBezTo>
                  <a:cubicBezTo>
                    <a:pt x="9808" y="8720"/>
                    <a:pt x="9657" y="8519"/>
                    <a:pt x="9465" y="8442"/>
                  </a:cubicBezTo>
                  <a:cubicBezTo>
                    <a:pt x="8900" y="8147"/>
                    <a:pt x="8389" y="7797"/>
                    <a:pt x="7825" y="7582"/>
                  </a:cubicBezTo>
                  <a:cubicBezTo>
                    <a:pt x="7652" y="7441"/>
                    <a:pt x="7619" y="7389"/>
                    <a:pt x="7665" y="7389"/>
                  </a:cubicBezTo>
                  <a:cubicBezTo>
                    <a:pt x="7777" y="7389"/>
                    <a:pt x="8352" y="7694"/>
                    <a:pt x="8524" y="7770"/>
                  </a:cubicBezTo>
                  <a:cubicBezTo>
                    <a:pt x="8819" y="7663"/>
                    <a:pt x="8013" y="7555"/>
                    <a:pt x="7852" y="7367"/>
                  </a:cubicBezTo>
                  <a:lnTo>
                    <a:pt x="7852" y="7367"/>
                  </a:lnTo>
                  <a:cubicBezTo>
                    <a:pt x="8927" y="7555"/>
                    <a:pt x="10002" y="7770"/>
                    <a:pt x="11078" y="7958"/>
                  </a:cubicBezTo>
                  <a:cubicBezTo>
                    <a:pt x="11243" y="7985"/>
                    <a:pt x="11329" y="7996"/>
                    <a:pt x="11359" y="7996"/>
                  </a:cubicBezTo>
                  <a:cubicBezTo>
                    <a:pt x="11479" y="7996"/>
                    <a:pt x="10675" y="7819"/>
                    <a:pt x="10459" y="7797"/>
                  </a:cubicBezTo>
                  <a:cubicBezTo>
                    <a:pt x="9787" y="7690"/>
                    <a:pt x="9330" y="7501"/>
                    <a:pt x="8685" y="7340"/>
                  </a:cubicBezTo>
                  <a:cubicBezTo>
                    <a:pt x="8739" y="7199"/>
                    <a:pt x="8645" y="7172"/>
                    <a:pt x="8493" y="7172"/>
                  </a:cubicBezTo>
                  <a:cubicBezTo>
                    <a:pt x="8398" y="7172"/>
                    <a:pt x="8279" y="7183"/>
                    <a:pt x="8161" y="7183"/>
                  </a:cubicBezTo>
                  <a:cubicBezTo>
                    <a:pt x="8003" y="7183"/>
                    <a:pt x="7845" y="7163"/>
                    <a:pt x="7744" y="7071"/>
                  </a:cubicBezTo>
                  <a:cubicBezTo>
                    <a:pt x="7868" y="7032"/>
                    <a:pt x="8005" y="7018"/>
                    <a:pt x="8149" y="7018"/>
                  </a:cubicBezTo>
                  <a:cubicBezTo>
                    <a:pt x="8495" y="7018"/>
                    <a:pt x="8884" y="7097"/>
                    <a:pt x="9249" y="7097"/>
                  </a:cubicBezTo>
                  <a:cubicBezTo>
                    <a:pt x="9360" y="7097"/>
                    <a:pt x="9468" y="7090"/>
                    <a:pt x="9572" y="7071"/>
                  </a:cubicBezTo>
                  <a:cubicBezTo>
                    <a:pt x="9518" y="6883"/>
                    <a:pt x="8470" y="6964"/>
                    <a:pt x="8040" y="6910"/>
                  </a:cubicBezTo>
                  <a:cubicBezTo>
                    <a:pt x="7513" y="6886"/>
                    <a:pt x="7988" y="6798"/>
                    <a:pt x="8270" y="6798"/>
                  </a:cubicBezTo>
                  <a:cubicBezTo>
                    <a:pt x="8304" y="6798"/>
                    <a:pt x="8336" y="6799"/>
                    <a:pt x="8362" y="6802"/>
                  </a:cubicBezTo>
                  <a:cubicBezTo>
                    <a:pt x="8452" y="6842"/>
                    <a:pt x="8519" y="6858"/>
                    <a:pt x="8572" y="6858"/>
                  </a:cubicBezTo>
                  <a:cubicBezTo>
                    <a:pt x="8785" y="6858"/>
                    <a:pt x="8774" y="6605"/>
                    <a:pt x="9045" y="6605"/>
                  </a:cubicBezTo>
                  <a:cubicBezTo>
                    <a:pt x="9074" y="6605"/>
                    <a:pt x="9106" y="6608"/>
                    <a:pt x="9142" y="6614"/>
                  </a:cubicBezTo>
                  <a:cubicBezTo>
                    <a:pt x="10567" y="6480"/>
                    <a:pt x="11992" y="6426"/>
                    <a:pt x="13417" y="6265"/>
                  </a:cubicBezTo>
                  <a:lnTo>
                    <a:pt x="13417" y="6265"/>
                  </a:lnTo>
                  <a:cubicBezTo>
                    <a:pt x="11589" y="6292"/>
                    <a:pt x="9734" y="6534"/>
                    <a:pt x="7905" y="6641"/>
                  </a:cubicBezTo>
                  <a:cubicBezTo>
                    <a:pt x="7932" y="6534"/>
                    <a:pt x="8927" y="6507"/>
                    <a:pt x="9303" y="6453"/>
                  </a:cubicBezTo>
                  <a:cubicBezTo>
                    <a:pt x="9303" y="6392"/>
                    <a:pt x="9206" y="6370"/>
                    <a:pt x="9063" y="6370"/>
                  </a:cubicBezTo>
                  <a:cubicBezTo>
                    <a:pt x="8768" y="6370"/>
                    <a:pt x="8275" y="6462"/>
                    <a:pt x="8040" y="6480"/>
                  </a:cubicBezTo>
                  <a:cubicBezTo>
                    <a:pt x="7941" y="6500"/>
                    <a:pt x="7873" y="6508"/>
                    <a:pt x="7830" y="6508"/>
                  </a:cubicBezTo>
                  <a:cubicBezTo>
                    <a:pt x="7630" y="6508"/>
                    <a:pt x="7962" y="6333"/>
                    <a:pt x="8233" y="6333"/>
                  </a:cubicBezTo>
                  <a:cubicBezTo>
                    <a:pt x="8301" y="6333"/>
                    <a:pt x="8365" y="6345"/>
                    <a:pt x="8416" y="6372"/>
                  </a:cubicBezTo>
                  <a:cubicBezTo>
                    <a:pt x="8699" y="6334"/>
                    <a:pt x="8611" y="6204"/>
                    <a:pt x="8459" y="6204"/>
                  </a:cubicBezTo>
                  <a:cubicBezTo>
                    <a:pt x="8395" y="6204"/>
                    <a:pt x="8319" y="6227"/>
                    <a:pt x="8255" y="6292"/>
                  </a:cubicBezTo>
                  <a:cubicBezTo>
                    <a:pt x="8067" y="6184"/>
                    <a:pt x="8846" y="5996"/>
                    <a:pt x="9035" y="5888"/>
                  </a:cubicBezTo>
                  <a:cubicBezTo>
                    <a:pt x="9261" y="5888"/>
                    <a:pt x="10059" y="5583"/>
                    <a:pt x="9808" y="5583"/>
                  </a:cubicBezTo>
                  <a:cubicBezTo>
                    <a:pt x="9761" y="5583"/>
                    <a:pt x="9677" y="5594"/>
                    <a:pt x="9545" y="5619"/>
                  </a:cubicBezTo>
                  <a:cubicBezTo>
                    <a:pt x="10486" y="5135"/>
                    <a:pt x="11481" y="4759"/>
                    <a:pt x="12422" y="4248"/>
                  </a:cubicBezTo>
                  <a:lnTo>
                    <a:pt x="12422" y="4248"/>
                  </a:lnTo>
                  <a:cubicBezTo>
                    <a:pt x="12100" y="4275"/>
                    <a:pt x="11347" y="4732"/>
                    <a:pt x="10863" y="4920"/>
                  </a:cubicBezTo>
                  <a:cubicBezTo>
                    <a:pt x="10002" y="5270"/>
                    <a:pt x="9196" y="5808"/>
                    <a:pt x="8282" y="6023"/>
                  </a:cubicBezTo>
                  <a:cubicBezTo>
                    <a:pt x="8130" y="6073"/>
                    <a:pt x="8052" y="6093"/>
                    <a:pt x="8025" y="6093"/>
                  </a:cubicBezTo>
                  <a:cubicBezTo>
                    <a:pt x="7949" y="6093"/>
                    <a:pt x="8246" y="5947"/>
                    <a:pt x="8443" y="5888"/>
                  </a:cubicBezTo>
                  <a:cubicBezTo>
                    <a:pt x="8563" y="5768"/>
                    <a:pt x="8583" y="5724"/>
                    <a:pt x="8547" y="5724"/>
                  </a:cubicBezTo>
                  <a:cubicBezTo>
                    <a:pt x="8461" y="5724"/>
                    <a:pt x="8064" y="5966"/>
                    <a:pt x="7932" y="6023"/>
                  </a:cubicBezTo>
                  <a:cubicBezTo>
                    <a:pt x="7772" y="6103"/>
                    <a:pt x="7691" y="6134"/>
                    <a:pt x="7667" y="6134"/>
                  </a:cubicBezTo>
                  <a:cubicBezTo>
                    <a:pt x="7628" y="6134"/>
                    <a:pt x="7756" y="6043"/>
                    <a:pt x="7959" y="5942"/>
                  </a:cubicBezTo>
                  <a:cubicBezTo>
                    <a:pt x="8524" y="5566"/>
                    <a:pt x="9196" y="5270"/>
                    <a:pt x="9707" y="4867"/>
                  </a:cubicBezTo>
                  <a:lnTo>
                    <a:pt x="9707" y="4867"/>
                  </a:lnTo>
                  <a:cubicBezTo>
                    <a:pt x="9115" y="4974"/>
                    <a:pt x="8631" y="5458"/>
                    <a:pt x="8094" y="5727"/>
                  </a:cubicBezTo>
                  <a:cubicBezTo>
                    <a:pt x="7912" y="5850"/>
                    <a:pt x="7823" y="5896"/>
                    <a:pt x="7796" y="5896"/>
                  </a:cubicBezTo>
                  <a:cubicBezTo>
                    <a:pt x="7712" y="5896"/>
                    <a:pt x="8252" y="5431"/>
                    <a:pt x="8497" y="5431"/>
                  </a:cubicBezTo>
                  <a:cubicBezTo>
                    <a:pt x="8510" y="5289"/>
                    <a:pt x="8485" y="5241"/>
                    <a:pt x="8443" y="5241"/>
                  </a:cubicBezTo>
                  <a:cubicBezTo>
                    <a:pt x="8352" y="5241"/>
                    <a:pt x="8183" y="5470"/>
                    <a:pt x="8168" y="5470"/>
                  </a:cubicBezTo>
                  <a:cubicBezTo>
                    <a:pt x="8163" y="5470"/>
                    <a:pt x="8179" y="5438"/>
                    <a:pt x="8228" y="5351"/>
                  </a:cubicBezTo>
                  <a:cubicBezTo>
                    <a:pt x="8658" y="4974"/>
                    <a:pt x="9115" y="4705"/>
                    <a:pt x="9276" y="4221"/>
                  </a:cubicBezTo>
                  <a:cubicBezTo>
                    <a:pt x="9734" y="3818"/>
                    <a:pt x="10110" y="3334"/>
                    <a:pt x="10513" y="2877"/>
                  </a:cubicBezTo>
                  <a:cubicBezTo>
                    <a:pt x="10618" y="2720"/>
                    <a:pt x="11208" y="2231"/>
                    <a:pt x="11039" y="2231"/>
                  </a:cubicBezTo>
                  <a:cubicBezTo>
                    <a:pt x="11035" y="2231"/>
                    <a:pt x="11030" y="2231"/>
                    <a:pt x="11024" y="2232"/>
                  </a:cubicBezTo>
                  <a:cubicBezTo>
                    <a:pt x="10540" y="2716"/>
                    <a:pt x="10083" y="3253"/>
                    <a:pt x="9626" y="3737"/>
                  </a:cubicBezTo>
                  <a:cubicBezTo>
                    <a:pt x="9142" y="4168"/>
                    <a:pt x="8819" y="4867"/>
                    <a:pt x="8228" y="5082"/>
                  </a:cubicBezTo>
                  <a:cubicBezTo>
                    <a:pt x="8182" y="5013"/>
                    <a:pt x="8137" y="4984"/>
                    <a:pt x="8092" y="4984"/>
                  </a:cubicBezTo>
                  <a:cubicBezTo>
                    <a:pt x="7873" y="4984"/>
                    <a:pt x="7653" y="5669"/>
                    <a:pt x="7341" y="5781"/>
                  </a:cubicBezTo>
                  <a:cubicBezTo>
                    <a:pt x="7394" y="5593"/>
                    <a:pt x="7932" y="4947"/>
                    <a:pt x="8174" y="4625"/>
                  </a:cubicBezTo>
                  <a:cubicBezTo>
                    <a:pt x="7771" y="4625"/>
                    <a:pt x="7529" y="5485"/>
                    <a:pt x="7099" y="5754"/>
                  </a:cubicBezTo>
                  <a:cubicBezTo>
                    <a:pt x="7206" y="5270"/>
                    <a:pt x="7986" y="4840"/>
                    <a:pt x="7636" y="4544"/>
                  </a:cubicBezTo>
                  <a:cubicBezTo>
                    <a:pt x="8120" y="3737"/>
                    <a:pt x="8551" y="2850"/>
                    <a:pt x="9061" y="2017"/>
                  </a:cubicBezTo>
                  <a:cubicBezTo>
                    <a:pt x="9223" y="1748"/>
                    <a:pt x="9680" y="995"/>
                    <a:pt x="9572" y="995"/>
                  </a:cubicBezTo>
                  <a:cubicBezTo>
                    <a:pt x="8927" y="2070"/>
                    <a:pt x="8362" y="3200"/>
                    <a:pt x="7717" y="4275"/>
                  </a:cubicBezTo>
                  <a:cubicBezTo>
                    <a:pt x="7626" y="4424"/>
                    <a:pt x="7585" y="4483"/>
                    <a:pt x="7578" y="4483"/>
                  </a:cubicBezTo>
                  <a:cubicBezTo>
                    <a:pt x="7554" y="4483"/>
                    <a:pt x="7857" y="3907"/>
                    <a:pt x="7959" y="3764"/>
                  </a:cubicBezTo>
                  <a:lnTo>
                    <a:pt x="7959" y="3764"/>
                  </a:lnTo>
                  <a:cubicBezTo>
                    <a:pt x="7556" y="3899"/>
                    <a:pt x="7368" y="4840"/>
                    <a:pt x="7045" y="5243"/>
                  </a:cubicBezTo>
                  <a:cubicBezTo>
                    <a:pt x="6955" y="5436"/>
                    <a:pt x="6908" y="5511"/>
                    <a:pt x="6891" y="5511"/>
                  </a:cubicBezTo>
                  <a:cubicBezTo>
                    <a:pt x="6842" y="5511"/>
                    <a:pt x="7046" y="4885"/>
                    <a:pt x="7206" y="4705"/>
                  </a:cubicBezTo>
                  <a:cubicBezTo>
                    <a:pt x="7178" y="4644"/>
                    <a:pt x="7151" y="4617"/>
                    <a:pt x="7127" y="4617"/>
                  </a:cubicBezTo>
                  <a:cubicBezTo>
                    <a:pt x="6992" y="4617"/>
                    <a:pt x="6913" y="5437"/>
                    <a:pt x="6776" y="5619"/>
                  </a:cubicBezTo>
                  <a:cubicBezTo>
                    <a:pt x="6803" y="5001"/>
                    <a:pt x="7072" y="4463"/>
                    <a:pt x="7126" y="3845"/>
                  </a:cubicBezTo>
                  <a:lnTo>
                    <a:pt x="7126" y="3845"/>
                  </a:lnTo>
                  <a:cubicBezTo>
                    <a:pt x="7098" y="3863"/>
                    <a:pt x="7073" y="3892"/>
                    <a:pt x="7050" y="3929"/>
                  </a:cubicBezTo>
                  <a:lnTo>
                    <a:pt x="7050" y="3929"/>
                  </a:lnTo>
                  <a:cubicBezTo>
                    <a:pt x="7052" y="3927"/>
                    <a:pt x="7054" y="3926"/>
                    <a:pt x="7056" y="3926"/>
                  </a:cubicBezTo>
                  <a:cubicBezTo>
                    <a:pt x="7062" y="3926"/>
                    <a:pt x="7067" y="3934"/>
                    <a:pt x="7072" y="3952"/>
                  </a:cubicBezTo>
                  <a:cubicBezTo>
                    <a:pt x="7052" y="3992"/>
                    <a:pt x="7041" y="4005"/>
                    <a:pt x="7035" y="4005"/>
                  </a:cubicBezTo>
                  <a:cubicBezTo>
                    <a:pt x="7025" y="4005"/>
                    <a:pt x="7030" y="3970"/>
                    <a:pt x="7039" y="3947"/>
                  </a:cubicBezTo>
                  <a:lnTo>
                    <a:pt x="7039" y="3947"/>
                  </a:lnTo>
                  <a:cubicBezTo>
                    <a:pt x="6861" y="4256"/>
                    <a:pt x="6782" y="5067"/>
                    <a:pt x="6642" y="5512"/>
                  </a:cubicBezTo>
                  <a:cubicBezTo>
                    <a:pt x="6884" y="3872"/>
                    <a:pt x="7314" y="2259"/>
                    <a:pt x="7502" y="592"/>
                  </a:cubicBezTo>
                  <a:lnTo>
                    <a:pt x="7502" y="592"/>
                  </a:lnTo>
                  <a:cubicBezTo>
                    <a:pt x="7179" y="2232"/>
                    <a:pt x="6884" y="3845"/>
                    <a:pt x="6561" y="5485"/>
                  </a:cubicBezTo>
                  <a:cubicBezTo>
                    <a:pt x="6427" y="5485"/>
                    <a:pt x="6615" y="4759"/>
                    <a:pt x="6669" y="4490"/>
                  </a:cubicBezTo>
                  <a:cubicBezTo>
                    <a:pt x="6653" y="4485"/>
                    <a:pt x="6640" y="4482"/>
                    <a:pt x="6627" y="4482"/>
                  </a:cubicBezTo>
                  <a:cubicBezTo>
                    <a:pt x="6399" y="4482"/>
                    <a:pt x="6628" y="5384"/>
                    <a:pt x="6373" y="5512"/>
                  </a:cubicBezTo>
                  <a:cubicBezTo>
                    <a:pt x="6211" y="4786"/>
                    <a:pt x="6561" y="4006"/>
                    <a:pt x="6373" y="3307"/>
                  </a:cubicBezTo>
                  <a:lnTo>
                    <a:pt x="6373" y="3307"/>
                  </a:lnTo>
                  <a:cubicBezTo>
                    <a:pt x="6372" y="3307"/>
                    <a:pt x="6371" y="3308"/>
                    <a:pt x="6370" y="3308"/>
                  </a:cubicBezTo>
                  <a:lnTo>
                    <a:pt x="6370" y="3308"/>
                  </a:lnTo>
                  <a:cubicBezTo>
                    <a:pt x="6372" y="3311"/>
                    <a:pt x="6373" y="3320"/>
                    <a:pt x="6373" y="3334"/>
                  </a:cubicBezTo>
                  <a:cubicBezTo>
                    <a:pt x="6360" y="3365"/>
                    <a:pt x="6354" y="3376"/>
                    <a:pt x="6351" y="3376"/>
                  </a:cubicBezTo>
                  <a:cubicBezTo>
                    <a:pt x="6345" y="3376"/>
                    <a:pt x="6355" y="3326"/>
                    <a:pt x="6364" y="3310"/>
                  </a:cubicBezTo>
                  <a:lnTo>
                    <a:pt x="6364" y="3310"/>
                  </a:lnTo>
                  <a:cubicBezTo>
                    <a:pt x="6241" y="3370"/>
                    <a:pt x="6292" y="4095"/>
                    <a:pt x="6265" y="4410"/>
                  </a:cubicBezTo>
                  <a:cubicBezTo>
                    <a:pt x="6244" y="4562"/>
                    <a:pt x="6239" y="5240"/>
                    <a:pt x="6210" y="5240"/>
                  </a:cubicBezTo>
                  <a:cubicBezTo>
                    <a:pt x="6203" y="5240"/>
                    <a:pt x="6195" y="5202"/>
                    <a:pt x="6185" y="5109"/>
                  </a:cubicBezTo>
                  <a:cubicBezTo>
                    <a:pt x="6050" y="3415"/>
                    <a:pt x="6023" y="1694"/>
                    <a:pt x="5835" y="0"/>
                  </a:cubicBezTo>
                  <a:close/>
                </a:path>
              </a:pathLst>
            </a:custGeom>
            <a:solidFill>
              <a:srgbClr val="FF7F00"/>
            </a:solidFill>
            <a:ln w="3350" cap="flat" cmpd="sng">
              <a:solidFill>
                <a:srgbClr val="FF7F00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8"/>
            <p:cNvSpPr/>
            <p:nvPr/>
          </p:nvSpPr>
          <p:spPr>
            <a:xfrm>
              <a:off x="3677350" y="2715825"/>
              <a:ext cx="212300" cy="245200"/>
            </a:xfrm>
            <a:custGeom>
              <a:avLst/>
              <a:gdLst/>
              <a:ahLst/>
              <a:cxnLst/>
              <a:rect l="l" t="t" r="r" b="b"/>
              <a:pathLst>
                <a:path w="8492" h="9808" extrusionOk="0">
                  <a:moveTo>
                    <a:pt x="2765" y="801"/>
                  </a:moveTo>
                  <a:cubicBezTo>
                    <a:pt x="2765" y="809"/>
                    <a:pt x="2762" y="824"/>
                    <a:pt x="2756" y="841"/>
                  </a:cubicBezTo>
                  <a:lnTo>
                    <a:pt x="2756" y="841"/>
                  </a:lnTo>
                  <a:cubicBezTo>
                    <a:pt x="2760" y="836"/>
                    <a:pt x="2763" y="832"/>
                    <a:pt x="2765" y="828"/>
                  </a:cubicBezTo>
                  <a:cubicBezTo>
                    <a:pt x="2765" y="801"/>
                    <a:pt x="2765" y="801"/>
                    <a:pt x="2765" y="801"/>
                  </a:cubicBezTo>
                  <a:close/>
                  <a:moveTo>
                    <a:pt x="1414" y="998"/>
                  </a:moveTo>
                  <a:cubicBezTo>
                    <a:pt x="1425" y="998"/>
                    <a:pt x="1436" y="1005"/>
                    <a:pt x="1447" y="1016"/>
                  </a:cubicBezTo>
                  <a:cubicBezTo>
                    <a:pt x="1474" y="1016"/>
                    <a:pt x="1474" y="1069"/>
                    <a:pt x="1474" y="1096"/>
                  </a:cubicBezTo>
                  <a:cubicBezTo>
                    <a:pt x="1447" y="1096"/>
                    <a:pt x="1447" y="1123"/>
                    <a:pt x="1420" y="1123"/>
                  </a:cubicBezTo>
                  <a:cubicBezTo>
                    <a:pt x="1394" y="1123"/>
                    <a:pt x="1394" y="1096"/>
                    <a:pt x="1367" y="1096"/>
                  </a:cubicBezTo>
                  <a:cubicBezTo>
                    <a:pt x="1340" y="1069"/>
                    <a:pt x="1340" y="1043"/>
                    <a:pt x="1367" y="1043"/>
                  </a:cubicBezTo>
                  <a:cubicBezTo>
                    <a:pt x="1382" y="1011"/>
                    <a:pt x="1398" y="998"/>
                    <a:pt x="1414" y="998"/>
                  </a:cubicBezTo>
                  <a:close/>
                  <a:moveTo>
                    <a:pt x="1609" y="1043"/>
                  </a:moveTo>
                  <a:cubicBezTo>
                    <a:pt x="1689" y="1069"/>
                    <a:pt x="1689" y="1123"/>
                    <a:pt x="1662" y="1177"/>
                  </a:cubicBezTo>
                  <a:cubicBezTo>
                    <a:pt x="1648" y="1184"/>
                    <a:pt x="1632" y="1188"/>
                    <a:pt x="1616" y="1188"/>
                  </a:cubicBezTo>
                  <a:cubicBezTo>
                    <a:pt x="1571" y="1188"/>
                    <a:pt x="1528" y="1163"/>
                    <a:pt x="1528" y="1123"/>
                  </a:cubicBezTo>
                  <a:cubicBezTo>
                    <a:pt x="1528" y="1069"/>
                    <a:pt x="1582" y="1043"/>
                    <a:pt x="1609" y="1043"/>
                  </a:cubicBezTo>
                  <a:close/>
                  <a:moveTo>
                    <a:pt x="1179" y="1069"/>
                  </a:moveTo>
                  <a:cubicBezTo>
                    <a:pt x="1259" y="1069"/>
                    <a:pt x="1313" y="1150"/>
                    <a:pt x="1259" y="1177"/>
                  </a:cubicBezTo>
                  <a:cubicBezTo>
                    <a:pt x="1231" y="1196"/>
                    <a:pt x="1205" y="1205"/>
                    <a:pt x="1185" y="1205"/>
                  </a:cubicBezTo>
                  <a:cubicBezTo>
                    <a:pt x="1147" y="1205"/>
                    <a:pt x="1125" y="1175"/>
                    <a:pt x="1125" y="1123"/>
                  </a:cubicBezTo>
                  <a:cubicBezTo>
                    <a:pt x="1125" y="1096"/>
                    <a:pt x="1152" y="1069"/>
                    <a:pt x="1179" y="1069"/>
                  </a:cubicBezTo>
                  <a:close/>
                  <a:moveTo>
                    <a:pt x="1046" y="1197"/>
                  </a:moveTo>
                  <a:cubicBezTo>
                    <a:pt x="1088" y="1197"/>
                    <a:pt x="1120" y="1241"/>
                    <a:pt x="1098" y="1285"/>
                  </a:cubicBezTo>
                  <a:cubicBezTo>
                    <a:pt x="1071" y="1311"/>
                    <a:pt x="1071" y="1311"/>
                    <a:pt x="1044" y="1311"/>
                  </a:cubicBezTo>
                  <a:cubicBezTo>
                    <a:pt x="990" y="1311"/>
                    <a:pt x="963" y="1258"/>
                    <a:pt x="1017" y="1204"/>
                  </a:cubicBezTo>
                  <a:cubicBezTo>
                    <a:pt x="1027" y="1199"/>
                    <a:pt x="1037" y="1197"/>
                    <a:pt x="1046" y="1197"/>
                  </a:cubicBezTo>
                  <a:close/>
                  <a:moveTo>
                    <a:pt x="1689" y="1177"/>
                  </a:moveTo>
                  <a:cubicBezTo>
                    <a:pt x="1743" y="1177"/>
                    <a:pt x="1770" y="1177"/>
                    <a:pt x="1797" y="1204"/>
                  </a:cubicBezTo>
                  <a:cubicBezTo>
                    <a:pt x="1824" y="1231"/>
                    <a:pt x="1824" y="1258"/>
                    <a:pt x="1797" y="1285"/>
                  </a:cubicBezTo>
                  <a:cubicBezTo>
                    <a:pt x="1770" y="1311"/>
                    <a:pt x="1743" y="1311"/>
                    <a:pt x="1689" y="1311"/>
                  </a:cubicBezTo>
                  <a:cubicBezTo>
                    <a:pt x="1689" y="1285"/>
                    <a:pt x="1689" y="1285"/>
                    <a:pt x="1689" y="1231"/>
                  </a:cubicBezTo>
                  <a:cubicBezTo>
                    <a:pt x="1689" y="1204"/>
                    <a:pt x="1689" y="1204"/>
                    <a:pt x="1689" y="1177"/>
                  </a:cubicBezTo>
                  <a:close/>
                  <a:moveTo>
                    <a:pt x="992" y="1355"/>
                  </a:moveTo>
                  <a:cubicBezTo>
                    <a:pt x="1001" y="1355"/>
                    <a:pt x="1010" y="1358"/>
                    <a:pt x="1017" y="1365"/>
                  </a:cubicBezTo>
                  <a:cubicBezTo>
                    <a:pt x="1044" y="1392"/>
                    <a:pt x="1044" y="1392"/>
                    <a:pt x="1044" y="1419"/>
                  </a:cubicBezTo>
                  <a:cubicBezTo>
                    <a:pt x="1031" y="1432"/>
                    <a:pt x="1010" y="1439"/>
                    <a:pt x="994" y="1439"/>
                  </a:cubicBezTo>
                  <a:cubicBezTo>
                    <a:pt x="977" y="1439"/>
                    <a:pt x="963" y="1432"/>
                    <a:pt x="963" y="1419"/>
                  </a:cubicBezTo>
                  <a:cubicBezTo>
                    <a:pt x="944" y="1380"/>
                    <a:pt x="967" y="1355"/>
                    <a:pt x="992" y="1355"/>
                  </a:cubicBezTo>
                  <a:close/>
                  <a:moveTo>
                    <a:pt x="1902" y="1331"/>
                  </a:moveTo>
                  <a:cubicBezTo>
                    <a:pt x="1912" y="1331"/>
                    <a:pt x="1921" y="1333"/>
                    <a:pt x="1931" y="1338"/>
                  </a:cubicBezTo>
                  <a:cubicBezTo>
                    <a:pt x="1985" y="1365"/>
                    <a:pt x="2012" y="1419"/>
                    <a:pt x="1958" y="1446"/>
                  </a:cubicBezTo>
                  <a:cubicBezTo>
                    <a:pt x="1948" y="1466"/>
                    <a:pt x="1930" y="1475"/>
                    <a:pt x="1911" y="1475"/>
                  </a:cubicBezTo>
                  <a:cubicBezTo>
                    <a:pt x="1881" y="1475"/>
                    <a:pt x="1851" y="1452"/>
                    <a:pt x="1851" y="1419"/>
                  </a:cubicBezTo>
                  <a:cubicBezTo>
                    <a:pt x="1829" y="1375"/>
                    <a:pt x="1861" y="1331"/>
                    <a:pt x="1902" y="1331"/>
                  </a:cubicBezTo>
                  <a:close/>
                  <a:moveTo>
                    <a:pt x="2050" y="1499"/>
                  </a:moveTo>
                  <a:cubicBezTo>
                    <a:pt x="2067" y="1499"/>
                    <a:pt x="2083" y="1508"/>
                    <a:pt x="2093" y="1527"/>
                  </a:cubicBezTo>
                  <a:cubicBezTo>
                    <a:pt x="2120" y="1553"/>
                    <a:pt x="2120" y="1580"/>
                    <a:pt x="2120" y="1607"/>
                  </a:cubicBezTo>
                  <a:cubicBezTo>
                    <a:pt x="2106" y="1621"/>
                    <a:pt x="2079" y="1627"/>
                    <a:pt x="2052" y="1627"/>
                  </a:cubicBezTo>
                  <a:cubicBezTo>
                    <a:pt x="2025" y="1627"/>
                    <a:pt x="1999" y="1621"/>
                    <a:pt x="1985" y="1607"/>
                  </a:cubicBezTo>
                  <a:cubicBezTo>
                    <a:pt x="1985" y="1607"/>
                    <a:pt x="1985" y="1580"/>
                    <a:pt x="1985" y="1580"/>
                  </a:cubicBezTo>
                  <a:cubicBezTo>
                    <a:pt x="1985" y="1528"/>
                    <a:pt x="2019" y="1499"/>
                    <a:pt x="2050" y="1499"/>
                  </a:cubicBezTo>
                  <a:close/>
                  <a:moveTo>
                    <a:pt x="907" y="1531"/>
                  </a:moveTo>
                  <a:cubicBezTo>
                    <a:pt x="948" y="1531"/>
                    <a:pt x="982" y="1569"/>
                    <a:pt x="963" y="1607"/>
                  </a:cubicBezTo>
                  <a:cubicBezTo>
                    <a:pt x="937" y="1607"/>
                    <a:pt x="937" y="1634"/>
                    <a:pt x="937" y="1634"/>
                  </a:cubicBezTo>
                  <a:cubicBezTo>
                    <a:pt x="929" y="1638"/>
                    <a:pt x="922" y="1640"/>
                    <a:pt x="914" y="1640"/>
                  </a:cubicBezTo>
                  <a:cubicBezTo>
                    <a:pt x="869" y="1640"/>
                    <a:pt x="833" y="1577"/>
                    <a:pt x="856" y="1553"/>
                  </a:cubicBezTo>
                  <a:cubicBezTo>
                    <a:pt x="872" y="1538"/>
                    <a:pt x="890" y="1531"/>
                    <a:pt x="907" y="1531"/>
                  </a:cubicBezTo>
                  <a:close/>
                  <a:moveTo>
                    <a:pt x="960" y="1721"/>
                  </a:moveTo>
                  <a:cubicBezTo>
                    <a:pt x="977" y="1721"/>
                    <a:pt x="990" y="1728"/>
                    <a:pt x="990" y="1742"/>
                  </a:cubicBezTo>
                  <a:cubicBezTo>
                    <a:pt x="1017" y="1769"/>
                    <a:pt x="1017" y="1769"/>
                    <a:pt x="990" y="1795"/>
                  </a:cubicBezTo>
                  <a:cubicBezTo>
                    <a:pt x="963" y="1822"/>
                    <a:pt x="963" y="1822"/>
                    <a:pt x="910" y="1822"/>
                  </a:cubicBezTo>
                  <a:cubicBezTo>
                    <a:pt x="883" y="1795"/>
                    <a:pt x="883" y="1742"/>
                    <a:pt x="910" y="1742"/>
                  </a:cubicBezTo>
                  <a:cubicBezTo>
                    <a:pt x="923" y="1728"/>
                    <a:pt x="943" y="1721"/>
                    <a:pt x="960" y="1721"/>
                  </a:cubicBezTo>
                  <a:close/>
                  <a:moveTo>
                    <a:pt x="2173" y="1688"/>
                  </a:moveTo>
                  <a:cubicBezTo>
                    <a:pt x="2200" y="1688"/>
                    <a:pt x="2227" y="1715"/>
                    <a:pt x="2227" y="1769"/>
                  </a:cubicBezTo>
                  <a:cubicBezTo>
                    <a:pt x="2254" y="1795"/>
                    <a:pt x="2254" y="1822"/>
                    <a:pt x="2200" y="1822"/>
                  </a:cubicBezTo>
                  <a:cubicBezTo>
                    <a:pt x="2173" y="1795"/>
                    <a:pt x="2120" y="1795"/>
                    <a:pt x="2120" y="1769"/>
                  </a:cubicBezTo>
                  <a:cubicBezTo>
                    <a:pt x="2093" y="1715"/>
                    <a:pt x="2120" y="1688"/>
                    <a:pt x="2173" y="1688"/>
                  </a:cubicBezTo>
                  <a:close/>
                  <a:moveTo>
                    <a:pt x="2325" y="1883"/>
                  </a:moveTo>
                  <a:cubicBezTo>
                    <a:pt x="2341" y="1883"/>
                    <a:pt x="2361" y="1890"/>
                    <a:pt x="2388" y="1903"/>
                  </a:cubicBezTo>
                  <a:cubicBezTo>
                    <a:pt x="2415" y="1930"/>
                    <a:pt x="2415" y="2010"/>
                    <a:pt x="2388" y="2010"/>
                  </a:cubicBezTo>
                  <a:cubicBezTo>
                    <a:pt x="2373" y="2021"/>
                    <a:pt x="2358" y="2025"/>
                    <a:pt x="2343" y="2025"/>
                  </a:cubicBezTo>
                  <a:cubicBezTo>
                    <a:pt x="2282" y="2025"/>
                    <a:pt x="2237" y="1946"/>
                    <a:pt x="2281" y="1903"/>
                  </a:cubicBezTo>
                  <a:cubicBezTo>
                    <a:pt x="2294" y="1890"/>
                    <a:pt x="2308" y="1883"/>
                    <a:pt x="2325" y="1883"/>
                  </a:cubicBezTo>
                  <a:close/>
                  <a:moveTo>
                    <a:pt x="990" y="1903"/>
                  </a:moveTo>
                  <a:cubicBezTo>
                    <a:pt x="1044" y="1903"/>
                    <a:pt x="1098" y="1957"/>
                    <a:pt x="1044" y="2010"/>
                  </a:cubicBezTo>
                  <a:cubicBezTo>
                    <a:pt x="1034" y="2031"/>
                    <a:pt x="1016" y="2040"/>
                    <a:pt x="997" y="2040"/>
                  </a:cubicBezTo>
                  <a:cubicBezTo>
                    <a:pt x="967" y="2040"/>
                    <a:pt x="937" y="2017"/>
                    <a:pt x="937" y="1984"/>
                  </a:cubicBezTo>
                  <a:cubicBezTo>
                    <a:pt x="937" y="1930"/>
                    <a:pt x="963" y="1903"/>
                    <a:pt x="990" y="1903"/>
                  </a:cubicBezTo>
                  <a:close/>
                  <a:moveTo>
                    <a:pt x="2415" y="2037"/>
                  </a:moveTo>
                  <a:cubicBezTo>
                    <a:pt x="2496" y="2037"/>
                    <a:pt x="2523" y="2118"/>
                    <a:pt x="2469" y="2145"/>
                  </a:cubicBezTo>
                  <a:cubicBezTo>
                    <a:pt x="2456" y="2158"/>
                    <a:pt x="2442" y="2165"/>
                    <a:pt x="2429" y="2165"/>
                  </a:cubicBezTo>
                  <a:cubicBezTo>
                    <a:pt x="2415" y="2165"/>
                    <a:pt x="2402" y="2158"/>
                    <a:pt x="2388" y="2145"/>
                  </a:cubicBezTo>
                  <a:cubicBezTo>
                    <a:pt x="2335" y="2091"/>
                    <a:pt x="2361" y="2037"/>
                    <a:pt x="2415" y="2037"/>
                  </a:cubicBezTo>
                  <a:close/>
                  <a:moveTo>
                    <a:pt x="1071" y="2145"/>
                  </a:moveTo>
                  <a:cubicBezTo>
                    <a:pt x="1152" y="2145"/>
                    <a:pt x="1152" y="2199"/>
                    <a:pt x="1125" y="2252"/>
                  </a:cubicBezTo>
                  <a:cubicBezTo>
                    <a:pt x="1098" y="2252"/>
                    <a:pt x="1071" y="2279"/>
                    <a:pt x="1071" y="2279"/>
                  </a:cubicBezTo>
                  <a:cubicBezTo>
                    <a:pt x="1071" y="2279"/>
                    <a:pt x="1044" y="2252"/>
                    <a:pt x="1044" y="2252"/>
                  </a:cubicBezTo>
                  <a:cubicBezTo>
                    <a:pt x="990" y="2199"/>
                    <a:pt x="1017" y="2145"/>
                    <a:pt x="1071" y="2145"/>
                  </a:cubicBezTo>
                  <a:close/>
                  <a:moveTo>
                    <a:pt x="2577" y="2232"/>
                  </a:moveTo>
                  <a:cubicBezTo>
                    <a:pt x="2597" y="2232"/>
                    <a:pt x="2617" y="2239"/>
                    <a:pt x="2630" y="2252"/>
                  </a:cubicBezTo>
                  <a:cubicBezTo>
                    <a:pt x="2657" y="2279"/>
                    <a:pt x="2657" y="2306"/>
                    <a:pt x="2630" y="2360"/>
                  </a:cubicBezTo>
                  <a:lnTo>
                    <a:pt x="2577" y="2360"/>
                  </a:lnTo>
                  <a:cubicBezTo>
                    <a:pt x="2523" y="2360"/>
                    <a:pt x="2496" y="2306"/>
                    <a:pt x="2523" y="2252"/>
                  </a:cubicBezTo>
                  <a:cubicBezTo>
                    <a:pt x="2536" y="2239"/>
                    <a:pt x="2556" y="2232"/>
                    <a:pt x="2577" y="2232"/>
                  </a:cubicBezTo>
                  <a:close/>
                  <a:moveTo>
                    <a:pt x="1205" y="2387"/>
                  </a:moveTo>
                  <a:cubicBezTo>
                    <a:pt x="1259" y="2387"/>
                    <a:pt x="1286" y="2414"/>
                    <a:pt x="1286" y="2441"/>
                  </a:cubicBezTo>
                  <a:cubicBezTo>
                    <a:pt x="1286" y="2468"/>
                    <a:pt x="1286" y="2494"/>
                    <a:pt x="1259" y="2494"/>
                  </a:cubicBezTo>
                  <a:cubicBezTo>
                    <a:pt x="1249" y="2515"/>
                    <a:pt x="1231" y="2524"/>
                    <a:pt x="1212" y="2524"/>
                  </a:cubicBezTo>
                  <a:cubicBezTo>
                    <a:pt x="1182" y="2524"/>
                    <a:pt x="1152" y="2501"/>
                    <a:pt x="1152" y="2468"/>
                  </a:cubicBezTo>
                  <a:cubicBezTo>
                    <a:pt x="1152" y="2414"/>
                    <a:pt x="1179" y="2387"/>
                    <a:pt x="1205" y="2387"/>
                  </a:cubicBezTo>
                  <a:close/>
                  <a:moveTo>
                    <a:pt x="2711" y="2441"/>
                  </a:moveTo>
                  <a:cubicBezTo>
                    <a:pt x="2765" y="2441"/>
                    <a:pt x="2765" y="2494"/>
                    <a:pt x="2738" y="2548"/>
                  </a:cubicBezTo>
                  <a:lnTo>
                    <a:pt x="2657" y="2548"/>
                  </a:lnTo>
                  <a:cubicBezTo>
                    <a:pt x="2657" y="2521"/>
                    <a:pt x="2630" y="2494"/>
                    <a:pt x="2657" y="2468"/>
                  </a:cubicBezTo>
                  <a:cubicBezTo>
                    <a:pt x="2657" y="2441"/>
                    <a:pt x="2684" y="2441"/>
                    <a:pt x="2711" y="2441"/>
                  </a:cubicBezTo>
                  <a:close/>
                  <a:moveTo>
                    <a:pt x="2792" y="2575"/>
                  </a:moveTo>
                  <a:cubicBezTo>
                    <a:pt x="2845" y="2575"/>
                    <a:pt x="2872" y="2656"/>
                    <a:pt x="2845" y="2710"/>
                  </a:cubicBezTo>
                  <a:cubicBezTo>
                    <a:pt x="2831" y="2717"/>
                    <a:pt x="2815" y="2720"/>
                    <a:pt x="2798" y="2720"/>
                  </a:cubicBezTo>
                  <a:cubicBezTo>
                    <a:pt x="2754" y="2720"/>
                    <a:pt x="2711" y="2695"/>
                    <a:pt x="2711" y="2656"/>
                  </a:cubicBezTo>
                  <a:cubicBezTo>
                    <a:pt x="2711" y="2602"/>
                    <a:pt x="2765" y="2575"/>
                    <a:pt x="2792" y="2575"/>
                  </a:cubicBezTo>
                  <a:close/>
                  <a:moveTo>
                    <a:pt x="1313" y="2575"/>
                  </a:moveTo>
                  <a:cubicBezTo>
                    <a:pt x="1394" y="2575"/>
                    <a:pt x="1420" y="2683"/>
                    <a:pt x="1340" y="2736"/>
                  </a:cubicBezTo>
                  <a:lnTo>
                    <a:pt x="1313" y="2736"/>
                  </a:lnTo>
                  <a:cubicBezTo>
                    <a:pt x="1286" y="2736"/>
                    <a:pt x="1232" y="2683"/>
                    <a:pt x="1232" y="2656"/>
                  </a:cubicBezTo>
                  <a:cubicBezTo>
                    <a:pt x="1232" y="2629"/>
                    <a:pt x="1286" y="2575"/>
                    <a:pt x="1313" y="2575"/>
                  </a:cubicBezTo>
                  <a:close/>
                  <a:moveTo>
                    <a:pt x="2955" y="2746"/>
                  </a:moveTo>
                  <a:cubicBezTo>
                    <a:pt x="2975" y="2746"/>
                    <a:pt x="2996" y="2752"/>
                    <a:pt x="3007" y="2763"/>
                  </a:cubicBezTo>
                  <a:cubicBezTo>
                    <a:pt x="3034" y="2790"/>
                    <a:pt x="3034" y="2817"/>
                    <a:pt x="3007" y="2844"/>
                  </a:cubicBezTo>
                  <a:cubicBezTo>
                    <a:pt x="3000" y="2851"/>
                    <a:pt x="2988" y="2855"/>
                    <a:pt x="2976" y="2855"/>
                  </a:cubicBezTo>
                  <a:cubicBezTo>
                    <a:pt x="2942" y="2855"/>
                    <a:pt x="2899" y="2830"/>
                    <a:pt x="2899" y="2790"/>
                  </a:cubicBezTo>
                  <a:cubicBezTo>
                    <a:pt x="2899" y="2759"/>
                    <a:pt x="2927" y="2746"/>
                    <a:pt x="2955" y="2746"/>
                  </a:cubicBezTo>
                  <a:close/>
                  <a:moveTo>
                    <a:pt x="1394" y="2763"/>
                  </a:moveTo>
                  <a:cubicBezTo>
                    <a:pt x="1420" y="2763"/>
                    <a:pt x="1474" y="2817"/>
                    <a:pt x="1474" y="2844"/>
                  </a:cubicBezTo>
                  <a:cubicBezTo>
                    <a:pt x="1474" y="2844"/>
                    <a:pt x="1447" y="2871"/>
                    <a:pt x="1447" y="2871"/>
                  </a:cubicBezTo>
                  <a:cubicBezTo>
                    <a:pt x="1428" y="2881"/>
                    <a:pt x="1408" y="2887"/>
                    <a:pt x="1391" y="2887"/>
                  </a:cubicBezTo>
                  <a:cubicBezTo>
                    <a:pt x="1361" y="2887"/>
                    <a:pt x="1340" y="2868"/>
                    <a:pt x="1340" y="2817"/>
                  </a:cubicBezTo>
                  <a:cubicBezTo>
                    <a:pt x="1340" y="2790"/>
                    <a:pt x="1367" y="2763"/>
                    <a:pt x="1394" y="2763"/>
                  </a:cubicBezTo>
                  <a:close/>
                  <a:moveTo>
                    <a:pt x="3532" y="2467"/>
                  </a:moveTo>
                  <a:cubicBezTo>
                    <a:pt x="3514" y="2484"/>
                    <a:pt x="3493" y="2507"/>
                    <a:pt x="3464" y="2521"/>
                  </a:cubicBezTo>
                  <a:cubicBezTo>
                    <a:pt x="3410" y="2575"/>
                    <a:pt x="3383" y="2629"/>
                    <a:pt x="3329" y="2710"/>
                  </a:cubicBezTo>
                  <a:cubicBezTo>
                    <a:pt x="3302" y="2790"/>
                    <a:pt x="3276" y="2844"/>
                    <a:pt x="3276" y="2871"/>
                  </a:cubicBezTo>
                  <a:lnTo>
                    <a:pt x="3249" y="2898"/>
                  </a:lnTo>
                  <a:lnTo>
                    <a:pt x="3222" y="2871"/>
                  </a:lnTo>
                  <a:cubicBezTo>
                    <a:pt x="3222" y="2844"/>
                    <a:pt x="3195" y="2844"/>
                    <a:pt x="3195" y="2817"/>
                  </a:cubicBezTo>
                  <a:cubicBezTo>
                    <a:pt x="3195" y="2768"/>
                    <a:pt x="3395" y="2564"/>
                    <a:pt x="3532" y="2467"/>
                  </a:cubicBezTo>
                  <a:close/>
                  <a:moveTo>
                    <a:pt x="1528" y="2978"/>
                  </a:moveTo>
                  <a:cubicBezTo>
                    <a:pt x="1582" y="2978"/>
                    <a:pt x="1609" y="3059"/>
                    <a:pt x="1582" y="3086"/>
                  </a:cubicBezTo>
                  <a:cubicBezTo>
                    <a:pt x="1568" y="3099"/>
                    <a:pt x="1548" y="3106"/>
                    <a:pt x="1528" y="3106"/>
                  </a:cubicBezTo>
                  <a:cubicBezTo>
                    <a:pt x="1508" y="3106"/>
                    <a:pt x="1488" y="3099"/>
                    <a:pt x="1474" y="3086"/>
                  </a:cubicBezTo>
                  <a:cubicBezTo>
                    <a:pt x="1474" y="3059"/>
                    <a:pt x="1474" y="3059"/>
                    <a:pt x="1474" y="3032"/>
                  </a:cubicBezTo>
                  <a:cubicBezTo>
                    <a:pt x="1474" y="3005"/>
                    <a:pt x="1501" y="2978"/>
                    <a:pt x="1528" y="2978"/>
                  </a:cubicBezTo>
                  <a:close/>
                  <a:moveTo>
                    <a:pt x="3105" y="2974"/>
                  </a:moveTo>
                  <a:cubicBezTo>
                    <a:pt x="3128" y="2974"/>
                    <a:pt x="3153" y="2990"/>
                    <a:pt x="3168" y="3005"/>
                  </a:cubicBezTo>
                  <a:cubicBezTo>
                    <a:pt x="3195" y="3059"/>
                    <a:pt x="3195" y="3086"/>
                    <a:pt x="3168" y="3113"/>
                  </a:cubicBezTo>
                  <a:cubicBezTo>
                    <a:pt x="3153" y="3117"/>
                    <a:pt x="3139" y="3118"/>
                    <a:pt x="3126" y="3118"/>
                  </a:cubicBezTo>
                  <a:cubicBezTo>
                    <a:pt x="3041" y="3118"/>
                    <a:pt x="2991" y="3052"/>
                    <a:pt x="3061" y="3005"/>
                  </a:cubicBezTo>
                  <a:cubicBezTo>
                    <a:pt x="3072" y="2983"/>
                    <a:pt x="3088" y="2974"/>
                    <a:pt x="3105" y="2974"/>
                  </a:cubicBezTo>
                  <a:close/>
                  <a:moveTo>
                    <a:pt x="3279" y="3146"/>
                  </a:moveTo>
                  <a:cubicBezTo>
                    <a:pt x="3296" y="3146"/>
                    <a:pt x="3316" y="3153"/>
                    <a:pt x="3329" y="3167"/>
                  </a:cubicBezTo>
                  <a:cubicBezTo>
                    <a:pt x="3356" y="3193"/>
                    <a:pt x="3356" y="3247"/>
                    <a:pt x="3329" y="3274"/>
                  </a:cubicBezTo>
                  <a:lnTo>
                    <a:pt x="3302" y="3274"/>
                  </a:lnTo>
                  <a:cubicBezTo>
                    <a:pt x="3222" y="3274"/>
                    <a:pt x="3195" y="3220"/>
                    <a:pt x="3249" y="3167"/>
                  </a:cubicBezTo>
                  <a:cubicBezTo>
                    <a:pt x="3249" y="3153"/>
                    <a:pt x="3262" y="3146"/>
                    <a:pt x="3279" y="3146"/>
                  </a:cubicBezTo>
                  <a:close/>
                  <a:moveTo>
                    <a:pt x="1641" y="3136"/>
                  </a:moveTo>
                  <a:cubicBezTo>
                    <a:pt x="1648" y="3136"/>
                    <a:pt x="1655" y="3137"/>
                    <a:pt x="1662" y="3140"/>
                  </a:cubicBezTo>
                  <a:cubicBezTo>
                    <a:pt x="1716" y="3167"/>
                    <a:pt x="1743" y="3220"/>
                    <a:pt x="1716" y="3274"/>
                  </a:cubicBezTo>
                  <a:cubicBezTo>
                    <a:pt x="1703" y="3288"/>
                    <a:pt x="1689" y="3294"/>
                    <a:pt x="1673" y="3294"/>
                  </a:cubicBezTo>
                  <a:cubicBezTo>
                    <a:pt x="1656" y="3294"/>
                    <a:pt x="1636" y="3288"/>
                    <a:pt x="1609" y="3274"/>
                  </a:cubicBezTo>
                  <a:cubicBezTo>
                    <a:pt x="1535" y="3250"/>
                    <a:pt x="1573" y="3136"/>
                    <a:pt x="1641" y="3136"/>
                  </a:cubicBezTo>
                  <a:close/>
                  <a:moveTo>
                    <a:pt x="3356" y="3328"/>
                  </a:moveTo>
                  <a:cubicBezTo>
                    <a:pt x="3383" y="3328"/>
                    <a:pt x="3410" y="3328"/>
                    <a:pt x="3437" y="3355"/>
                  </a:cubicBezTo>
                  <a:cubicBezTo>
                    <a:pt x="3437" y="3382"/>
                    <a:pt x="3437" y="3382"/>
                    <a:pt x="3437" y="3409"/>
                  </a:cubicBezTo>
                  <a:cubicBezTo>
                    <a:pt x="3410" y="3435"/>
                    <a:pt x="3410" y="3435"/>
                    <a:pt x="3383" y="3435"/>
                  </a:cubicBezTo>
                  <a:cubicBezTo>
                    <a:pt x="3329" y="3435"/>
                    <a:pt x="3302" y="3355"/>
                    <a:pt x="3356" y="3328"/>
                  </a:cubicBezTo>
                  <a:close/>
                  <a:moveTo>
                    <a:pt x="1754" y="3313"/>
                  </a:moveTo>
                  <a:cubicBezTo>
                    <a:pt x="1767" y="3313"/>
                    <a:pt x="1781" y="3318"/>
                    <a:pt x="1797" y="3328"/>
                  </a:cubicBezTo>
                  <a:cubicBezTo>
                    <a:pt x="1824" y="3355"/>
                    <a:pt x="1824" y="3409"/>
                    <a:pt x="1797" y="3435"/>
                  </a:cubicBezTo>
                  <a:cubicBezTo>
                    <a:pt x="1783" y="3449"/>
                    <a:pt x="1770" y="3456"/>
                    <a:pt x="1757" y="3456"/>
                  </a:cubicBezTo>
                  <a:cubicBezTo>
                    <a:pt x="1743" y="3456"/>
                    <a:pt x="1730" y="3449"/>
                    <a:pt x="1716" y="3435"/>
                  </a:cubicBezTo>
                  <a:cubicBezTo>
                    <a:pt x="1673" y="3392"/>
                    <a:pt x="1700" y="3313"/>
                    <a:pt x="1754" y="3313"/>
                  </a:cubicBezTo>
                  <a:close/>
                  <a:moveTo>
                    <a:pt x="3518" y="3462"/>
                  </a:moveTo>
                  <a:cubicBezTo>
                    <a:pt x="3544" y="3462"/>
                    <a:pt x="3598" y="3516"/>
                    <a:pt x="3598" y="3543"/>
                  </a:cubicBezTo>
                  <a:cubicBezTo>
                    <a:pt x="3598" y="3570"/>
                    <a:pt x="3571" y="3570"/>
                    <a:pt x="3571" y="3597"/>
                  </a:cubicBezTo>
                  <a:cubicBezTo>
                    <a:pt x="3564" y="3604"/>
                    <a:pt x="3553" y="3607"/>
                    <a:pt x="3541" y="3607"/>
                  </a:cubicBezTo>
                  <a:cubicBezTo>
                    <a:pt x="3507" y="3607"/>
                    <a:pt x="3464" y="3582"/>
                    <a:pt x="3464" y="3543"/>
                  </a:cubicBezTo>
                  <a:cubicBezTo>
                    <a:pt x="3464" y="3489"/>
                    <a:pt x="3491" y="3462"/>
                    <a:pt x="3518" y="3462"/>
                  </a:cubicBezTo>
                  <a:close/>
                  <a:moveTo>
                    <a:pt x="1879" y="3494"/>
                  </a:moveTo>
                  <a:cubicBezTo>
                    <a:pt x="1904" y="3494"/>
                    <a:pt x="1931" y="3532"/>
                    <a:pt x="1931" y="3570"/>
                  </a:cubicBezTo>
                  <a:cubicBezTo>
                    <a:pt x="1931" y="3597"/>
                    <a:pt x="1918" y="3610"/>
                    <a:pt x="1901" y="3610"/>
                  </a:cubicBezTo>
                  <a:cubicBezTo>
                    <a:pt x="1884" y="3610"/>
                    <a:pt x="1864" y="3597"/>
                    <a:pt x="1851" y="3570"/>
                  </a:cubicBezTo>
                  <a:cubicBezTo>
                    <a:pt x="1824" y="3543"/>
                    <a:pt x="1824" y="3543"/>
                    <a:pt x="1851" y="3516"/>
                  </a:cubicBezTo>
                  <a:cubicBezTo>
                    <a:pt x="1859" y="3500"/>
                    <a:pt x="1869" y="3494"/>
                    <a:pt x="1879" y="3494"/>
                  </a:cubicBezTo>
                  <a:close/>
                  <a:moveTo>
                    <a:pt x="4163" y="2978"/>
                  </a:moveTo>
                  <a:lnTo>
                    <a:pt x="4163" y="3032"/>
                  </a:lnTo>
                  <a:cubicBezTo>
                    <a:pt x="4163" y="3086"/>
                    <a:pt x="4109" y="3274"/>
                    <a:pt x="4055" y="3355"/>
                  </a:cubicBezTo>
                  <a:cubicBezTo>
                    <a:pt x="4055" y="3409"/>
                    <a:pt x="4002" y="3462"/>
                    <a:pt x="3975" y="3516"/>
                  </a:cubicBezTo>
                  <a:cubicBezTo>
                    <a:pt x="3948" y="3570"/>
                    <a:pt x="3921" y="3624"/>
                    <a:pt x="3894" y="3651"/>
                  </a:cubicBezTo>
                  <a:cubicBezTo>
                    <a:pt x="3894" y="3677"/>
                    <a:pt x="3867" y="3704"/>
                    <a:pt x="3867" y="3704"/>
                  </a:cubicBezTo>
                  <a:cubicBezTo>
                    <a:pt x="3867" y="3704"/>
                    <a:pt x="3733" y="3516"/>
                    <a:pt x="3706" y="3489"/>
                  </a:cubicBezTo>
                  <a:cubicBezTo>
                    <a:pt x="3706" y="3462"/>
                    <a:pt x="3706" y="3462"/>
                    <a:pt x="3733" y="3435"/>
                  </a:cubicBezTo>
                  <a:cubicBezTo>
                    <a:pt x="3733" y="3409"/>
                    <a:pt x="3813" y="3328"/>
                    <a:pt x="3894" y="3247"/>
                  </a:cubicBezTo>
                  <a:cubicBezTo>
                    <a:pt x="4055" y="3140"/>
                    <a:pt x="4082" y="3086"/>
                    <a:pt x="4136" y="3005"/>
                  </a:cubicBezTo>
                  <a:lnTo>
                    <a:pt x="4163" y="2978"/>
                  </a:lnTo>
                  <a:close/>
                  <a:moveTo>
                    <a:pt x="3614" y="3618"/>
                  </a:moveTo>
                  <a:cubicBezTo>
                    <a:pt x="3618" y="3618"/>
                    <a:pt x="3621" y="3620"/>
                    <a:pt x="3625" y="3624"/>
                  </a:cubicBezTo>
                  <a:cubicBezTo>
                    <a:pt x="3679" y="3624"/>
                    <a:pt x="3706" y="3651"/>
                    <a:pt x="3679" y="3704"/>
                  </a:cubicBezTo>
                  <a:cubicBezTo>
                    <a:pt x="3679" y="3718"/>
                    <a:pt x="3665" y="3724"/>
                    <a:pt x="3649" y="3724"/>
                  </a:cubicBezTo>
                  <a:cubicBezTo>
                    <a:pt x="3632" y="3724"/>
                    <a:pt x="3612" y="3718"/>
                    <a:pt x="3598" y="3704"/>
                  </a:cubicBezTo>
                  <a:cubicBezTo>
                    <a:pt x="3575" y="3681"/>
                    <a:pt x="3592" y="3618"/>
                    <a:pt x="3614" y="3618"/>
                  </a:cubicBezTo>
                  <a:close/>
                  <a:moveTo>
                    <a:pt x="1999" y="3657"/>
                  </a:moveTo>
                  <a:cubicBezTo>
                    <a:pt x="2012" y="3657"/>
                    <a:pt x="2025" y="3664"/>
                    <a:pt x="2039" y="3677"/>
                  </a:cubicBezTo>
                  <a:cubicBezTo>
                    <a:pt x="2066" y="3731"/>
                    <a:pt x="2066" y="3758"/>
                    <a:pt x="2039" y="3785"/>
                  </a:cubicBezTo>
                  <a:cubicBezTo>
                    <a:pt x="2025" y="3798"/>
                    <a:pt x="2012" y="3805"/>
                    <a:pt x="1999" y="3805"/>
                  </a:cubicBezTo>
                  <a:cubicBezTo>
                    <a:pt x="1985" y="3805"/>
                    <a:pt x="1972" y="3798"/>
                    <a:pt x="1958" y="3785"/>
                  </a:cubicBezTo>
                  <a:cubicBezTo>
                    <a:pt x="1931" y="3758"/>
                    <a:pt x="1931" y="3704"/>
                    <a:pt x="1958" y="3677"/>
                  </a:cubicBezTo>
                  <a:cubicBezTo>
                    <a:pt x="1972" y="3664"/>
                    <a:pt x="1985" y="3657"/>
                    <a:pt x="1999" y="3657"/>
                  </a:cubicBezTo>
                  <a:close/>
                  <a:moveTo>
                    <a:pt x="4136" y="3355"/>
                  </a:moveTo>
                  <a:cubicBezTo>
                    <a:pt x="4136" y="3355"/>
                    <a:pt x="4109" y="3543"/>
                    <a:pt x="4082" y="3597"/>
                  </a:cubicBezTo>
                  <a:cubicBezTo>
                    <a:pt x="4082" y="3651"/>
                    <a:pt x="4055" y="3704"/>
                    <a:pt x="4028" y="3758"/>
                  </a:cubicBezTo>
                  <a:cubicBezTo>
                    <a:pt x="4002" y="3812"/>
                    <a:pt x="4002" y="3839"/>
                    <a:pt x="3975" y="3839"/>
                  </a:cubicBezTo>
                  <a:cubicBezTo>
                    <a:pt x="3975" y="3839"/>
                    <a:pt x="3975" y="3839"/>
                    <a:pt x="3948" y="3812"/>
                  </a:cubicBezTo>
                  <a:cubicBezTo>
                    <a:pt x="3921" y="3785"/>
                    <a:pt x="3921" y="3758"/>
                    <a:pt x="3948" y="3731"/>
                  </a:cubicBezTo>
                  <a:cubicBezTo>
                    <a:pt x="3948" y="3704"/>
                    <a:pt x="3975" y="3624"/>
                    <a:pt x="4028" y="3570"/>
                  </a:cubicBezTo>
                  <a:cubicBezTo>
                    <a:pt x="4055" y="3489"/>
                    <a:pt x="4109" y="3409"/>
                    <a:pt x="4109" y="3382"/>
                  </a:cubicBezTo>
                  <a:cubicBezTo>
                    <a:pt x="4109" y="3355"/>
                    <a:pt x="4136" y="3355"/>
                    <a:pt x="4136" y="3355"/>
                  </a:cubicBezTo>
                  <a:close/>
                  <a:moveTo>
                    <a:pt x="3760" y="3785"/>
                  </a:moveTo>
                  <a:cubicBezTo>
                    <a:pt x="3813" y="3785"/>
                    <a:pt x="3840" y="3866"/>
                    <a:pt x="3813" y="3893"/>
                  </a:cubicBezTo>
                  <a:cubicBezTo>
                    <a:pt x="3786" y="3906"/>
                    <a:pt x="3766" y="3913"/>
                    <a:pt x="3749" y="3913"/>
                  </a:cubicBezTo>
                  <a:cubicBezTo>
                    <a:pt x="3733" y="3913"/>
                    <a:pt x="3719" y="3906"/>
                    <a:pt x="3706" y="3893"/>
                  </a:cubicBezTo>
                  <a:cubicBezTo>
                    <a:pt x="3679" y="3839"/>
                    <a:pt x="3706" y="3785"/>
                    <a:pt x="3760" y="3785"/>
                  </a:cubicBezTo>
                  <a:close/>
                  <a:moveTo>
                    <a:pt x="2106" y="3819"/>
                  </a:moveTo>
                  <a:cubicBezTo>
                    <a:pt x="2120" y="3819"/>
                    <a:pt x="2133" y="3825"/>
                    <a:pt x="2146" y="3839"/>
                  </a:cubicBezTo>
                  <a:cubicBezTo>
                    <a:pt x="2173" y="3866"/>
                    <a:pt x="2200" y="3946"/>
                    <a:pt x="2173" y="3973"/>
                  </a:cubicBezTo>
                  <a:cubicBezTo>
                    <a:pt x="2165" y="3981"/>
                    <a:pt x="2153" y="3984"/>
                    <a:pt x="2139" y="3984"/>
                  </a:cubicBezTo>
                  <a:cubicBezTo>
                    <a:pt x="2104" y="3984"/>
                    <a:pt x="2058" y="3965"/>
                    <a:pt x="2039" y="3946"/>
                  </a:cubicBezTo>
                  <a:cubicBezTo>
                    <a:pt x="2039" y="3919"/>
                    <a:pt x="2039" y="3866"/>
                    <a:pt x="2066" y="3839"/>
                  </a:cubicBezTo>
                  <a:cubicBezTo>
                    <a:pt x="2079" y="3825"/>
                    <a:pt x="2093" y="3819"/>
                    <a:pt x="2106" y="3819"/>
                  </a:cubicBezTo>
                  <a:close/>
                  <a:moveTo>
                    <a:pt x="3894" y="3946"/>
                  </a:moveTo>
                  <a:cubicBezTo>
                    <a:pt x="3921" y="3946"/>
                    <a:pt x="3975" y="4000"/>
                    <a:pt x="3975" y="4027"/>
                  </a:cubicBezTo>
                  <a:cubicBezTo>
                    <a:pt x="3975" y="4054"/>
                    <a:pt x="3948" y="4081"/>
                    <a:pt x="3921" y="4081"/>
                  </a:cubicBezTo>
                  <a:cubicBezTo>
                    <a:pt x="3907" y="4094"/>
                    <a:pt x="3901" y="4101"/>
                    <a:pt x="3891" y="4101"/>
                  </a:cubicBezTo>
                  <a:cubicBezTo>
                    <a:pt x="3881" y="4101"/>
                    <a:pt x="3867" y="4094"/>
                    <a:pt x="3840" y="4081"/>
                  </a:cubicBezTo>
                  <a:cubicBezTo>
                    <a:pt x="3813" y="4027"/>
                    <a:pt x="3840" y="3946"/>
                    <a:pt x="3894" y="3946"/>
                  </a:cubicBezTo>
                  <a:close/>
                  <a:moveTo>
                    <a:pt x="2241" y="4034"/>
                  </a:moveTo>
                  <a:cubicBezTo>
                    <a:pt x="2254" y="4034"/>
                    <a:pt x="2267" y="4040"/>
                    <a:pt x="2281" y="4054"/>
                  </a:cubicBezTo>
                  <a:cubicBezTo>
                    <a:pt x="2308" y="4054"/>
                    <a:pt x="2308" y="4108"/>
                    <a:pt x="2254" y="4134"/>
                  </a:cubicBezTo>
                  <a:lnTo>
                    <a:pt x="2281" y="4134"/>
                  </a:lnTo>
                  <a:cubicBezTo>
                    <a:pt x="2254" y="4148"/>
                    <a:pt x="2241" y="4155"/>
                    <a:pt x="2230" y="4155"/>
                  </a:cubicBezTo>
                  <a:cubicBezTo>
                    <a:pt x="2220" y="4155"/>
                    <a:pt x="2214" y="4148"/>
                    <a:pt x="2200" y="4134"/>
                  </a:cubicBezTo>
                  <a:cubicBezTo>
                    <a:pt x="2173" y="4108"/>
                    <a:pt x="2173" y="4081"/>
                    <a:pt x="2200" y="4054"/>
                  </a:cubicBezTo>
                  <a:cubicBezTo>
                    <a:pt x="2214" y="4040"/>
                    <a:pt x="2227" y="4034"/>
                    <a:pt x="2241" y="4034"/>
                  </a:cubicBezTo>
                  <a:close/>
                  <a:moveTo>
                    <a:pt x="3986" y="4096"/>
                  </a:moveTo>
                  <a:cubicBezTo>
                    <a:pt x="4004" y="4096"/>
                    <a:pt x="4036" y="4115"/>
                    <a:pt x="4055" y="4134"/>
                  </a:cubicBezTo>
                  <a:cubicBezTo>
                    <a:pt x="4082" y="4161"/>
                    <a:pt x="4082" y="4188"/>
                    <a:pt x="4055" y="4215"/>
                  </a:cubicBezTo>
                  <a:cubicBezTo>
                    <a:pt x="4028" y="4242"/>
                    <a:pt x="4028" y="4242"/>
                    <a:pt x="4002" y="4242"/>
                  </a:cubicBezTo>
                  <a:cubicBezTo>
                    <a:pt x="3975" y="4242"/>
                    <a:pt x="3948" y="4215"/>
                    <a:pt x="3921" y="4188"/>
                  </a:cubicBezTo>
                  <a:cubicBezTo>
                    <a:pt x="3921" y="4161"/>
                    <a:pt x="3948" y="4108"/>
                    <a:pt x="3975" y="4108"/>
                  </a:cubicBezTo>
                  <a:cubicBezTo>
                    <a:pt x="3975" y="4100"/>
                    <a:pt x="3979" y="4096"/>
                    <a:pt x="3986" y="4096"/>
                  </a:cubicBezTo>
                  <a:close/>
                  <a:moveTo>
                    <a:pt x="2335" y="4161"/>
                  </a:moveTo>
                  <a:cubicBezTo>
                    <a:pt x="2361" y="4161"/>
                    <a:pt x="2388" y="4188"/>
                    <a:pt x="2388" y="4215"/>
                  </a:cubicBezTo>
                  <a:cubicBezTo>
                    <a:pt x="2376" y="4252"/>
                    <a:pt x="2353" y="4266"/>
                    <a:pt x="2331" y="4266"/>
                  </a:cubicBezTo>
                  <a:cubicBezTo>
                    <a:pt x="2305" y="4266"/>
                    <a:pt x="2281" y="4245"/>
                    <a:pt x="2281" y="4215"/>
                  </a:cubicBezTo>
                  <a:cubicBezTo>
                    <a:pt x="2281" y="4161"/>
                    <a:pt x="2281" y="4161"/>
                    <a:pt x="2335" y="4161"/>
                  </a:cubicBezTo>
                  <a:close/>
                  <a:moveTo>
                    <a:pt x="2415" y="4303"/>
                  </a:moveTo>
                  <a:cubicBezTo>
                    <a:pt x="2435" y="4303"/>
                    <a:pt x="2456" y="4309"/>
                    <a:pt x="2469" y="4323"/>
                  </a:cubicBezTo>
                  <a:cubicBezTo>
                    <a:pt x="2523" y="4350"/>
                    <a:pt x="2523" y="4376"/>
                    <a:pt x="2469" y="4403"/>
                  </a:cubicBezTo>
                  <a:cubicBezTo>
                    <a:pt x="2457" y="4416"/>
                    <a:pt x="2441" y="4421"/>
                    <a:pt x="2426" y="4421"/>
                  </a:cubicBezTo>
                  <a:cubicBezTo>
                    <a:pt x="2374" y="4421"/>
                    <a:pt x="2320" y="4364"/>
                    <a:pt x="2361" y="4323"/>
                  </a:cubicBezTo>
                  <a:cubicBezTo>
                    <a:pt x="2375" y="4309"/>
                    <a:pt x="2395" y="4303"/>
                    <a:pt x="2415" y="4303"/>
                  </a:cubicBezTo>
                  <a:close/>
                  <a:moveTo>
                    <a:pt x="4109" y="4303"/>
                  </a:moveTo>
                  <a:cubicBezTo>
                    <a:pt x="4129" y="4303"/>
                    <a:pt x="4149" y="4309"/>
                    <a:pt x="4163" y="4323"/>
                  </a:cubicBezTo>
                  <a:cubicBezTo>
                    <a:pt x="4163" y="4350"/>
                    <a:pt x="4190" y="4403"/>
                    <a:pt x="4163" y="4430"/>
                  </a:cubicBezTo>
                  <a:cubicBezTo>
                    <a:pt x="4149" y="4444"/>
                    <a:pt x="4129" y="4450"/>
                    <a:pt x="4109" y="4450"/>
                  </a:cubicBezTo>
                  <a:cubicBezTo>
                    <a:pt x="4089" y="4450"/>
                    <a:pt x="4069" y="4444"/>
                    <a:pt x="4055" y="4430"/>
                  </a:cubicBezTo>
                  <a:cubicBezTo>
                    <a:pt x="4028" y="4403"/>
                    <a:pt x="4028" y="4350"/>
                    <a:pt x="4055" y="4323"/>
                  </a:cubicBezTo>
                  <a:cubicBezTo>
                    <a:pt x="4069" y="4309"/>
                    <a:pt x="4089" y="4303"/>
                    <a:pt x="4109" y="4303"/>
                  </a:cubicBezTo>
                  <a:close/>
                  <a:moveTo>
                    <a:pt x="1878" y="3919"/>
                  </a:moveTo>
                  <a:cubicBezTo>
                    <a:pt x="1878" y="3919"/>
                    <a:pt x="1904" y="3946"/>
                    <a:pt x="1931" y="3973"/>
                  </a:cubicBezTo>
                  <a:lnTo>
                    <a:pt x="1985" y="4054"/>
                  </a:lnTo>
                  <a:lnTo>
                    <a:pt x="1931" y="4081"/>
                  </a:lnTo>
                  <a:cubicBezTo>
                    <a:pt x="1904" y="4108"/>
                    <a:pt x="1904" y="4134"/>
                    <a:pt x="1878" y="4134"/>
                  </a:cubicBezTo>
                  <a:cubicBezTo>
                    <a:pt x="1878" y="4134"/>
                    <a:pt x="1824" y="4188"/>
                    <a:pt x="1770" y="4269"/>
                  </a:cubicBezTo>
                  <a:cubicBezTo>
                    <a:pt x="1636" y="4403"/>
                    <a:pt x="1582" y="4457"/>
                    <a:pt x="1474" y="4511"/>
                  </a:cubicBezTo>
                  <a:cubicBezTo>
                    <a:pt x="1447" y="4511"/>
                    <a:pt x="1394" y="4538"/>
                    <a:pt x="1394" y="4538"/>
                  </a:cubicBezTo>
                  <a:cubicBezTo>
                    <a:pt x="1367" y="4538"/>
                    <a:pt x="1367" y="4511"/>
                    <a:pt x="1420" y="4484"/>
                  </a:cubicBezTo>
                  <a:cubicBezTo>
                    <a:pt x="1474" y="4430"/>
                    <a:pt x="1555" y="4323"/>
                    <a:pt x="1662" y="4161"/>
                  </a:cubicBezTo>
                  <a:cubicBezTo>
                    <a:pt x="1770" y="4027"/>
                    <a:pt x="1851" y="3919"/>
                    <a:pt x="1878" y="3919"/>
                  </a:cubicBezTo>
                  <a:close/>
                  <a:moveTo>
                    <a:pt x="4200" y="4491"/>
                  </a:moveTo>
                  <a:cubicBezTo>
                    <a:pt x="4217" y="4491"/>
                    <a:pt x="4230" y="4497"/>
                    <a:pt x="4244" y="4511"/>
                  </a:cubicBezTo>
                  <a:cubicBezTo>
                    <a:pt x="4270" y="4538"/>
                    <a:pt x="4270" y="4592"/>
                    <a:pt x="4244" y="4618"/>
                  </a:cubicBezTo>
                  <a:cubicBezTo>
                    <a:pt x="4224" y="4637"/>
                    <a:pt x="4202" y="4646"/>
                    <a:pt x="4181" y="4646"/>
                  </a:cubicBezTo>
                  <a:cubicBezTo>
                    <a:pt x="4143" y="4646"/>
                    <a:pt x="4109" y="4617"/>
                    <a:pt x="4109" y="4565"/>
                  </a:cubicBezTo>
                  <a:cubicBezTo>
                    <a:pt x="4109" y="4538"/>
                    <a:pt x="4136" y="4538"/>
                    <a:pt x="4136" y="4511"/>
                  </a:cubicBezTo>
                  <a:cubicBezTo>
                    <a:pt x="4163" y="4497"/>
                    <a:pt x="4183" y="4491"/>
                    <a:pt x="4200" y="4491"/>
                  </a:cubicBezTo>
                  <a:close/>
                  <a:moveTo>
                    <a:pt x="2570" y="4445"/>
                  </a:moveTo>
                  <a:cubicBezTo>
                    <a:pt x="2580" y="4445"/>
                    <a:pt x="2586" y="4457"/>
                    <a:pt x="2603" y="4457"/>
                  </a:cubicBezTo>
                  <a:cubicBezTo>
                    <a:pt x="2630" y="4484"/>
                    <a:pt x="2657" y="4511"/>
                    <a:pt x="2630" y="4538"/>
                  </a:cubicBezTo>
                  <a:cubicBezTo>
                    <a:pt x="2603" y="4565"/>
                    <a:pt x="2630" y="4565"/>
                    <a:pt x="2630" y="4565"/>
                  </a:cubicBezTo>
                  <a:cubicBezTo>
                    <a:pt x="2684" y="4565"/>
                    <a:pt x="2711" y="4592"/>
                    <a:pt x="2684" y="4645"/>
                  </a:cubicBezTo>
                  <a:cubicBezTo>
                    <a:pt x="2684" y="4645"/>
                    <a:pt x="2657" y="4672"/>
                    <a:pt x="2630" y="4672"/>
                  </a:cubicBezTo>
                  <a:cubicBezTo>
                    <a:pt x="2603" y="4672"/>
                    <a:pt x="2577" y="4645"/>
                    <a:pt x="2577" y="4592"/>
                  </a:cubicBezTo>
                  <a:cubicBezTo>
                    <a:pt x="2577" y="4592"/>
                    <a:pt x="2577" y="4565"/>
                    <a:pt x="2550" y="4565"/>
                  </a:cubicBezTo>
                  <a:cubicBezTo>
                    <a:pt x="2523" y="4538"/>
                    <a:pt x="2523" y="4538"/>
                    <a:pt x="2523" y="4511"/>
                  </a:cubicBezTo>
                  <a:cubicBezTo>
                    <a:pt x="2523" y="4484"/>
                    <a:pt x="2523" y="4457"/>
                    <a:pt x="2550" y="4457"/>
                  </a:cubicBezTo>
                  <a:cubicBezTo>
                    <a:pt x="2559" y="4448"/>
                    <a:pt x="2565" y="4445"/>
                    <a:pt x="2570" y="4445"/>
                  </a:cubicBezTo>
                  <a:close/>
                  <a:moveTo>
                    <a:pt x="2845" y="4726"/>
                  </a:moveTo>
                  <a:cubicBezTo>
                    <a:pt x="2899" y="4726"/>
                    <a:pt x="2926" y="4807"/>
                    <a:pt x="2872" y="4834"/>
                  </a:cubicBezTo>
                  <a:cubicBezTo>
                    <a:pt x="2859" y="4847"/>
                    <a:pt x="2845" y="4854"/>
                    <a:pt x="2832" y="4854"/>
                  </a:cubicBezTo>
                  <a:cubicBezTo>
                    <a:pt x="2819" y="4854"/>
                    <a:pt x="2805" y="4847"/>
                    <a:pt x="2792" y="4834"/>
                  </a:cubicBezTo>
                  <a:cubicBezTo>
                    <a:pt x="2765" y="4807"/>
                    <a:pt x="2792" y="4726"/>
                    <a:pt x="2845" y="4726"/>
                  </a:cubicBezTo>
                  <a:close/>
                  <a:moveTo>
                    <a:pt x="4297" y="4753"/>
                  </a:moveTo>
                  <a:cubicBezTo>
                    <a:pt x="4351" y="4753"/>
                    <a:pt x="4405" y="4834"/>
                    <a:pt x="4351" y="4887"/>
                  </a:cubicBezTo>
                  <a:cubicBezTo>
                    <a:pt x="4329" y="4898"/>
                    <a:pt x="4307" y="4905"/>
                    <a:pt x="4286" y="4905"/>
                  </a:cubicBezTo>
                  <a:cubicBezTo>
                    <a:pt x="4257" y="4905"/>
                    <a:pt x="4232" y="4892"/>
                    <a:pt x="4217" y="4860"/>
                  </a:cubicBezTo>
                  <a:cubicBezTo>
                    <a:pt x="4190" y="4807"/>
                    <a:pt x="4217" y="4753"/>
                    <a:pt x="4297" y="4753"/>
                  </a:cubicBezTo>
                  <a:close/>
                  <a:moveTo>
                    <a:pt x="4432" y="4538"/>
                  </a:moveTo>
                  <a:cubicBezTo>
                    <a:pt x="4432" y="4565"/>
                    <a:pt x="4432" y="4565"/>
                    <a:pt x="4485" y="4565"/>
                  </a:cubicBezTo>
                  <a:cubicBezTo>
                    <a:pt x="4539" y="4565"/>
                    <a:pt x="4566" y="4565"/>
                    <a:pt x="4620" y="4592"/>
                  </a:cubicBezTo>
                  <a:cubicBezTo>
                    <a:pt x="4647" y="4592"/>
                    <a:pt x="4674" y="4618"/>
                    <a:pt x="4808" y="4726"/>
                  </a:cubicBezTo>
                  <a:cubicBezTo>
                    <a:pt x="4916" y="4834"/>
                    <a:pt x="4996" y="4860"/>
                    <a:pt x="5185" y="4887"/>
                  </a:cubicBezTo>
                  <a:cubicBezTo>
                    <a:pt x="5225" y="4901"/>
                    <a:pt x="5265" y="4907"/>
                    <a:pt x="5299" y="4907"/>
                  </a:cubicBezTo>
                  <a:cubicBezTo>
                    <a:pt x="5332" y="4907"/>
                    <a:pt x="5359" y="4901"/>
                    <a:pt x="5373" y="4887"/>
                  </a:cubicBezTo>
                  <a:lnTo>
                    <a:pt x="5319" y="4887"/>
                  </a:lnTo>
                  <a:cubicBezTo>
                    <a:pt x="5211" y="4887"/>
                    <a:pt x="5050" y="4834"/>
                    <a:pt x="4969" y="4780"/>
                  </a:cubicBezTo>
                  <a:cubicBezTo>
                    <a:pt x="4943" y="4780"/>
                    <a:pt x="4862" y="4726"/>
                    <a:pt x="4808" y="4672"/>
                  </a:cubicBezTo>
                  <a:cubicBezTo>
                    <a:pt x="4674" y="4565"/>
                    <a:pt x="4620" y="4538"/>
                    <a:pt x="4539" y="4538"/>
                  </a:cubicBezTo>
                  <a:close/>
                  <a:moveTo>
                    <a:pt x="1528" y="1607"/>
                  </a:moveTo>
                  <a:cubicBezTo>
                    <a:pt x="1555" y="1607"/>
                    <a:pt x="1582" y="1607"/>
                    <a:pt x="1609" y="1634"/>
                  </a:cubicBezTo>
                  <a:cubicBezTo>
                    <a:pt x="1662" y="1661"/>
                    <a:pt x="1770" y="1795"/>
                    <a:pt x="1878" y="1957"/>
                  </a:cubicBezTo>
                  <a:cubicBezTo>
                    <a:pt x="1931" y="2010"/>
                    <a:pt x="2012" y="2118"/>
                    <a:pt x="2066" y="2226"/>
                  </a:cubicBezTo>
                  <a:cubicBezTo>
                    <a:pt x="2146" y="2306"/>
                    <a:pt x="2281" y="2521"/>
                    <a:pt x="2388" y="2683"/>
                  </a:cubicBezTo>
                  <a:cubicBezTo>
                    <a:pt x="2603" y="2978"/>
                    <a:pt x="2657" y="3032"/>
                    <a:pt x="2845" y="3274"/>
                  </a:cubicBezTo>
                  <a:cubicBezTo>
                    <a:pt x="2899" y="3382"/>
                    <a:pt x="2980" y="3462"/>
                    <a:pt x="2980" y="3462"/>
                  </a:cubicBezTo>
                  <a:cubicBezTo>
                    <a:pt x="3034" y="3543"/>
                    <a:pt x="3329" y="3866"/>
                    <a:pt x="3410" y="3973"/>
                  </a:cubicBezTo>
                  <a:cubicBezTo>
                    <a:pt x="3598" y="4188"/>
                    <a:pt x="3813" y="4484"/>
                    <a:pt x="3894" y="4618"/>
                  </a:cubicBezTo>
                  <a:cubicBezTo>
                    <a:pt x="3948" y="4726"/>
                    <a:pt x="3948" y="4834"/>
                    <a:pt x="3894" y="4887"/>
                  </a:cubicBezTo>
                  <a:cubicBezTo>
                    <a:pt x="3867" y="4914"/>
                    <a:pt x="3840" y="4914"/>
                    <a:pt x="3813" y="4914"/>
                  </a:cubicBezTo>
                  <a:cubicBezTo>
                    <a:pt x="3706" y="4914"/>
                    <a:pt x="3652" y="4887"/>
                    <a:pt x="3544" y="4780"/>
                  </a:cubicBezTo>
                  <a:cubicBezTo>
                    <a:pt x="3491" y="4753"/>
                    <a:pt x="3437" y="4699"/>
                    <a:pt x="3383" y="4645"/>
                  </a:cubicBezTo>
                  <a:cubicBezTo>
                    <a:pt x="3276" y="4565"/>
                    <a:pt x="3061" y="4323"/>
                    <a:pt x="2953" y="4215"/>
                  </a:cubicBezTo>
                  <a:cubicBezTo>
                    <a:pt x="2899" y="4134"/>
                    <a:pt x="2711" y="3919"/>
                    <a:pt x="2550" y="3704"/>
                  </a:cubicBezTo>
                  <a:cubicBezTo>
                    <a:pt x="2523" y="3651"/>
                    <a:pt x="2442" y="3543"/>
                    <a:pt x="2388" y="3489"/>
                  </a:cubicBezTo>
                  <a:cubicBezTo>
                    <a:pt x="2146" y="3167"/>
                    <a:pt x="1904" y="2817"/>
                    <a:pt x="1797" y="2683"/>
                  </a:cubicBezTo>
                  <a:cubicBezTo>
                    <a:pt x="1662" y="2441"/>
                    <a:pt x="1528" y="2145"/>
                    <a:pt x="1474" y="1957"/>
                  </a:cubicBezTo>
                  <a:cubicBezTo>
                    <a:pt x="1394" y="1795"/>
                    <a:pt x="1394" y="1688"/>
                    <a:pt x="1447" y="1634"/>
                  </a:cubicBezTo>
                  <a:cubicBezTo>
                    <a:pt x="1474" y="1607"/>
                    <a:pt x="1474" y="1607"/>
                    <a:pt x="1528" y="1607"/>
                  </a:cubicBezTo>
                  <a:close/>
                  <a:moveTo>
                    <a:pt x="3007" y="4860"/>
                  </a:moveTo>
                  <a:cubicBezTo>
                    <a:pt x="3061" y="4860"/>
                    <a:pt x="3087" y="4941"/>
                    <a:pt x="3061" y="4968"/>
                  </a:cubicBezTo>
                  <a:cubicBezTo>
                    <a:pt x="3047" y="4981"/>
                    <a:pt x="3020" y="4988"/>
                    <a:pt x="2997" y="4988"/>
                  </a:cubicBezTo>
                  <a:cubicBezTo>
                    <a:pt x="2973" y="4988"/>
                    <a:pt x="2953" y="4981"/>
                    <a:pt x="2953" y="4968"/>
                  </a:cubicBezTo>
                  <a:cubicBezTo>
                    <a:pt x="2926" y="4914"/>
                    <a:pt x="2953" y="4860"/>
                    <a:pt x="3007" y="4860"/>
                  </a:cubicBezTo>
                  <a:close/>
                  <a:moveTo>
                    <a:pt x="1670" y="5048"/>
                  </a:moveTo>
                  <a:lnTo>
                    <a:pt x="1670" y="5048"/>
                  </a:lnTo>
                  <a:cubicBezTo>
                    <a:pt x="1668" y="5048"/>
                    <a:pt x="1665" y="5049"/>
                    <a:pt x="1662" y="5049"/>
                  </a:cubicBezTo>
                  <a:cubicBezTo>
                    <a:pt x="1662" y="5056"/>
                    <a:pt x="1662" y="5060"/>
                    <a:pt x="1663" y="5060"/>
                  </a:cubicBezTo>
                  <a:cubicBezTo>
                    <a:pt x="1664" y="5060"/>
                    <a:pt x="1666" y="5055"/>
                    <a:pt x="1670" y="5048"/>
                  </a:cubicBezTo>
                  <a:close/>
                  <a:moveTo>
                    <a:pt x="4297" y="4968"/>
                  </a:moveTo>
                  <a:cubicBezTo>
                    <a:pt x="4324" y="4968"/>
                    <a:pt x="4324" y="4968"/>
                    <a:pt x="4351" y="4995"/>
                  </a:cubicBezTo>
                  <a:cubicBezTo>
                    <a:pt x="4351" y="4995"/>
                    <a:pt x="4351" y="5022"/>
                    <a:pt x="4351" y="5022"/>
                  </a:cubicBezTo>
                  <a:cubicBezTo>
                    <a:pt x="4351" y="5049"/>
                    <a:pt x="4351" y="5049"/>
                    <a:pt x="4351" y="5076"/>
                  </a:cubicBezTo>
                  <a:lnTo>
                    <a:pt x="4270" y="5076"/>
                  </a:lnTo>
                  <a:cubicBezTo>
                    <a:pt x="4270" y="5049"/>
                    <a:pt x="4244" y="5049"/>
                    <a:pt x="4244" y="5022"/>
                  </a:cubicBezTo>
                  <a:cubicBezTo>
                    <a:pt x="4244" y="5022"/>
                    <a:pt x="4270" y="4995"/>
                    <a:pt x="4270" y="4995"/>
                  </a:cubicBezTo>
                  <a:cubicBezTo>
                    <a:pt x="4270" y="4968"/>
                    <a:pt x="4297" y="4968"/>
                    <a:pt x="4297" y="4968"/>
                  </a:cubicBezTo>
                  <a:close/>
                  <a:moveTo>
                    <a:pt x="3141" y="4995"/>
                  </a:moveTo>
                  <a:cubicBezTo>
                    <a:pt x="3168" y="4995"/>
                    <a:pt x="3195" y="4995"/>
                    <a:pt x="3195" y="5022"/>
                  </a:cubicBezTo>
                  <a:cubicBezTo>
                    <a:pt x="3222" y="5049"/>
                    <a:pt x="3222" y="5049"/>
                    <a:pt x="3195" y="5076"/>
                  </a:cubicBezTo>
                  <a:cubicBezTo>
                    <a:pt x="3182" y="5089"/>
                    <a:pt x="3161" y="5096"/>
                    <a:pt x="3141" y="5096"/>
                  </a:cubicBezTo>
                  <a:cubicBezTo>
                    <a:pt x="3121" y="5096"/>
                    <a:pt x="3101" y="5089"/>
                    <a:pt x="3087" y="5076"/>
                  </a:cubicBezTo>
                  <a:cubicBezTo>
                    <a:pt x="3061" y="5049"/>
                    <a:pt x="3061" y="5022"/>
                    <a:pt x="3087" y="4995"/>
                  </a:cubicBezTo>
                  <a:close/>
                  <a:moveTo>
                    <a:pt x="3281" y="5092"/>
                  </a:moveTo>
                  <a:cubicBezTo>
                    <a:pt x="3288" y="5092"/>
                    <a:pt x="3295" y="5095"/>
                    <a:pt x="3302" y="5102"/>
                  </a:cubicBezTo>
                  <a:cubicBezTo>
                    <a:pt x="3329" y="5102"/>
                    <a:pt x="3356" y="5102"/>
                    <a:pt x="3356" y="5129"/>
                  </a:cubicBezTo>
                  <a:cubicBezTo>
                    <a:pt x="3356" y="5156"/>
                    <a:pt x="3356" y="5156"/>
                    <a:pt x="3356" y="5183"/>
                  </a:cubicBezTo>
                  <a:cubicBezTo>
                    <a:pt x="3346" y="5204"/>
                    <a:pt x="3328" y="5212"/>
                    <a:pt x="3309" y="5212"/>
                  </a:cubicBezTo>
                  <a:cubicBezTo>
                    <a:pt x="3280" y="5212"/>
                    <a:pt x="3249" y="5189"/>
                    <a:pt x="3249" y="5156"/>
                  </a:cubicBezTo>
                  <a:cubicBezTo>
                    <a:pt x="3249" y="5117"/>
                    <a:pt x="3263" y="5092"/>
                    <a:pt x="3281" y="5092"/>
                  </a:cubicBezTo>
                  <a:close/>
                  <a:moveTo>
                    <a:pt x="4267" y="5091"/>
                  </a:moveTo>
                  <a:cubicBezTo>
                    <a:pt x="4286" y="5091"/>
                    <a:pt x="4305" y="5110"/>
                    <a:pt x="4324" y="5129"/>
                  </a:cubicBezTo>
                  <a:cubicBezTo>
                    <a:pt x="4351" y="5156"/>
                    <a:pt x="4351" y="5183"/>
                    <a:pt x="4324" y="5210"/>
                  </a:cubicBezTo>
                  <a:cubicBezTo>
                    <a:pt x="4311" y="5223"/>
                    <a:pt x="4291" y="5230"/>
                    <a:pt x="4270" y="5230"/>
                  </a:cubicBezTo>
                  <a:cubicBezTo>
                    <a:pt x="4250" y="5230"/>
                    <a:pt x="4230" y="5223"/>
                    <a:pt x="4217" y="5210"/>
                  </a:cubicBezTo>
                  <a:cubicBezTo>
                    <a:pt x="4217" y="5183"/>
                    <a:pt x="4217" y="5129"/>
                    <a:pt x="4244" y="5102"/>
                  </a:cubicBezTo>
                  <a:cubicBezTo>
                    <a:pt x="4251" y="5095"/>
                    <a:pt x="4259" y="5091"/>
                    <a:pt x="4267" y="5091"/>
                  </a:cubicBezTo>
                  <a:close/>
                  <a:moveTo>
                    <a:pt x="3652" y="5210"/>
                  </a:moveTo>
                  <a:cubicBezTo>
                    <a:pt x="3679" y="5210"/>
                    <a:pt x="3706" y="5237"/>
                    <a:pt x="3706" y="5264"/>
                  </a:cubicBezTo>
                  <a:lnTo>
                    <a:pt x="3652" y="5264"/>
                  </a:lnTo>
                  <a:cubicBezTo>
                    <a:pt x="3625" y="5264"/>
                    <a:pt x="3652" y="5237"/>
                    <a:pt x="3652" y="5210"/>
                  </a:cubicBezTo>
                  <a:close/>
                  <a:moveTo>
                    <a:pt x="3523" y="5178"/>
                  </a:moveTo>
                  <a:cubicBezTo>
                    <a:pt x="3530" y="5178"/>
                    <a:pt x="3537" y="5179"/>
                    <a:pt x="3544" y="5183"/>
                  </a:cubicBezTo>
                  <a:cubicBezTo>
                    <a:pt x="3598" y="5210"/>
                    <a:pt x="3598" y="5237"/>
                    <a:pt x="3571" y="5291"/>
                  </a:cubicBezTo>
                  <a:cubicBezTo>
                    <a:pt x="3558" y="5304"/>
                    <a:pt x="3538" y="5311"/>
                    <a:pt x="3518" y="5311"/>
                  </a:cubicBezTo>
                  <a:cubicBezTo>
                    <a:pt x="3497" y="5311"/>
                    <a:pt x="3477" y="5304"/>
                    <a:pt x="3464" y="5291"/>
                  </a:cubicBezTo>
                  <a:cubicBezTo>
                    <a:pt x="3441" y="5244"/>
                    <a:pt x="3478" y="5178"/>
                    <a:pt x="3523" y="5178"/>
                  </a:cubicBezTo>
                  <a:close/>
                  <a:moveTo>
                    <a:pt x="3756" y="5199"/>
                  </a:moveTo>
                  <a:cubicBezTo>
                    <a:pt x="3775" y="5199"/>
                    <a:pt x="3794" y="5218"/>
                    <a:pt x="3813" y="5237"/>
                  </a:cubicBezTo>
                  <a:cubicBezTo>
                    <a:pt x="3813" y="5264"/>
                    <a:pt x="3813" y="5264"/>
                    <a:pt x="3786" y="5291"/>
                  </a:cubicBezTo>
                  <a:cubicBezTo>
                    <a:pt x="3773" y="5304"/>
                    <a:pt x="3760" y="5311"/>
                    <a:pt x="3749" y="5311"/>
                  </a:cubicBezTo>
                  <a:cubicBezTo>
                    <a:pt x="3739" y="5311"/>
                    <a:pt x="3733" y="5304"/>
                    <a:pt x="3733" y="5291"/>
                  </a:cubicBezTo>
                  <a:cubicBezTo>
                    <a:pt x="3706" y="5264"/>
                    <a:pt x="3706" y="5237"/>
                    <a:pt x="3733" y="5210"/>
                  </a:cubicBezTo>
                  <a:cubicBezTo>
                    <a:pt x="3741" y="5202"/>
                    <a:pt x="3748" y="5199"/>
                    <a:pt x="3756" y="5199"/>
                  </a:cubicBezTo>
                  <a:close/>
                  <a:moveTo>
                    <a:pt x="4097" y="5173"/>
                  </a:moveTo>
                  <a:cubicBezTo>
                    <a:pt x="4134" y="5173"/>
                    <a:pt x="4163" y="5197"/>
                    <a:pt x="4163" y="5237"/>
                  </a:cubicBezTo>
                  <a:cubicBezTo>
                    <a:pt x="4163" y="5264"/>
                    <a:pt x="4163" y="5291"/>
                    <a:pt x="4136" y="5291"/>
                  </a:cubicBezTo>
                  <a:cubicBezTo>
                    <a:pt x="4126" y="5311"/>
                    <a:pt x="4108" y="5320"/>
                    <a:pt x="4089" y="5320"/>
                  </a:cubicBezTo>
                  <a:cubicBezTo>
                    <a:pt x="4059" y="5320"/>
                    <a:pt x="4028" y="5297"/>
                    <a:pt x="4028" y="5264"/>
                  </a:cubicBezTo>
                  <a:cubicBezTo>
                    <a:pt x="4028" y="5210"/>
                    <a:pt x="4028" y="5210"/>
                    <a:pt x="4055" y="5183"/>
                  </a:cubicBezTo>
                  <a:cubicBezTo>
                    <a:pt x="4070" y="5176"/>
                    <a:pt x="4084" y="5173"/>
                    <a:pt x="4097" y="5173"/>
                  </a:cubicBezTo>
                  <a:close/>
                  <a:moveTo>
                    <a:pt x="3944" y="5199"/>
                  </a:moveTo>
                  <a:cubicBezTo>
                    <a:pt x="3956" y="5199"/>
                    <a:pt x="3967" y="5203"/>
                    <a:pt x="3975" y="5210"/>
                  </a:cubicBezTo>
                  <a:cubicBezTo>
                    <a:pt x="4002" y="5237"/>
                    <a:pt x="4002" y="5291"/>
                    <a:pt x="3975" y="5317"/>
                  </a:cubicBezTo>
                  <a:cubicBezTo>
                    <a:pt x="3961" y="5331"/>
                    <a:pt x="3948" y="5338"/>
                    <a:pt x="3934" y="5338"/>
                  </a:cubicBezTo>
                  <a:cubicBezTo>
                    <a:pt x="3921" y="5338"/>
                    <a:pt x="3907" y="5331"/>
                    <a:pt x="3894" y="5317"/>
                  </a:cubicBezTo>
                  <a:cubicBezTo>
                    <a:pt x="3867" y="5317"/>
                    <a:pt x="3867" y="5291"/>
                    <a:pt x="3867" y="5264"/>
                  </a:cubicBezTo>
                  <a:cubicBezTo>
                    <a:pt x="3867" y="5224"/>
                    <a:pt x="3910" y="5199"/>
                    <a:pt x="3944" y="5199"/>
                  </a:cubicBezTo>
                  <a:close/>
                  <a:moveTo>
                    <a:pt x="2497" y="5342"/>
                  </a:moveTo>
                  <a:cubicBezTo>
                    <a:pt x="2497" y="5343"/>
                    <a:pt x="2496" y="5343"/>
                    <a:pt x="2496" y="5344"/>
                  </a:cubicBezTo>
                  <a:cubicBezTo>
                    <a:pt x="2496" y="5371"/>
                    <a:pt x="2496" y="5371"/>
                    <a:pt x="2496" y="5371"/>
                  </a:cubicBezTo>
                  <a:cubicBezTo>
                    <a:pt x="2496" y="5361"/>
                    <a:pt x="2496" y="5352"/>
                    <a:pt x="2497" y="5342"/>
                  </a:cubicBezTo>
                  <a:close/>
                  <a:moveTo>
                    <a:pt x="8492" y="8087"/>
                  </a:moveTo>
                  <a:lnTo>
                    <a:pt x="8492" y="8087"/>
                  </a:lnTo>
                  <a:cubicBezTo>
                    <a:pt x="8492" y="8087"/>
                    <a:pt x="8492" y="8087"/>
                    <a:pt x="8492" y="8087"/>
                  </a:cubicBezTo>
                  <a:lnTo>
                    <a:pt x="8492" y="8087"/>
                  </a:lnTo>
                  <a:cubicBezTo>
                    <a:pt x="8492" y="8087"/>
                    <a:pt x="8492" y="8087"/>
                    <a:pt x="8492" y="8087"/>
                  </a:cubicBezTo>
                  <a:close/>
                  <a:moveTo>
                    <a:pt x="4405" y="5479"/>
                  </a:moveTo>
                  <a:cubicBezTo>
                    <a:pt x="4405" y="5506"/>
                    <a:pt x="4432" y="5559"/>
                    <a:pt x="4459" y="5613"/>
                  </a:cubicBezTo>
                  <a:cubicBezTo>
                    <a:pt x="4485" y="5694"/>
                    <a:pt x="4485" y="5721"/>
                    <a:pt x="4485" y="5828"/>
                  </a:cubicBezTo>
                  <a:cubicBezTo>
                    <a:pt x="4485" y="5990"/>
                    <a:pt x="4459" y="6070"/>
                    <a:pt x="4405" y="6312"/>
                  </a:cubicBezTo>
                  <a:cubicBezTo>
                    <a:pt x="4324" y="6608"/>
                    <a:pt x="4297" y="6662"/>
                    <a:pt x="4297" y="6823"/>
                  </a:cubicBezTo>
                  <a:cubicBezTo>
                    <a:pt x="4297" y="6984"/>
                    <a:pt x="4324" y="7038"/>
                    <a:pt x="4378" y="7146"/>
                  </a:cubicBezTo>
                  <a:cubicBezTo>
                    <a:pt x="4432" y="7280"/>
                    <a:pt x="4539" y="7388"/>
                    <a:pt x="4674" y="7441"/>
                  </a:cubicBezTo>
                  <a:cubicBezTo>
                    <a:pt x="4754" y="7468"/>
                    <a:pt x="4835" y="7495"/>
                    <a:pt x="5050" y="7522"/>
                  </a:cubicBezTo>
                  <a:cubicBezTo>
                    <a:pt x="5238" y="7549"/>
                    <a:pt x="5319" y="7576"/>
                    <a:pt x="5453" y="7657"/>
                  </a:cubicBezTo>
                  <a:cubicBezTo>
                    <a:pt x="5668" y="7764"/>
                    <a:pt x="5803" y="7925"/>
                    <a:pt x="5884" y="8141"/>
                  </a:cubicBezTo>
                  <a:cubicBezTo>
                    <a:pt x="5937" y="8248"/>
                    <a:pt x="5964" y="8409"/>
                    <a:pt x="5991" y="8651"/>
                  </a:cubicBezTo>
                  <a:cubicBezTo>
                    <a:pt x="6018" y="8732"/>
                    <a:pt x="6018" y="8813"/>
                    <a:pt x="6018" y="8813"/>
                  </a:cubicBezTo>
                  <a:cubicBezTo>
                    <a:pt x="6018" y="8813"/>
                    <a:pt x="5991" y="8759"/>
                    <a:pt x="5964" y="8705"/>
                  </a:cubicBezTo>
                  <a:cubicBezTo>
                    <a:pt x="5776" y="8382"/>
                    <a:pt x="5615" y="8221"/>
                    <a:pt x="5292" y="8114"/>
                  </a:cubicBezTo>
                  <a:cubicBezTo>
                    <a:pt x="5104" y="8060"/>
                    <a:pt x="4943" y="8033"/>
                    <a:pt x="4593" y="8006"/>
                  </a:cubicBezTo>
                  <a:cubicBezTo>
                    <a:pt x="4351" y="7979"/>
                    <a:pt x="4244" y="7979"/>
                    <a:pt x="4163" y="7952"/>
                  </a:cubicBezTo>
                  <a:cubicBezTo>
                    <a:pt x="3975" y="7872"/>
                    <a:pt x="3867" y="7764"/>
                    <a:pt x="3786" y="7576"/>
                  </a:cubicBezTo>
                  <a:cubicBezTo>
                    <a:pt x="3706" y="7441"/>
                    <a:pt x="3706" y="7388"/>
                    <a:pt x="3679" y="7253"/>
                  </a:cubicBezTo>
                  <a:cubicBezTo>
                    <a:pt x="3652" y="6904"/>
                    <a:pt x="3760" y="6608"/>
                    <a:pt x="4109" y="6124"/>
                  </a:cubicBezTo>
                  <a:cubicBezTo>
                    <a:pt x="4351" y="5801"/>
                    <a:pt x="4405" y="5667"/>
                    <a:pt x="4378" y="5533"/>
                  </a:cubicBezTo>
                  <a:cubicBezTo>
                    <a:pt x="4378" y="5479"/>
                    <a:pt x="4378" y="5479"/>
                    <a:pt x="4405" y="5479"/>
                  </a:cubicBezTo>
                  <a:close/>
                  <a:moveTo>
                    <a:pt x="1397" y="1"/>
                  </a:moveTo>
                  <a:cubicBezTo>
                    <a:pt x="1394" y="1"/>
                    <a:pt x="1394" y="7"/>
                    <a:pt x="1394" y="21"/>
                  </a:cubicBezTo>
                  <a:cubicBezTo>
                    <a:pt x="1420" y="75"/>
                    <a:pt x="1367" y="290"/>
                    <a:pt x="1313" y="451"/>
                  </a:cubicBezTo>
                  <a:cubicBezTo>
                    <a:pt x="1259" y="532"/>
                    <a:pt x="1259" y="586"/>
                    <a:pt x="1259" y="639"/>
                  </a:cubicBezTo>
                  <a:cubicBezTo>
                    <a:pt x="1259" y="720"/>
                    <a:pt x="1259" y="801"/>
                    <a:pt x="1286" y="854"/>
                  </a:cubicBezTo>
                  <a:cubicBezTo>
                    <a:pt x="1286" y="881"/>
                    <a:pt x="1286" y="881"/>
                    <a:pt x="1232" y="881"/>
                  </a:cubicBezTo>
                  <a:lnTo>
                    <a:pt x="1205" y="881"/>
                  </a:lnTo>
                  <a:cubicBezTo>
                    <a:pt x="1179" y="881"/>
                    <a:pt x="1179" y="693"/>
                    <a:pt x="1179" y="586"/>
                  </a:cubicBezTo>
                  <a:cubicBezTo>
                    <a:pt x="1205" y="451"/>
                    <a:pt x="1232" y="290"/>
                    <a:pt x="1259" y="263"/>
                  </a:cubicBezTo>
                  <a:cubicBezTo>
                    <a:pt x="1259" y="236"/>
                    <a:pt x="1259" y="236"/>
                    <a:pt x="1259" y="236"/>
                  </a:cubicBezTo>
                  <a:cubicBezTo>
                    <a:pt x="1232" y="263"/>
                    <a:pt x="1179" y="424"/>
                    <a:pt x="1152" y="586"/>
                  </a:cubicBezTo>
                  <a:cubicBezTo>
                    <a:pt x="1125" y="693"/>
                    <a:pt x="1152" y="854"/>
                    <a:pt x="1152" y="908"/>
                  </a:cubicBezTo>
                  <a:cubicBezTo>
                    <a:pt x="1152" y="908"/>
                    <a:pt x="1152" y="908"/>
                    <a:pt x="1125" y="935"/>
                  </a:cubicBezTo>
                  <a:cubicBezTo>
                    <a:pt x="1098" y="935"/>
                    <a:pt x="1071" y="962"/>
                    <a:pt x="1071" y="962"/>
                  </a:cubicBezTo>
                  <a:cubicBezTo>
                    <a:pt x="1071" y="962"/>
                    <a:pt x="1017" y="854"/>
                    <a:pt x="990" y="747"/>
                  </a:cubicBezTo>
                  <a:cubicBezTo>
                    <a:pt x="937" y="639"/>
                    <a:pt x="937" y="586"/>
                    <a:pt x="856" y="532"/>
                  </a:cubicBezTo>
                  <a:cubicBezTo>
                    <a:pt x="802" y="451"/>
                    <a:pt x="695" y="317"/>
                    <a:pt x="641" y="290"/>
                  </a:cubicBezTo>
                  <a:cubicBezTo>
                    <a:pt x="614" y="290"/>
                    <a:pt x="614" y="290"/>
                    <a:pt x="695" y="370"/>
                  </a:cubicBezTo>
                  <a:cubicBezTo>
                    <a:pt x="775" y="478"/>
                    <a:pt x="883" y="586"/>
                    <a:pt x="910" y="666"/>
                  </a:cubicBezTo>
                  <a:cubicBezTo>
                    <a:pt x="910" y="666"/>
                    <a:pt x="937" y="747"/>
                    <a:pt x="937" y="774"/>
                  </a:cubicBezTo>
                  <a:cubicBezTo>
                    <a:pt x="937" y="828"/>
                    <a:pt x="963" y="908"/>
                    <a:pt x="990" y="935"/>
                  </a:cubicBezTo>
                  <a:cubicBezTo>
                    <a:pt x="990" y="962"/>
                    <a:pt x="1017" y="1016"/>
                    <a:pt x="1017" y="1016"/>
                  </a:cubicBezTo>
                  <a:cubicBezTo>
                    <a:pt x="1017" y="1016"/>
                    <a:pt x="990" y="989"/>
                    <a:pt x="937" y="935"/>
                  </a:cubicBezTo>
                  <a:cubicBezTo>
                    <a:pt x="883" y="881"/>
                    <a:pt x="829" y="854"/>
                    <a:pt x="695" y="801"/>
                  </a:cubicBezTo>
                  <a:cubicBezTo>
                    <a:pt x="629" y="757"/>
                    <a:pt x="491" y="713"/>
                    <a:pt x="443" y="713"/>
                  </a:cubicBezTo>
                  <a:cubicBezTo>
                    <a:pt x="432" y="713"/>
                    <a:pt x="426" y="715"/>
                    <a:pt x="426" y="720"/>
                  </a:cubicBezTo>
                  <a:cubicBezTo>
                    <a:pt x="426" y="720"/>
                    <a:pt x="479" y="747"/>
                    <a:pt x="560" y="774"/>
                  </a:cubicBezTo>
                  <a:cubicBezTo>
                    <a:pt x="748" y="854"/>
                    <a:pt x="856" y="908"/>
                    <a:pt x="910" y="962"/>
                  </a:cubicBezTo>
                  <a:lnTo>
                    <a:pt x="990" y="1043"/>
                  </a:lnTo>
                  <a:lnTo>
                    <a:pt x="937" y="1096"/>
                  </a:lnTo>
                  <a:cubicBezTo>
                    <a:pt x="910" y="1123"/>
                    <a:pt x="883" y="1177"/>
                    <a:pt x="856" y="1177"/>
                  </a:cubicBezTo>
                  <a:lnTo>
                    <a:pt x="856" y="1204"/>
                  </a:lnTo>
                  <a:lnTo>
                    <a:pt x="802" y="1177"/>
                  </a:lnTo>
                  <a:cubicBezTo>
                    <a:pt x="748" y="1123"/>
                    <a:pt x="587" y="881"/>
                    <a:pt x="587" y="881"/>
                  </a:cubicBezTo>
                  <a:cubicBezTo>
                    <a:pt x="587" y="868"/>
                    <a:pt x="587" y="861"/>
                    <a:pt x="584" y="861"/>
                  </a:cubicBezTo>
                  <a:cubicBezTo>
                    <a:pt x="580" y="861"/>
                    <a:pt x="574" y="868"/>
                    <a:pt x="560" y="881"/>
                  </a:cubicBezTo>
                  <a:cubicBezTo>
                    <a:pt x="560" y="881"/>
                    <a:pt x="587" y="962"/>
                    <a:pt x="641" y="1069"/>
                  </a:cubicBezTo>
                  <a:cubicBezTo>
                    <a:pt x="695" y="1150"/>
                    <a:pt x="748" y="1204"/>
                    <a:pt x="775" y="1204"/>
                  </a:cubicBezTo>
                  <a:cubicBezTo>
                    <a:pt x="829" y="1258"/>
                    <a:pt x="829" y="1285"/>
                    <a:pt x="775" y="1285"/>
                  </a:cubicBezTo>
                  <a:cubicBezTo>
                    <a:pt x="748" y="1285"/>
                    <a:pt x="641" y="1204"/>
                    <a:pt x="533" y="1123"/>
                  </a:cubicBezTo>
                  <a:cubicBezTo>
                    <a:pt x="506" y="1096"/>
                    <a:pt x="426" y="1016"/>
                    <a:pt x="399" y="935"/>
                  </a:cubicBezTo>
                  <a:cubicBezTo>
                    <a:pt x="291" y="801"/>
                    <a:pt x="130" y="639"/>
                    <a:pt x="103" y="639"/>
                  </a:cubicBezTo>
                  <a:lnTo>
                    <a:pt x="103" y="639"/>
                  </a:lnTo>
                  <a:cubicBezTo>
                    <a:pt x="103" y="639"/>
                    <a:pt x="103" y="666"/>
                    <a:pt x="184" y="720"/>
                  </a:cubicBezTo>
                  <a:cubicBezTo>
                    <a:pt x="237" y="774"/>
                    <a:pt x="291" y="881"/>
                    <a:pt x="372" y="962"/>
                  </a:cubicBezTo>
                  <a:cubicBezTo>
                    <a:pt x="453" y="1096"/>
                    <a:pt x="479" y="1150"/>
                    <a:pt x="533" y="1177"/>
                  </a:cubicBezTo>
                  <a:cubicBezTo>
                    <a:pt x="614" y="1258"/>
                    <a:pt x="721" y="1311"/>
                    <a:pt x="775" y="1338"/>
                  </a:cubicBezTo>
                  <a:cubicBezTo>
                    <a:pt x="802" y="1338"/>
                    <a:pt x="802" y="1338"/>
                    <a:pt x="775" y="1392"/>
                  </a:cubicBezTo>
                  <a:lnTo>
                    <a:pt x="775" y="1446"/>
                  </a:lnTo>
                  <a:lnTo>
                    <a:pt x="695" y="1446"/>
                  </a:lnTo>
                  <a:cubicBezTo>
                    <a:pt x="587" y="1446"/>
                    <a:pt x="533" y="1419"/>
                    <a:pt x="399" y="1338"/>
                  </a:cubicBezTo>
                  <a:cubicBezTo>
                    <a:pt x="237" y="1258"/>
                    <a:pt x="130" y="1204"/>
                    <a:pt x="76" y="1150"/>
                  </a:cubicBezTo>
                  <a:lnTo>
                    <a:pt x="49" y="1123"/>
                  </a:lnTo>
                  <a:lnTo>
                    <a:pt x="49" y="1150"/>
                  </a:lnTo>
                  <a:cubicBezTo>
                    <a:pt x="130" y="1258"/>
                    <a:pt x="479" y="1500"/>
                    <a:pt x="641" y="1527"/>
                  </a:cubicBezTo>
                  <a:lnTo>
                    <a:pt x="748" y="1527"/>
                  </a:lnTo>
                  <a:cubicBezTo>
                    <a:pt x="748" y="1527"/>
                    <a:pt x="748" y="1527"/>
                    <a:pt x="748" y="1580"/>
                  </a:cubicBezTo>
                  <a:lnTo>
                    <a:pt x="748" y="1634"/>
                  </a:lnTo>
                  <a:lnTo>
                    <a:pt x="641" y="1634"/>
                  </a:lnTo>
                  <a:cubicBezTo>
                    <a:pt x="453" y="1661"/>
                    <a:pt x="211" y="1715"/>
                    <a:pt x="103" y="1769"/>
                  </a:cubicBezTo>
                  <a:cubicBezTo>
                    <a:pt x="76" y="1795"/>
                    <a:pt x="76" y="1795"/>
                    <a:pt x="76" y="1795"/>
                  </a:cubicBezTo>
                  <a:cubicBezTo>
                    <a:pt x="211" y="1742"/>
                    <a:pt x="533" y="1688"/>
                    <a:pt x="641" y="1688"/>
                  </a:cubicBezTo>
                  <a:cubicBezTo>
                    <a:pt x="748" y="1688"/>
                    <a:pt x="748" y="1688"/>
                    <a:pt x="775" y="1795"/>
                  </a:cubicBezTo>
                  <a:lnTo>
                    <a:pt x="775" y="1849"/>
                  </a:lnTo>
                  <a:lnTo>
                    <a:pt x="641" y="1876"/>
                  </a:lnTo>
                  <a:cubicBezTo>
                    <a:pt x="560" y="1903"/>
                    <a:pt x="453" y="1930"/>
                    <a:pt x="372" y="1930"/>
                  </a:cubicBezTo>
                  <a:cubicBezTo>
                    <a:pt x="130" y="1984"/>
                    <a:pt x="49" y="2010"/>
                    <a:pt x="22" y="2064"/>
                  </a:cubicBezTo>
                  <a:cubicBezTo>
                    <a:pt x="7" y="2096"/>
                    <a:pt x="0" y="2109"/>
                    <a:pt x="3" y="2109"/>
                  </a:cubicBezTo>
                  <a:cubicBezTo>
                    <a:pt x="5" y="2109"/>
                    <a:pt x="11" y="2102"/>
                    <a:pt x="22" y="2091"/>
                  </a:cubicBezTo>
                  <a:cubicBezTo>
                    <a:pt x="49" y="2037"/>
                    <a:pt x="103" y="2010"/>
                    <a:pt x="426" y="1984"/>
                  </a:cubicBezTo>
                  <a:cubicBezTo>
                    <a:pt x="560" y="1957"/>
                    <a:pt x="668" y="1930"/>
                    <a:pt x="721" y="1930"/>
                  </a:cubicBezTo>
                  <a:cubicBezTo>
                    <a:pt x="748" y="1903"/>
                    <a:pt x="775" y="1903"/>
                    <a:pt x="775" y="1903"/>
                  </a:cubicBezTo>
                  <a:cubicBezTo>
                    <a:pt x="802" y="1930"/>
                    <a:pt x="856" y="2145"/>
                    <a:pt x="856" y="2145"/>
                  </a:cubicBezTo>
                  <a:cubicBezTo>
                    <a:pt x="856" y="2172"/>
                    <a:pt x="856" y="2172"/>
                    <a:pt x="829" y="2172"/>
                  </a:cubicBezTo>
                  <a:cubicBezTo>
                    <a:pt x="802" y="2172"/>
                    <a:pt x="668" y="2226"/>
                    <a:pt x="560" y="2306"/>
                  </a:cubicBezTo>
                  <a:cubicBezTo>
                    <a:pt x="399" y="2387"/>
                    <a:pt x="264" y="2441"/>
                    <a:pt x="211" y="2441"/>
                  </a:cubicBezTo>
                  <a:cubicBezTo>
                    <a:pt x="184" y="2468"/>
                    <a:pt x="157" y="2468"/>
                    <a:pt x="184" y="2468"/>
                  </a:cubicBezTo>
                  <a:cubicBezTo>
                    <a:pt x="193" y="2472"/>
                    <a:pt x="206" y="2474"/>
                    <a:pt x="222" y="2474"/>
                  </a:cubicBezTo>
                  <a:cubicBezTo>
                    <a:pt x="301" y="2474"/>
                    <a:pt x="453" y="2422"/>
                    <a:pt x="587" y="2333"/>
                  </a:cubicBezTo>
                  <a:cubicBezTo>
                    <a:pt x="721" y="2252"/>
                    <a:pt x="829" y="2199"/>
                    <a:pt x="856" y="2199"/>
                  </a:cubicBezTo>
                  <a:cubicBezTo>
                    <a:pt x="883" y="2199"/>
                    <a:pt x="910" y="2226"/>
                    <a:pt x="910" y="2226"/>
                  </a:cubicBezTo>
                  <a:cubicBezTo>
                    <a:pt x="910" y="2279"/>
                    <a:pt x="910" y="2279"/>
                    <a:pt x="883" y="2306"/>
                  </a:cubicBezTo>
                  <a:cubicBezTo>
                    <a:pt x="883" y="2306"/>
                    <a:pt x="856" y="2333"/>
                    <a:pt x="829" y="2360"/>
                  </a:cubicBezTo>
                  <a:cubicBezTo>
                    <a:pt x="721" y="2441"/>
                    <a:pt x="506" y="2763"/>
                    <a:pt x="506" y="2763"/>
                  </a:cubicBezTo>
                  <a:cubicBezTo>
                    <a:pt x="506" y="2763"/>
                    <a:pt x="587" y="2683"/>
                    <a:pt x="668" y="2602"/>
                  </a:cubicBezTo>
                  <a:cubicBezTo>
                    <a:pt x="802" y="2441"/>
                    <a:pt x="910" y="2333"/>
                    <a:pt x="937" y="2333"/>
                  </a:cubicBezTo>
                  <a:cubicBezTo>
                    <a:pt x="937" y="2333"/>
                    <a:pt x="963" y="2360"/>
                    <a:pt x="963" y="2387"/>
                  </a:cubicBezTo>
                  <a:lnTo>
                    <a:pt x="990" y="2441"/>
                  </a:lnTo>
                  <a:lnTo>
                    <a:pt x="963" y="2468"/>
                  </a:lnTo>
                  <a:cubicBezTo>
                    <a:pt x="910" y="2494"/>
                    <a:pt x="856" y="2575"/>
                    <a:pt x="802" y="2656"/>
                  </a:cubicBezTo>
                  <a:cubicBezTo>
                    <a:pt x="802" y="2683"/>
                    <a:pt x="775" y="2763"/>
                    <a:pt x="748" y="2844"/>
                  </a:cubicBezTo>
                  <a:cubicBezTo>
                    <a:pt x="721" y="2925"/>
                    <a:pt x="668" y="3032"/>
                    <a:pt x="641" y="3113"/>
                  </a:cubicBezTo>
                  <a:cubicBezTo>
                    <a:pt x="592" y="3198"/>
                    <a:pt x="571" y="3239"/>
                    <a:pt x="575" y="3239"/>
                  </a:cubicBezTo>
                  <a:cubicBezTo>
                    <a:pt x="579" y="3239"/>
                    <a:pt x="621" y="3177"/>
                    <a:pt x="695" y="3059"/>
                  </a:cubicBezTo>
                  <a:cubicBezTo>
                    <a:pt x="721" y="3005"/>
                    <a:pt x="748" y="2898"/>
                    <a:pt x="775" y="2817"/>
                  </a:cubicBezTo>
                  <a:cubicBezTo>
                    <a:pt x="829" y="2656"/>
                    <a:pt x="883" y="2575"/>
                    <a:pt x="937" y="2521"/>
                  </a:cubicBezTo>
                  <a:cubicBezTo>
                    <a:pt x="973" y="2497"/>
                    <a:pt x="998" y="2484"/>
                    <a:pt x="1010" y="2484"/>
                  </a:cubicBezTo>
                  <a:cubicBezTo>
                    <a:pt x="1025" y="2484"/>
                    <a:pt x="1020" y="2504"/>
                    <a:pt x="990" y="2548"/>
                  </a:cubicBezTo>
                  <a:cubicBezTo>
                    <a:pt x="990" y="2575"/>
                    <a:pt x="963" y="2710"/>
                    <a:pt x="937" y="2817"/>
                  </a:cubicBezTo>
                  <a:cubicBezTo>
                    <a:pt x="856" y="3059"/>
                    <a:pt x="856" y="3113"/>
                    <a:pt x="695" y="3382"/>
                  </a:cubicBezTo>
                  <a:cubicBezTo>
                    <a:pt x="668" y="3409"/>
                    <a:pt x="668" y="3409"/>
                    <a:pt x="695" y="3409"/>
                  </a:cubicBezTo>
                  <a:cubicBezTo>
                    <a:pt x="695" y="3409"/>
                    <a:pt x="829" y="3193"/>
                    <a:pt x="883" y="3113"/>
                  </a:cubicBezTo>
                  <a:cubicBezTo>
                    <a:pt x="910" y="3032"/>
                    <a:pt x="937" y="2978"/>
                    <a:pt x="990" y="2683"/>
                  </a:cubicBezTo>
                  <a:cubicBezTo>
                    <a:pt x="1017" y="2602"/>
                    <a:pt x="1044" y="2548"/>
                    <a:pt x="1044" y="2548"/>
                  </a:cubicBezTo>
                  <a:cubicBezTo>
                    <a:pt x="1044" y="2548"/>
                    <a:pt x="1071" y="2575"/>
                    <a:pt x="1098" y="2629"/>
                  </a:cubicBezTo>
                  <a:lnTo>
                    <a:pt x="1125" y="2683"/>
                  </a:lnTo>
                  <a:lnTo>
                    <a:pt x="1098" y="2763"/>
                  </a:lnTo>
                  <a:cubicBezTo>
                    <a:pt x="1051" y="2810"/>
                    <a:pt x="1031" y="2839"/>
                    <a:pt x="1039" y="2839"/>
                  </a:cubicBezTo>
                  <a:cubicBezTo>
                    <a:pt x="1044" y="2839"/>
                    <a:pt x="1064" y="2824"/>
                    <a:pt x="1098" y="2790"/>
                  </a:cubicBezTo>
                  <a:cubicBezTo>
                    <a:pt x="1125" y="2763"/>
                    <a:pt x="1152" y="2736"/>
                    <a:pt x="1152" y="2736"/>
                  </a:cubicBezTo>
                  <a:cubicBezTo>
                    <a:pt x="1152" y="2736"/>
                    <a:pt x="1259" y="2925"/>
                    <a:pt x="1259" y="2925"/>
                  </a:cubicBezTo>
                  <a:cubicBezTo>
                    <a:pt x="1259" y="2952"/>
                    <a:pt x="1259" y="2952"/>
                    <a:pt x="1259" y="2952"/>
                  </a:cubicBezTo>
                  <a:cubicBezTo>
                    <a:pt x="1232" y="2952"/>
                    <a:pt x="1179" y="3032"/>
                    <a:pt x="1152" y="3113"/>
                  </a:cubicBezTo>
                  <a:cubicBezTo>
                    <a:pt x="1098" y="3247"/>
                    <a:pt x="1071" y="3274"/>
                    <a:pt x="990" y="3382"/>
                  </a:cubicBezTo>
                  <a:cubicBezTo>
                    <a:pt x="910" y="3516"/>
                    <a:pt x="802" y="3624"/>
                    <a:pt x="775" y="3651"/>
                  </a:cubicBezTo>
                  <a:cubicBezTo>
                    <a:pt x="748" y="3651"/>
                    <a:pt x="748" y="3677"/>
                    <a:pt x="748" y="3677"/>
                  </a:cubicBezTo>
                  <a:cubicBezTo>
                    <a:pt x="775" y="3677"/>
                    <a:pt x="856" y="3624"/>
                    <a:pt x="910" y="3543"/>
                  </a:cubicBezTo>
                  <a:cubicBezTo>
                    <a:pt x="1017" y="3409"/>
                    <a:pt x="1098" y="3301"/>
                    <a:pt x="1152" y="3167"/>
                  </a:cubicBezTo>
                  <a:cubicBezTo>
                    <a:pt x="1205" y="3059"/>
                    <a:pt x="1259" y="2978"/>
                    <a:pt x="1286" y="2978"/>
                  </a:cubicBezTo>
                  <a:cubicBezTo>
                    <a:pt x="1286" y="2978"/>
                    <a:pt x="1313" y="3005"/>
                    <a:pt x="1313" y="3005"/>
                  </a:cubicBezTo>
                  <a:lnTo>
                    <a:pt x="1340" y="3059"/>
                  </a:lnTo>
                  <a:lnTo>
                    <a:pt x="1286" y="3113"/>
                  </a:lnTo>
                  <a:cubicBezTo>
                    <a:pt x="1286" y="3140"/>
                    <a:pt x="1259" y="3193"/>
                    <a:pt x="1232" y="3247"/>
                  </a:cubicBezTo>
                  <a:cubicBezTo>
                    <a:pt x="1179" y="3355"/>
                    <a:pt x="1098" y="3704"/>
                    <a:pt x="1098" y="3866"/>
                  </a:cubicBezTo>
                  <a:cubicBezTo>
                    <a:pt x="1090" y="3889"/>
                    <a:pt x="1087" y="3901"/>
                    <a:pt x="1087" y="3901"/>
                  </a:cubicBezTo>
                  <a:cubicBezTo>
                    <a:pt x="1089" y="3901"/>
                    <a:pt x="1114" y="3830"/>
                    <a:pt x="1152" y="3677"/>
                  </a:cubicBezTo>
                  <a:cubicBezTo>
                    <a:pt x="1205" y="3489"/>
                    <a:pt x="1232" y="3355"/>
                    <a:pt x="1259" y="3274"/>
                  </a:cubicBezTo>
                  <a:cubicBezTo>
                    <a:pt x="1286" y="3220"/>
                    <a:pt x="1340" y="3086"/>
                    <a:pt x="1367" y="3086"/>
                  </a:cubicBezTo>
                  <a:cubicBezTo>
                    <a:pt x="1367" y="3086"/>
                    <a:pt x="1394" y="3140"/>
                    <a:pt x="1420" y="3167"/>
                  </a:cubicBezTo>
                  <a:lnTo>
                    <a:pt x="1474" y="3274"/>
                  </a:lnTo>
                  <a:lnTo>
                    <a:pt x="1447" y="3328"/>
                  </a:lnTo>
                  <a:cubicBezTo>
                    <a:pt x="1447" y="3382"/>
                    <a:pt x="1420" y="3435"/>
                    <a:pt x="1420" y="3489"/>
                  </a:cubicBezTo>
                  <a:cubicBezTo>
                    <a:pt x="1420" y="3624"/>
                    <a:pt x="1367" y="3758"/>
                    <a:pt x="1259" y="3866"/>
                  </a:cubicBezTo>
                  <a:cubicBezTo>
                    <a:pt x="1179" y="3973"/>
                    <a:pt x="1098" y="4054"/>
                    <a:pt x="1071" y="4054"/>
                  </a:cubicBezTo>
                  <a:cubicBezTo>
                    <a:pt x="1074" y="4057"/>
                    <a:pt x="1079" y="4059"/>
                    <a:pt x="1086" y="4059"/>
                  </a:cubicBezTo>
                  <a:cubicBezTo>
                    <a:pt x="1126" y="4059"/>
                    <a:pt x="1220" y="3986"/>
                    <a:pt x="1313" y="3893"/>
                  </a:cubicBezTo>
                  <a:cubicBezTo>
                    <a:pt x="1420" y="3758"/>
                    <a:pt x="1447" y="3677"/>
                    <a:pt x="1474" y="3489"/>
                  </a:cubicBezTo>
                  <a:cubicBezTo>
                    <a:pt x="1501" y="3409"/>
                    <a:pt x="1501" y="3355"/>
                    <a:pt x="1501" y="3355"/>
                  </a:cubicBezTo>
                  <a:cubicBezTo>
                    <a:pt x="1501" y="3352"/>
                    <a:pt x="1502" y="3351"/>
                    <a:pt x="1504" y="3351"/>
                  </a:cubicBezTo>
                  <a:cubicBezTo>
                    <a:pt x="1520" y="3351"/>
                    <a:pt x="1613" y="3472"/>
                    <a:pt x="1662" y="3570"/>
                  </a:cubicBezTo>
                  <a:lnTo>
                    <a:pt x="1689" y="3624"/>
                  </a:lnTo>
                  <a:lnTo>
                    <a:pt x="1689" y="3704"/>
                  </a:lnTo>
                  <a:cubicBezTo>
                    <a:pt x="1636" y="3812"/>
                    <a:pt x="1528" y="3973"/>
                    <a:pt x="1420" y="4108"/>
                  </a:cubicBezTo>
                  <a:cubicBezTo>
                    <a:pt x="1528" y="4054"/>
                    <a:pt x="1662" y="3866"/>
                    <a:pt x="1716" y="3758"/>
                  </a:cubicBezTo>
                  <a:cubicBezTo>
                    <a:pt x="1716" y="3731"/>
                    <a:pt x="1743" y="3704"/>
                    <a:pt x="1743" y="3704"/>
                  </a:cubicBezTo>
                  <a:cubicBezTo>
                    <a:pt x="1743" y="3704"/>
                    <a:pt x="1770" y="3731"/>
                    <a:pt x="1797" y="3785"/>
                  </a:cubicBezTo>
                  <a:lnTo>
                    <a:pt x="1851" y="3866"/>
                  </a:lnTo>
                  <a:lnTo>
                    <a:pt x="1797" y="3919"/>
                  </a:lnTo>
                  <a:cubicBezTo>
                    <a:pt x="1770" y="3973"/>
                    <a:pt x="1662" y="4108"/>
                    <a:pt x="1582" y="4215"/>
                  </a:cubicBezTo>
                  <a:cubicBezTo>
                    <a:pt x="1501" y="4350"/>
                    <a:pt x="1394" y="4484"/>
                    <a:pt x="1394" y="4484"/>
                  </a:cubicBezTo>
                  <a:cubicBezTo>
                    <a:pt x="1367" y="4511"/>
                    <a:pt x="1367" y="4511"/>
                    <a:pt x="1340" y="4511"/>
                  </a:cubicBezTo>
                  <a:cubicBezTo>
                    <a:pt x="1351" y="4534"/>
                    <a:pt x="1372" y="4542"/>
                    <a:pt x="1399" y="4542"/>
                  </a:cubicBezTo>
                  <a:cubicBezTo>
                    <a:pt x="1435" y="4542"/>
                    <a:pt x="1481" y="4526"/>
                    <a:pt x="1528" y="4511"/>
                  </a:cubicBezTo>
                  <a:cubicBezTo>
                    <a:pt x="1636" y="4457"/>
                    <a:pt x="1689" y="4430"/>
                    <a:pt x="1797" y="4296"/>
                  </a:cubicBezTo>
                  <a:cubicBezTo>
                    <a:pt x="1851" y="4215"/>
                    <a:pt x="1985" y="4081"/>
                    <a:pt x="2012" y="4081"/>
                  </a:cubicBezTo>
                  <a:cubicBezTo>
                    <a:pt x="2012" y="4081"/>
                    <a:pt x="2093" y="4161"/>
                    <a:pt x="2093" y="4215"/>
                  </a:cubicBezTo>
                  <a:cubicBezTo>
                    <a:pt x="2093" y="4215"/>
                    <a:pt x="2093" y="4215"/>
                    <a:pt x="2039" y="4242"/>
                  </a:cubicBezTo>
                  <a:cubicBezTo>
                    <a:pt x="1931" y="4323"/>
                    <a:pt x="1878" y="4403"/>
                    <a:pt x="1824" y="4511"/>
                  </a:cubicBezTo>
                  <a:cubicBezTo>
                    <a:pt x="1770" y="4645"/>
                    <a:pt x="1743" y="4726"/>
                    <a:pt x="1743" y="4753"/>
                  </a:cubicBezTo>
                  <a:cubicBezTo>
                    <a:pt x="1743" y="4753"/>
                    <a:pt x="1770" y="4699"/>
                    <a:pt x="1851" y="4565"/>
                  </a:cubicBezTo>
                  <a:cubicBezTo>
                    <a:pt x="1878" y="4511"/>
                    <a:pt x="1931" y="4430"/>
                    <a:pt x="1958" y="4403"/>
                  </a:cubicBezTo>
                  <a:cubicBezTo>
                    <a:pt x="2012" y="4350"/>
                    <a:pt x="2146" y="4269"/>
                    <a:pt x="2146" y="4269"/>
                  </a:cubicBezTo>
                  <a:cubicBezTo>
                    <a:pt x="2146" y="4269"/>
                    <a:pt x="2173" y="4296"/>
                    <a:pt x="2200" y="4350"/>
                  </a:cubicBezTo>
                  <a:lnTo>
                    <a:pt x="2254" y="4403"/>
                  </a:lnTo>
                  <a:lnTo>
                    <a:pt x="2200" y="4484"/>
                  </a:lnTo>
                  <a:cubicBezTo>
                    <a:pt x="2146" y="4511"/>
                    <a:pt x="2093" y="4592"/>
                    <a:pt x="1985" y="4672"/>
                  </a:cubicBezTo>
                  <a:cubicBezTo>
                    <a:pt x="1797" y="4860"/>
                    <a:pt x="1716" y="4941"/>
                    <a:pt x="1689" y="5022"/>
                  </a:cubicBezTo>
                  <a:cubicBezTo>
                    <a:pt x="1680" y="5031"/>
                    <a:pt x="1674" y="5041"/>
                    <a:pt x="1670" y="5048"/>
                  </a:cubicBezTo>
                  <a:lnTo>
                    <a:pt x="1670" y="5048"/>
                  </a:lnTo>
                  <a:cubicBezTo>
                    <a:pt x="1690" y="5043"/>
                    <a:pt x="1692" y="5019"/>
                    <a:pt x="1716" y="4995"/>
                  </a:cubicBezTo>
                  <a:cubicBezTo>
                    <a:pt x="1743" y="4941"/>
                    <a:pt x="1878" y="4807"/>
                    <a:pt x="2039" y="4699"/>
                  </a:cubicBezTo>
                  <a:cubicBezTo>
                    <a:pt x="2146" y="4592"/>
                    <a:pt x="2200" y="4538"/>
                    <a:pt x="2254" y="4484"/>
                  </a:cubicBezTo>
                  <a:cubicBezTo>
                    <a:pt x="2254" y="4457"/>
                    <a:pt x="2254" y="4457"/>
                    <a:pt x="2281" y="4457"/>
                  </a:cubicBezTo>
                  <a:cubicBezTo>
                    <a:pt x="2281" y="4457"/>
                    <a:pt x="2388" y="4592"/>
                    <a:pt x="2388" y="4592"/>
                  </a:cubicBezTo>
                  <a:cubicBezTo>
                    <a:pt x="2388" y="4592"/>
                    <a:pt x="2335" y="4672"/>
                    <a:pt x="2254" y="4753"/>
                  </a:cubicBezTo>
                  <a:cubicBezTo>
                    <a:pt x="2093" y="4914"/>
                    <a:pt x="2039" y="4968"/>
                    <a:pt x="1985" y="5076"/>
                  </a:cubicBezTo>
                  <a:cubicBezTo>
                    <a:pt x="1931" y="5183"/>
                    <a:pt x="1904" y="5264"/>
                    <a:pt x="1904" y="5344"/>
                  </a:cubicBezTo>
                  <a:cubicBezTo>
                    <a:pt x="1904" y="5356"/>
                    <a:pt x="1904" y="5362"/>
                    <a:pt x="1906" y="5362"/>
                  </a:cubicBezTo>
                  <a:cubicBezTo>
                    <a:pt x="1909" y="5362"/>
                    <a:pt x="1916" y="5349"/>
                    <a:pt x="1931" y="5317"/>
                  </a:cubicBezTo>
                  <a:cubicBezTo>
                    <a:pt x="1958" y="5210"/>
                    <a:pt x="2012" y="5102"/>
                    <a:pt x="2066" y="5022"/>
                  </a:cubicBezTo>
                  <a:cubicBezTo>
                    <a:pt x="2093" y="4968"/>
                    <a:pt x="2388" y="4645"/>
                    <a:pt x="2415" y="4645"/>
                  </a:cubicBezTo>
                  <a:cubicBezTo>
                    <a:pt x="2442" y="4645"/>
                    <a:pt x="2550" y="4780"/>
                    <a:pt x="2550" y="4780"/>
                  </a:cubicBezTo>
                  <a:cubicBezTo>
                    <a:pt x="2550" y="4807"/>
                    <a:pt x="2442" y="4887"/>
                    <a:pt x="2335" y="4941"/>
                  </a:cubicBezTo>
                  <a:cubicBezTo>
                    <a:pt x="2227" y="4995"/>
                    <a:pt x="2173" y="5076"/>
                    <a:pt x="2120" y="5156"/>
                  </a:cubicBezTo>
                  <a:cubicBezTo>
                    <a:pt x="2093" y="5237"/>
                    <a:pt x="2066" y="5291"/>
                    <a:pt x="2093" y="5291"/>
                  </a:cubicBezTo>
                  <a:cubicBezTo>
                    <a:pt x="2093" y="5291"/>
                    <a:pt x="2120" y="5264"/>
                    <a:pt x="2120" y="5237"/>
                  </a:cubicBezTo>
                  <a:cubicBezTo>
                    <a:pt x="2173" y="5156"/>
                    <a:pt x="2254" y="5076"/>
                    <a:pt x="2361" y="4995"/>
                  </a:cubicBezTo>
                  <a:cubicBezTo>
                    <a:pt x="2388" y="4968"/>
                    <a:pt x="2469" y="4914"/>
                    <a:pt x="2523" y="4887"/>
                  </a:cubicBezTo>
                  <a:cubicBezTo>
                    <a:pt x="2562" y="4848"/>
                    <a:pt x="2587" y="4823"/>
                    <a:pt x="2598" y="4823"/>
                  </a:cubicBezTo>
                  <a:cubicBezTo>
                    <a:pt x="2602" y="4823"/>
                    <a:pt x="2603" y="4826"/>
                    <a:pt x="2603" y="4834"/>
                  </a:cubicBezTo>
                  <a:cubicBezTo>
                    <a:pt x="2603" y="4834"/>
                    <a:pt x="2603" y="4834"/>
                    <a:pt x="2577" y="4860"/>
                  </a:cubicBezTo>
                  <a:cubicBezTo>
                    <a:pt x="2496" y="4968"/>
                    <a:pt x="2388" y="5291"/>
                    <a:pt x="2442" y="5344"/>
                  </a:cubicBezTo>
                  <a:cubicBezTo>
                    <a:pt x="2442" y="5337"/>
                    <a:pt x="2442" y="5327"/>
                    <a:pt x="2442" y="5317"/>
                  </a:cubicBezTo>
                  <a:cubicBezTo>
                    <a:pt x="2442" y="5291"/>
                    <a:pt x="2442" y="5237"/>
                    <a:pt x="2469" y="5183"/>
                  </a:cubicBezTo>
                  <a:cubicBezTo>
                    <a:pt x="2523" y="5049"/>
                    <a:pt x="2577" y="4941"/>
                    <a:pt x="2603" y="4887"/>
                  </a:cubicBezTo>
                  <a:lnTo>
                    <a:pt x="2630" y="4860"/>
                  </a:lnTo>
                  <a:lnTo>
                    <a:pt x="2657" y="4887"/>
                  </a:lnTo>
                  <a:cubicBezTo>
                    <a:pt x="2684" y="4887"/>
                    <a:pt x="2684" y="4914"/>
                    <a:pt x="2684" y="4914"/>
                  </a:cubicBezTo>
                  <a:cubicBezTo>
                    <a:pt x="2684" y="4914"/>
                    <a:pt x="2657" y="4968"/>
                    <a:pt x="2630" y="5022"/>
                  </a:cubicBezTo>
                  <a:cubicBezTo>
                    <a:pt x="2557" y="5144"/>
                    <a:pt x="2506" y="5244"/>
                    <a:pt x="2497" y="5342"/>
                  </a:cubicBezTo>
                  <a:lnTo>
                    <a:pt x="2497" y="5342"/>
                  </a:lnTo>
                  <a:cubicBezTo>
                    <a:pt x="2523" y="5289"/>
                    <a:pt x="2523" y="5236"/>
                    <a:pt x="2550" y="5210"/>
                  </a:cubicBezTo>
                  <a:cubicBezTo>
                    <a:pt x="2603" y="5102"/>
                    <a:pt x="2711" y="4941"/>
                    <a:pt x="2738" y="4941"/>
                  </a:cubicBezTo>
                  <a:cubicBezTo>
                    <a:pt x="2738" y="4941"/>
                    <a:pt x="2765" y="4968"/>
                    <a:pt x="2819" y="4995"/>
                  </a:cubicBezTo>
                  <a:lnTo>
                    <a:pt x="2899" y="5076"/>
                  </a:lnTo>
                  <a:lnTo>
                    <a:pt x="2872" y="5129"/>
                  </a:lnTo>
                  <a:cubicBezTo>
                    <a:pt x="2845" y="5210"/>
                    <a:pt x="2845" y="5398"/>
                    <a:pt x="2872" y="5506"/>
                  </a:cubicBezTo>
                  <a:cubicBezTo>
                    <a:pt x="2926" y="5775"/>
                    <a:pt x="2926" y="5909"/>
                    <a:pt x="2872" y="5990"/>
                  </a:cubicBezTo>
                  <a:cubicBezTo>
                    <a:pt x="2899" y="5990"/>
                    <a:pt x="2926" y="5963"/>
                    <a:pt x="2926" y="5936"/>
                  </a:cubicBezTo>
                  <a:cubicBezTo>
                    <a:pt x="2926" y="5882"/>
                    <a:pt x="2926" y="5721"/>
                    <a:pt x="2926" y="5559"/>
                  </a:cubicBezTo>
                  <a:cubicBezTo>
                    <a:pt x="2899" y="5398"/>
                    <a:pt x="2899" y="5264"/>
                    <a:pt x="2899" y="5183"/>
                  </a:cubicBezTo>
                  <a:cubicBezTo>
                    <a:pt x="2926" y="5156"/>
                    <a:pt x="2926" y="5102"/>
                    <a:pt x="2926" y="5102"/>
                  </a:cubicBezTo>
                  <a:cubicBezTo>
                    <a:pt x="2926" y="5102"/>
                    <a:pt x="2980" y="5129"/>
                    <a:pt x="3007" y="5156"/>
                  </a:cubicBezTo>
                  <a:lnTo>
                    <a:pt x="3087" y="5210"/>
                  </a:lnTo>
                  <a:lnTo>
                    <a:pt x="3114" y="5425"/>
                  </a:lnTo>
                  <a:cubicBezTo>
                    <a:pt x="3141" y="5721"/>
                    <a:pt x="3141" y="5855"/>
                    <a:pt x="3087" y="5909"/>
                  </a:cubicBezTo>
                  <a:cubicBezTo>
                    <a:pt x="3087" y="5936"/>
                    <a:pt x="3087" y="5936"/>
                    <a:pt x="3087" y="5936"/>
                  </a:cubicBezTo>
                  <a:cubicBezTo>
                    <a:pt x="3114" y="5936"/>
                    <a:pt x="3141" y="5855"/>
                    <a:pt x="3141" y="5801"/>
                  </a:cubicBezTo>
                  <a:cubicBezTo>
                    <a:pt x="3168" y="5748"/>
                    <a:pt x="3168" y="5452"/>
                    <a:pt x="3141" y="5344"/>
                  </a:cubicBezTo>
                  <a:cubicBezTo>
                    <a:pt x="3141" y="5291"/>
                    <a:pt x="3141" y="5264"/>
                    <a:pt x="3141" y="5264"/>
                  </a:cubicBezTo>
                  <a:cubicBezTo>
                    <a:pt x="3141" y="5264"/>
                    <a:pt x="3195" y="5291"/>
                    <a:pt x="3276" y="5344"/>
                  </a:cubicBezTo>
                  <a:cubicBezTo>
                    <a:pt x="3356" y="5371"/>
                    <a:pt x="3464" y="5425"/>
                    <a:pt x="3518" y="5452"/>
                  </a:cubicBezTo>
                  <a:lnTo>
                    <a:pt x="3598" y="5479"/>
                  </a:lnTo>
                  <a:lnTo>
                    <a:pt x="3598" y="5506"/>
                  </a:lnTo>
                  <a:cubicBezTo>
                    <a:pt x="3571" y="5533"/>
                    <a:pt x="3518" y="5613"/>
                    <a:pt x="3464" y="5694"/>
                  </a:cubicBezTo>
                  <a:cubicBezTo>
                    <a:pt x="3356" y="5855"/>
                    <a:pt x="3302" y="5963"/>
                    <a:pt x="3249" y="6097"/>
                  </a:cubicBezTo>
                  <a:cubicBezTo>
                    <a:pt x="3222" y="6205"/>
                    <a:pt x="3195" y="6285"/>
                    <a:pt x="3222" y="6312"/>
                  </a:cubicBezTo>
                  <a:cubicBezTo>
                    <a:pt x="3233" y="6323"/>
                    <a:pt x="3240" y="6330"/>
                    <a:pt x="3243" y="6330"/>
                  </a:cubicBezTo>
                  <a:cubicBezTo>
                    <a:pt x="3249" y="6330"/>
                    <a:pt x="3249" y="6317"/>
                    <a:pt x="3249" y="6285"/>
                  </a:cubicBezTo>
                  <a:cubicBezTo>
                    <a:pt x="3222" y="6258"/>
                    <a:pt x="3276" y="6124"/>
                    <a:pt x="3329" y="5990"/>
                  </a:cubicBezTo>
                  <a:cubicBezTo>
                    <a:pt x="3356" y="5963"/>
                    <a:pt x="3410" y="5855"/>
                    <a:pt x="3464" y="5775"/>
                  </a:cubicBezTo>
                  <a:cubicBezTo>
                    <a:pt x="3544" y="5694"/>
                    <a:pt x="3598" y="5613"/>
                    <a:pt x="3625" y="5559"/>
                  </a:cubicBezTo>
                  <a:cubicBezTo>
                    <a:pt x="3625" y="5533"/>
                    <a:pt x="3652" y="5506"/>
                    <a:pt x="3679" y="5506"/>
                  </a:cubicBezTo>
                  <a:cubicBezTo>
                    <a:pt x="3679" y="5506"/>
                    <a:pt x="3679" y="5559"/>
                    <a:pt x="3679" y="5640"/>
                  </a:cubicBezTo>
                  <a:cubicBezTo>
                    <a:pt x="3679" y="5775"/>
                    <a:pt x="3679" y="5801"/>
                    <a:pt x="3652" y="5882"/>
                  </a:cubicBezTo>
                  <a:cubicBezTo>
                    <a:pt x="3598" y="5990"/>
                    <a:pt x="3518" y="6124"/>
                    <a:pt x="3464" y="6178"/>
                  </a:cubicBezTo>
                  <a:cubicBezTo>
                    <a:pt x="3544" y="6124"/>
                    <a:pt x="3625" y="6017"/>
                    <a:pt x="3706" y="5855"/>
                  </a:cubicBezTo>
                  <a:cubicBezTo>
                    <a:pt x="3733" y="5775"/>
                    <a:pt x="3733" y="5748"/>
                    <a:pt x="3733" y="5640"/>
                  </a:cubicBezTo>
                  <a:lnTo>
                    <a:pt x="3733" y="5533"/>
                  </a:lnTo>
                  <a:lnTo>
                    <a:pt x="3840" y="5533"/>
                  </a:lnTo>
                  <a:lnTo>
                    <a:pt x="3867" y="5559"/>
                  </a:lnTo>
                  <a:lnTo>
                    <a:pt x="3867" y="5613"/>
                  </a:lnTo>
                  <a:cubicBezTo>
                    <a:pt x="3894" y="5721"/>
                    <a:pt x="3975" y="5855"/>
                    <a:pt x="4055" y="5855"/>
                  </a:cubicBezTo>
                  <a:cubicBezTo>
                    <a:pt x="4055" y="5855"/>
                    <a:pt x="4028" y="5828"/>
                    <a:pt x="4028" y="5828"/>
                  </a:cubicBezTo>
                  <a:cubicBezTo>
                    <a:pt x="4002" y="5801"/>
                    <a:pt x="3948" y="5667"/>
                    <a:pt x="3948" y="5613"/>
                  </a:cubicBezTo>
                  <a:lnTo>
                    <a:pt x="3948" y="5559"/>
                  </a:lnTo>
                  <a:lnTo>
                    <a:pt x="4028" y="5559"/>
                  </a:lnTo>
                  <a:cubicBezTo>
                    <a:pt x="4109" y="5533"/>
                    <a:pt x="4163" y="5506"/>
                    <a:pt x="4217" y="5506"/>
                  </a:cubicBezTo>
                  <a:cubicBezTo>
                    <a:pt x="4264" y="5474"/>
                    <a:pt x="4283" y="5461"/>
                    <a:pt x="4292" y="5461"/>
                  </a:cubicBezTo>
                  <a:cubicBezTo>
                    <a:pt x="4297" y="5461"/>
                    <a:pt x="4297" y="5468"/>
                    <a:pt x="4297" y="5479"/>
                  </a:cubicBezTo>
                  <a:cubicBezTo>
                    <a:pt x="4297" y="5533"/>
                    <a:pt x="4297" y="5613"/>
                    <a:pt x="4297" y="5667"/>
                  </a:cubicBezTo>
                  <a:cubicBezTo>
                    <a:pt x="4270" y="5775"/>
                    <a:pt x="4190" y="5909"/>
                    <a:pt x="4055" y="6097"/>
                  </a:cubicBezTo>
                  <a:cubicBezTo>
                    <a:pt x="3733" y="6581"/>
                    <a:pt x="3625" y="6796"/>
                    <a:pt x="3625" y="7119"/>
                  </a:cubicBezTo>
                  <a:cubicBezTo>
                    <a:pt x="3598" y="7415"/>
                    <a:pt x="3706" y="7683"/>
                    <a:pt x="3894" y="7872"/>
                  </a:cubicBezTo>
                  <a:cubicBezTo>
                    <a:pt x="4028" y="8006"/>
                    <a:pt x="4190" y="8060"/>
                    <a:pt x="4512" y="8087"/>
                  </a:cubicBezTo>
                  <a:cubicBezTo>
                    <a:pt x="4808" y="8114"/>
                    <a:pt x="4889" y="8141"/>
                    <a:pt x="5023" y="8167"/>
                  </a:cubicBezTo>
                  <a:cubicBezTo>
                    <a:pt x="5158" y="8194"/>
                    <a:pt x="5292" y="8221"/>
                    <a:pt x="5400" y="8275"/>
                  </a:cubicBezTo>
                  <a:cubicBezTo>
                    <a:pt x="5615" y="8382"/>
                    <a:pt x="5722" y="8490"/>
                    <a:pt x="5857" y="8786"/>
                  </a:cubicBezTo>
                  <a:cubicBezTo>
                    <a:pt x="5991" y="9028"/>
                    <a:pt x="6018" y="9082"/>
                    <a:pt x="6152" y="9243"/>
                  </a:cubicBezTo>
                  <a:cubicBezTo>
                    <a:pt x="6287" y="9377"/>
                    <a:pt x="6475" y="9565"/>
                    <a:pt x="6717" y="9727"/>
                  </a:cubicBezTo>
                  <a:cubicBezTo>
                    <a:pt x="6771" y="9781"/>
                    <a:pt x="6825" y="9807"/>
                    <a:pt x="6825" y="9807"/>
                  </a:cubicBezTo>
                  <a:cubicBezTo>
                    <a:pt x="6851" y="9807"/>
                    <a:pt x="6825" y="9781"/>
                    <a:pt x="6609" y="9592"/>
                  </a:cubicBezTo>
                  <a:cubicBezTo>
                    <a:pt x="6502" y="9485"/>
                    <a:pt x="6394" y="9404"/>
                    <a:pt x="6368" y="9404"/>
                  </a:cubicBezTo>
                  <a:cubicBezTo>
                    <a:pt x="6368" y="9396"/>
                    <a:pt x="6372" y="9393"/>
                    <a:pt x="6380" y="9393"/>
                  </a:cubicBezTo>
                  <a:cubicBezTo>
                    <a:pt x="6399" y="9393"/>
                    <a:pt x="6437" y="9412"/>
                    <a:pt x="6475" y="9431"/>
                  </a:cubicBezTo>
                  <a:cubicBezTo>
                    <a:pt x="6577" y="9482"/>
                    <a:pt x="6647" y="9501"/>
                    <a:pt x="6712" y="9501"/>
                  </a:cubicBezTo>
                  <a:cubicBezTo>
                    <a:pt x="6749" y="9501"/>
                    <a:pt x="6785" y="9495"/>
                    <a:pt x="6825" y="9485"/>
                  </a:cubicBezTo>
                  <a:cubicBezTo>
                    <a:pt x="6878" y="9485"/>
                    <a:pt x="6878" y="9458"/>
                    <a:pt x="6798" y="9458"/>
                  </a:cubicBezTo>
                  <a:cubicBezTo>
                    <a:pt x="6717" y="9458"/>
                    <a:pt x="6556" y="9404"/>
                    <a:pt x="6368" y="9270"/>
                  </a:cubicBezTo>
                  <a:cubicBezTo>
                    <a:pt x="6260" y="9189"/>
                    <a:pt x="6206" y="9135"/>
                    <a:pt x="6152" y="9055"/>
                  </a:cubicBezTo>
                  <a:cubicBezTo>
                    <a:pt x="6126" y="9001"/>
                    <a:pt x="6099" y="8920"/>
                    <a:pt x="6045" y="8571"/>
                  </a:cubicBezTo>
                  <a:cubicBezTo>
                    <a:pt x="5991" y="8221"/>
                    <a:pt x="5964" y="8087"/>
                    <a:pt x="5857" y="7925"/>
                  </a:cubicBezTo>
                  <a:cubicBezTo>
                    <a:pt x="5803" y="7845"/>
                    <a:pt x="5695" y="7710"/>
                    <a:pt x="5588" y="7630"/>
                  </a:cubicBezTo>
                  <a:cubicBezTo>
                    <a:pt x="5426" y="7522"/>
                    <a:pt x="5319" y="7495"/>
                    <a:pt x="5023" y="7441"/>
                  </a:cubicBezTo>
                  <a:cubicBezTo>
                    <a:pt x="4727" y="7388"/>
                    <a:pt x="4620" y="7361"/>
                    <a:pt x="4512" y="7253"/>
                  </a:cubicBezTo>
                  <a:cubicBezTo>
                    <a:pt x="4459" y="7173"/>
                    <a:pt x="4432" y="7119"/>
                    <a:pt x="4405" y="7038"/>
                  </a:cubicBezTo>
                  <a:cubicBezTo>
                    <a:pt x="4378" y="6958"/>
                    <a:pt x="4378" y="6931"/>
                    <a:pt x="4378" y="6796"/>
                  </a:cubicBezTo>
                  <a:lnTo>
                    <a:pt x="4378" y="6662"/>
                  </a:lnTo>
                  <a:lnTo>
                    <a:pt x="4459" y="6393"/>
                  </a:lnTo>
                  <a:cubicBezTo>
                    <a:pt x="4539" y="6097"/>
                    <a:pt x="4539" y="5990"/>
                    <a:pt x="4539" y="5855"/>
                  </a:cubicBezTo>
                  <a:cubicBezTo>
                    <a:pt x="4539" y="5694"/>
                    <a:pt x="4485" y="5533"/>
                    <a:pt x="4405" y="5425"/>
                  </a:cubicBezTo>
                  <a:cubicBezTo>
                    <a:pt x="4405" y="5425"/>
                    <a:pt x="4378" y="5398"/>
                    <a:pt x="4378" y="5398"/>
                  </a:cubicBezTo>
                  <a:cubicBezTo>
                    <a:pt x="4378" y="5385"/>
                    <a:pt x="4385" y="5378"/>
                    <a:pt x="4398" y="5378"/>
                  </a:cubicBezTo>
                  <a:cubicBezTo>
                    <a:pt x="4412" y="5378"/>
                    <a:pt x="4432" y="5385"/>
                    <a:pt x="4459" y="5398"/>
                  </a:cubicBezTo>
                  <a:cubicBezTo>
                    <a:pt x="4512" y="5452"/>
                    <a:pt x="4593" y="5506"/>
                    <a:pt x="4674" y="5506"/>
                  </a:cubicBezTo>
                  <a:lnTo>
                    <a:pt x="4996" y="5506"/>
                  </a:lnTo>
                  <a:cubicBezTo>
                    <a:pt x="5211" y="5506"/>
                    <a:pt x="5265" y="5506"/>
                    <a:pt x="5319" y="5533"/>
                  </a:cubicBezTo>
                  <a:cubicBezTo>
                    <a:pt x="5426" y="5533"/>
                    <a:pt x="5534" y="5586"/>
                    <a:pt x="5615" y="5667"/>
                  </a:cubicBezTo>
                  <a:cubicBezTo>
                    <a:pt x="5722" y="5748"/>
                    <a:pt x="5776" y="5882"/>
                    <a:pt x="5857" y="6178"/>
                  </a:cubicBezTo>
                  <a:cubicBezTo>
                    <a:pt x="5964" y="6554"/>
                    <a:pt x="6018" y="6662"/>
                    <a:pt x="6152" y="6796"/>
                  </a:cubicBezTo>
                  <a:cubicBezTo>
                    <a:pt x="6206" y="6877"/>
                    <a:pt x="6287" y="6904"/>
                    <a:pt x="6475" y="6958"/>
                  </a:cubicBezTo>
                  <a:cubicBezTo>
                    <a:pt x="6690" y="6984"/>
                    <a:pt x="6717" y="7011"/>
                    <a:pt x="6825" y="7065"/>
                  </a:cubicBezTo>
                  <a:cubicBezTo>
                    <a:pt x="6932" y="7119"/>
                    <a:pt x="7013" y="7173"/>
                    <a:pt x="7174" y="7334"/>
                  </a:cubicBezTo>
                  <a:cubicBezTo>
                    <a:pt x="7577" y="7710"/>
                    <a:pt x="7631" y="7764"/>
                    <a:pt x="7927" y="7818"/>
                  </a:cubicBezTo>
                  <a:cubicBezTo>
                    <a:pt x="8088" y="7872"/>
                    <a:pt x="8223" y="7899"/>
                    <a:pt x="8330" y="7952"/>
                  </a:cubicBezTo>
                  <a:cubicBezTo>
                    <a:pt x="8411" y="8006"/>
                    <a:pt x="8491" y="8060"/>
                    <a:pt x="8492" y="8087"/>
                  </a:cubicBezTo>
                  <a:lnTo>
                    <a:pt x="8492" y="8087"/>
                  </a:lnTo>
                  <a:cubicBezTo>
                    <a:pt x="8491" y="8084"/>
                    <a:pt x="8491" y="8032"/>
                    <a:pt x="8465" y="8006"/>
                  </a:cubicBezTo>
                  <a:cubicBezTo>
                    <a:pt x="8438" y="7925"/>
                    <a:pt x="8250" y="7845"/>
                    <a:pt x="7954" y="7764"/>
                  </a:cubicBezTo>
                  <a:cubicBezTo>
                    <a:pt x="7685" y="7683"/>
                    <a:pt x="7631" y="7630"/>
                    <a:pt x="7335" y="7388"/>
                  </a:cubicBezTo>
                  <a:cubicBezTo>
                    <a:pt x="7201" y="7280"/>
                    <a:pt x="7093" y="7173"/>
                    <a:pt x="7040" y="7146"/>
                  </a:cubicBezTo>
                  <a:cubicBezTo>
                    <a:pt x="6905" y="7038"/>
                    <a:pt x="6771" y="6984"/>
                    <a:pt x="6529" y="6904"/>
                  </a:cubicBezTo>
                  <a:cubicBezTo>
                    <a:pt x="6448" y="6904"/>
                    <a:pt x="6341" y="6850"/>
                    <a:pt x="6314" y="6850"/>
                  </a:cubicBezTo>
                  <a:cubicBezTo>
                    <a:pt x="6126" y="6769"/>
                    <a:pt x="6045" y="6581"/>
                    <a:pt x="5910" y="6070"/>
                  </a:cubicBezTo>
                  <a:cubicBezTo>
                    <a:pt x="5830" y="5801"/>
                    <a:pt x="5749" y="5667"/>
                    <a:pt x="5642" y="5559"/>
                  </a:cubicBezTo>
                  <a:cubicBezTo>
                    <a:pt x="5480" y="5425"/>
                    <a:pt x="5319" y="5398"/>
                    <a:pt x="4969" y="5398"/>
                  </a:cubicBezTo>
                  <a:cubicBezTo>
                    <a:pt x="4906" y="5406"/>
                    <a:pt x="4855" y="5409"/>
                    <a:pt x="4812" y="5409"/>
                  </a:cubicBezTo>
                  <a:cubicBezTo>
                    <a:pt x="4707" y="5409"/>
                    <a:pt x="4650" y="5390"/>
                    <a:pt x="4593" y="5371"/>
                  </a:cubicBezTo>
                  <a:cubicBezTo>
                    <a:pt x="4512" y="5344"/>
                    <a:pt x="4459" y="5291"/>
                    <a:pt x="4459" y="5264"/>
                  </a:cubicBezTo>
                  <a:cubicBezTo>
                    <a:pt x="4459" y="5237"/>
                    <a:pt x="4485" y="5210"/>
                    <a:pt x="4485" y="5183"/>
                  </a:cubicBezTo>
                  <a:cubicBezTo>
                    <a:pt x="4512" y="5129"/>
                    <a:pt x="4512" y="5076"/>
                    <a:pt x="4512" y="4968"/>
                  </a:cubicBezTo>
                  <a:lnTo>
                    <a:pt x="4485" y="4860"/>
                  </a:lnTo>
                  <a:lnTo>
                    <a:pt x="4566" y="4914"/>
                  </a:lnTo>
                  <a:cubicBezTo>
                    <a:pt x="4647" y="4995"/>
                    <a:pt x="4781" y="5076"/>
                    <a:pt x="4835" y="5076"/>
                  </a:cubicBezTo>
                  <a:cubicBezTo>
                    <a:pt x="4853" y="5084"/>
                    <a:pt x="4871" y="5087"/>
                    <a:pt x="4888" y="5087"/>
                  </a:cubicBezTo>
                  <a:cubicBezTo>
                    <a:pt x="4922" y="5087"/>
                    <a:pt x="4952" y="5076"/>
                    <a:pt x="4969" y="5076"/>
                  </a:cubicBezTo>
                  <a:cubicBezTo>
                    <a:pt x="4969" y="5049"/>
                    <a:pt x="4969" y="5049"/>
                    <a:pt x="4943" y="5049"/>
                  </a:cubicBezTo>
                  <a:cubicBezTo>
                    <a:pt x="4935" y="5052"/>
                    <a:pt x="4927" y="5054"/>
                    <a:pt x="4916" y="5054"/>
                  </a:cubicBezTo>
                  <a:cubicBezTo>
                    <a:pt x="4847" y="5054"/>
                    <a:pt x="4710" y="4981"/>
                    <a:pt x="4593" y="4887"/>
                  </a:cubicBezTo>
                  <a:cubicBezTo>
                    <a:pt x="4566" y="4834"/>
                    <a:pt x="4512" y="4807"/>
                    <a:pt x="4512" y="4807"/>
                  </a:cubicBezTo>
                  <a:cubicBezTo>
                    <a:pt x="4485" y="4780"/>
                    <a:pt x="4485" y="4780"/>
                    <a:pt x="4459" y="4726"/>
                  </a:cubicBezTo>
                  <a:cubicBezTo>
                    <a:pt x="4432" y="4672"/>
                    <a:pt x="4405" y="4565"/>
                    <a:pt x="4378" y="4457"/>
                  </a:cubicBezTo>
                  <a:cubicBezTo>
                    <a:pt x="4351" y="4430"/>
                    <a:pt x="4378" y="4430"/>
                    <a:pt x="4405" y="4430"/>
                  </a:cubicBezTo>
                  <a:lnTo>
                    <a:pt x="4727" y="4430"/>
                  </a:lnTo>
                  <a:cubicBezTo>
                    <a:pt x="4835" y="4457"/>
                    <a:pt x="5023" y="4565"/>
                    <a:pt x="5050" y="4618"/>
                  </a:cubicBezTo>
                  <a:lnTo>
                    <a:pt x="5077" y="4645"/>
                  </a:lnTo>
                  <a:lnTo>
                    <a:pt x="5077" y="4618"/>
                  </a:lnTo>
                  <a:cubicBezTo>
                    <a:pt x="5077" y="4565"/>
                    <a:pt x="4969" y="4484"/>
                    <a:pt x="4862" y="4430"/>
                  </a:cubicBezTo>
                  <a:cubicBezTo>
                    <a:pt x="4760" y="4379"/>
                    <a:pt x="4711" y="4360"/>
                    <a:pt x="4649" y="4360"/>
                  </a:cubicBezTo>
                  <a:cubicBezTo>
                    <a:pt x="4612" y="4360"/>
                    <a:pt x="4571" y="4367"/>
                    <a:pt x="4512" y="4376"/>
                  </a:cubicBezTo>
                  <a:lnTo>
                    <a:pt x="4351" y="4376"/>
                  </a:lnTo>
                  <a:cubicBezTo>
                    <a:pt x="4324" y="4376"/>
                    <a:pt x="4297" y="4296"/>
                    <a:pt x="4297" y="4269"/>
                  </a:cubicBezTo>
                  <a:cubicBezTo>
                    <a:pt x="4324" y="4242"/>
                    <a:pt x="4405" y="4161"/>
                    <a:pt x="4512" y="4108"/>
                  </a:cubicBezTo>
                  <a:cubicBezTo>
                    <a:pt x="4620" y="4054"/>
                    <a:pt x="4727" y="3973"/>
                    <a:pt x="4727" y="3946"/>
                  </a:cubicBezTo>
                  <a:lnTo>
                    <a:pt x="4701" y="3946"/>
                  </a:lnTo>
                  <a:cubicBezTo>
                    <a:pt x="4674" y="3973"/>
                    <a:pt x="4593" y="4027"/>
                    <a:pt x="4512" y="4054"/>
                  </a:cubicBezTo>
                  <a:cubicBezTo>
                    <a:pt x="4405" y="4108"/>
                    <a:pt x="4351" y="4134"/>
                    <a:pt x="4324" y="4188"/>
                  </a:cubicBezTo>
                  <a:cubicBezTo>
                    <a:pt x="4293" y="4220"/>
                    <a:pt x="4280" y="4233"/>
                    <a:pt x="4269" y="4233"/>
                  </a:cubicBezTo>
                  <a:cubicBezTo>
                    <a:pt x="4261" y="4233"/>
                    <a:pt x="4255" y="4226"/>
                    <a:pt x="4244" y="4215"/>
                  </a:cubicBezTo>
                  <a:cubicBezTo>
                    <a:pt x="4244" y="4215"/>
                    <a:pt x="4217" y="4188"/>
                    <a:pt x="4217" y="4161"/>
                  </a:cubicBezTo>
                  <a:lnTo>
                    <a:pt x="4190" y="4108"/>
                  </a:lnTo>
                  <a:lnTo>
                    <a:pt x="4244" y="4081"/>
                  </a:lnTo>
                  <a:cubicBezTo>
                    <a:pt x="4324" y="4027"/>
                    <a:pt x="4405" y="3946"/>
                    <a:pt x="4459" y="3839"/>
                  </a:cubicBezTo>
                  <a:cubicBezTo>
                    <a:pt x="4512" y="3758"/>
                    <a:pt x="4566" y="3651"/>
                    <a:pt x="4539" y="3624"/>
                  </a:cubicBezTo>
                  <a:lnTo>
                    <a:pt x="4539" y="3624"/>
                  </a:lnTo>
                  <a:cubicBezTo>
                    <a:pt x="4512" y="3731"/>
                    <a:pt x="4324" y="3973"/>
                    <a:pt x="4190" y="4027"/>
                  </a:cubicBezTo>
                  <a:cubicBezTo>
                    <a:pt x="4163" y="4054"/>
                    <a:pt x="4136" y="4054"/>
                    <a:pt x="4136" y="4054"/>
                  </a:cubicBezTo>
                  <a:cubicBezTo>
                    <a:pt x="4136" y="4027"/>
                    <a:pt x="4109" y="4000"/>
                    <a:pt x="4082" y="3973"/>
                  </a:cubicBezTo>
                  <a:cubicBezTo>
                    <a:pt x="4055" y="3946"/>
                    <a:pt x="4028" y="3893"/>
                    <a:pt x="4028" y="3893"/>
                  </a:cubicBezTo>
                  <a:cubicBezTo>
                    <a:pt x="4028" y="3893"/>
                    <a:pt x="4055" y="3866"/>
                    <a:pt x="4082" y="3812"/>
                  </a:cubicBezTo>
                  <a:cubicBezTo>
                    <a:pt x="4109" y="3785"/>
                    <a:pt x="4136" y="3704"/>
                    <a:pt x="4136" y="3677"/>
                  </a:cubicBezTo>
                  <a:cubicBezTo>
                    <a:pt x="4163" y="3597"/>
                    <a:pt x="4163" y="3355"/>
                    <a:pt x="4163" y="3301"/>
                  </a:cubicBezTo>
                  <a:cubicBezTo>
                    <a:pt x="4136" y="3274"/>
                    <a:pt x="4136" y="3274"/>
                    <a:pt x="4163" y="3193"/>
                  </a:cubicBezTo>
                  <a:cubicBezTo>
                    <a:pt x="4190" y="3113"/>
                    <a:pt x="4190" y="2952"/>
                    <a:pt x="4163" y="2898"/>
                  </a:cubicBezTo>
                  <a:cubicBezTo>
                    <a:pt x="4149" y="2871"/>
                    <a:pt x="4143" y="2857"/>
                    <a:pt x="4139" y="2857"/>
                  </a:cubicBezTo>
                  <a:cubicBezTo>
                    <a:pt x="4136" y="2857"/>
                    <a:pt x="4136" y="2871"/>
                    <a:pt x="4136" y="2898"/>
                  </a:cubicBezTo>
                  <a:cubicBezTo>
                    <a:pt x="4163" y="2925"/>
                    <a:pt x="4163" y="2952"/>
                    <a:pt x="4136" y="2978"/>
                  </a:cubicBezTo>
                  <a:cubicBezTo>
                    <a:pt x="4109" y="3005"/>
                    <a:pt x="4028" y="3113"/>
                    <a:pt x="3867" y="3220"/>
                  </a:cubicBezTo>
                  <a:cubicBezTo>
                    <a:pt x="3786" y="3301"/>
                    <a:pt x="3733" y="3355"/>
                    <a:pt x="3706" y="3382"/>
                  </a:cubicBezTo>
                  <a:cubicBezTo>
                    <a:pt x="3687" y="3401"/>
                    <a:pt x="3681" y="3420"/>
                    <a:pt x="3680" y="3420"/>
                  </a:cubicBezTo>
                  <a:cubicBezTo>
                    <a:pt x="3679" y="3420"/>
                    <a:pt x="3679" y="3416"/>
                    <a:pt x="3679" y="3409"/>
                  </a:cubicBezTo>
                  <a:cubicBezTo>
                    <a:pt x="3652" y="3409"/>
                    <a:pt x="3571" y="3301"/>
                    <a:pt x="3571" y="3274"/>
                  </a:cubicBezTo>
                  <a:cubicBezTo>
                    <a:pt x="3571" y="3274"/>
                    <a:pt x="3840" y="3140"/>
                    <a:pt x="3840" y="3140"/>
                  </a:cubicBezTo>
                  <a:lnTo>
                    <a:pt x="3867" y="3140"/>
                  </a:lnTo>
                  <a:cubicBezTo>
                    <a:pt x="3867" y="3133"/>
                    <a:pt x="3857" y="3129"/>
                    <a:pt x="3841" y="3129"/>
                  </a:cubicBezTo>
                  <a:cubicBezTo>
                    <a:pt x="3797" y="3129"/>
                    <a:pt x="3704" y="3154"/>
                    <a:pt x="3625" y="3193"/>
                  </a:cubicBezTo>
                  <a:cubicBezTo>
                    <a:pt x="3568" y="3212"/>
                    <a:pt x="3551" y="3232"/>
                    <a:pt x="3537" y="3232"/>
                  </a:cubicBezTo>
                  <a:cubicBezTo>
                    <a:pt x="3531" y="3232"/>
                    <a:pt x="3525" y="3228"/>
                    <a:pt x="3518" y="3220"/>
                  </a:cubicBezTo>
                  <a:cubicBezTo>
                    <a:pt x="3491" y="3220"/>
                    <a:pt x="3410" y="3086"/>
                    <a:pt x="3410" y="3059"/>
                  </a:cubicBezTo>
                  <a:cubicBezTo>
                    <a:pt x="3410" y="3032"/>
                    <a:pt x="3491" y="2952"/>
                    <a:pt x="3544" y="2925"/>
                  </a:cubicBezTo>
                  <a:cubicBezTo>
                    <a:pt x="3632" y="2881"/>
                    <a:pt x="3810" y="2837"/>
                    <a:pt x="3901" y="2837"/>
                  </a:cubicBezTo>
                  <a:cubicBezTo>
                    <a:pt x="3922" y="2837"/>
                    <a:pt x="3938" y="2839"/>
                    <a:pt x="3948" y="2844"/>
                  </a:cubicBezTo>
                  <a:cubicBezTo>
                    <a:pt x="3921" y="2817"/>
                    <a:pt x="3921" y="2817"/>
                    <a:pt x="3840" y="2817"/>
                  </a:cubicBezTo>
                  <a:cubicBezTo>
                    <a:pt x="3733" y="2817"/>
                    <a:pt x="3598" y="2844"/>
                    <a:pt x="3518" y="2898"/>
                  </a:cubicBezTo>
                  <a:cubicBezTo>
                    <a:pt x="3491" y="2898"/>
                    <a:pt x="3410" y="2978"/>
                    <a:pt x="3383" y="3005"/>
                  </a:cubicBezTo>
                  <a:lnTo>
                    <a:pt x="3356" y="3032"/>
                  </a:lnTo>
                  <a:lnTo>
                    <a:pt x="3356" y="3005"/>
                  </a:lnTo>
                  <a:cubicBezTo>
                    <a:pt x="3302" y="2952"/>
                    <a:pt x="3302" y="2952"/>
                    <a:pt x="3383" y="2790"/>
                  </a:cubicBezTo>
                  <a:cubicBezTo>
                    <a:pt x="3437" y="2656"/>
                    <a:pt x="3464" y="2629"/>
                    <a:pt x="3518" y="2575"/>
                  </a:cubicBezTo>
                  <a:cubicBezTo>
                    <a:pt x="3544" y="2521"/>
                    <a:pt x="3598" y="2494"/>
                    <a:pt x="3625" y="2494"/>
                  </a:cubicBezTo>
                  <a:cubicBezTo>
                    <a:pt x="3679" y="2441"/>
                    <a:pt x="3813" y="2441"/>
                    <a:pt x="3867" y="2441"/>
                  </a:cubicBezTo>
                  <a:cubicBezTo>
                    <a:pt x="3883" y="2449"/>
                    <a:pt x="3894" y="2452"/>
                    <a:pt x="3901" y="2452"/>
                  </a:cubicBezTo>
                  <a:cubicBezTo>
                    <a:pt x="3919" y="2452"/>
                    <a:pt x="3913" y="2433"/>
                    <a:pt x="3894" y="2414"/>
                  </a:cubicBezTo>
                  <a:cubicBezTo>
                    <a:pt x="3872" y="2403"/>
                    <a:pt x="3826" y="2396"/>
                    <a:pt x="3775" y="2396"/>
                  </a:cubicBezTo>
                  <a:cubicBezTo>
                    <a:pt x="3703" y="2396"/>
                    <a:pt x="3619" y="2409"/>
                    <a:pt x="3571" y="2441"/>
                  </a:cubicBezTo>
                  <a:cubicBezTo>
                    <a:pt x="3603" y="2409"/>
                    <a:pt x="3616" y="2396"/>
                    <a:pt x="3611" y="2396"/>
                  </a:cubicBezTo>
                  <a:cubicBezTo>
                    <a:pt x="3607" y="2396"/>
                    <a:pt x="3594" y="2403"/>
                    <a:pt x="3571" y="2414"/>
                  </a:cubicBezTo>
                  <a:cubicBezTo>
                    <a:pt x="3464" y="2441"/>
                    <a:pt x="3249" y="2629"/>
                    <a:pt x="3195" y="2736"/>
                  </a:cubicBezTo>
                  <a:lnTo>
                    <a:pt x="3168" y="2790"/>
                  </a:lnTo>
                  <a:lnTo>
                    <a:pt x="3114" y="2736"/>
                  </a:lnTo>
                  <a:cubicBezTo>
                    <a:pt x="3087" y="2683"/>
                    <a:pt x="3061" y="2656"/>
                    <a:pt x="3061" y="2656"/>
                  </a:cubicBezTo>
                  <a:cubicBezTo>
                    <a:pt x="3061" y="2656"/>
                    <a:pt x="3061" y="2629"/>
                    <a:pt x="3087" y="2602"/>
                  </a:cubicBezTo>
                  <a:cubicBezTo>
                    <a:pt x="3195" y="2521"/>
                    <a:pt x="3356" y="2279"/>
                    <a:pt x="3410" y="2145"/>
                  </a:cubicBezTo>
                  <a:cubicBezTo>
                    <a:pt x="3437" y="2064"/>
                    <a:pt x="3464" y="2010"/>
                    <a:pt x="3437" y="1984"/>
                  </a:cubicBezTo>
                  <a:lnTo>
                    <a:pt x="3437" y="1984"/>
                  </a:lnTo>
                  <a:cubicBezTo>
                    <a:pt x="3437" y="1984"/>
                    <a:pt x="3437" y="1984"/>
                    <a:pt x="3437" y="2010"/>
                  </a:cubicBezTo>
                  <a:cubicBezTo>
                    <a:pt x="3437" y="2037"/>
                    <a:pt x="3410" y="2091"/>
                    <a:pt x="3329" y="2226"/>
                  </a:cubicBezTo>
                  <a:cubicBezTo>
                    <a:pt x="3249" y="2333"/>
                    <a:pt x="3141" y="2468"/>
                    <a:pt x="3061" y="2548"/>
                  </a:cubicBezTo>
                  <a:cubicBezTo>
                    <a:pt x="3029" y="2580"/>
                    <a:pt x="3016" y="2593"/>
                    <a:pt x="3005" y="2593"/>
                  </a:cubicBezTo>
                  <a:cubicBezTo>
                    <a:pt x="2998" y="2593"/>
                    <a:pt x="2991" y="2586"/>
                    <a:pt x="2980" y="2575"/>
                  </a:cubicBezTo>
                  <a:cubicBezTo>
                    <a:pt x="2980" y="2575"/>
                    <a:pt x="2980" y="2548"/>
                    <a:pt x="3034" y="2494"/>
                  </a:cubicBezTo>
                  <a:cubicBezTo>
                    <a:pt x="3061" y="2468"/>
                    <a:pt x="3114" y="2387"/>
                    <a:pt x="3168" y="2360"/>
                  </a:cubicBezTo>
                  <a:cubicBezTo>
                    <a:pt x="3221" y="2307"/>
                    <a:pt x="3248" y="2280"/>
                    <a:pt x="3249" y="2279"/>
                  </a:cubicBezTo>
                  <a:lnTo>
                    <a:pt x="3249" y="2279"/>
                  </a:lnTo>
                  <a:cubicBezTo>
                    <a:pt x="3248" y="2280"/>
                    <a:pt x="3221" y="2306"/>
                    <a:pt x="3168" y="2306"/>
                  </a:cubicBezTo>
                  <a:cubicBezTo>
                    <a:pt x="3114" y="2360"/>
                    <a:pt x="2980" y="2494"/>
                    <a:pt x="2953" y="2521"/>
                  </a:cubicBezTo>
                  <a:cubicBezTo>
                    <a:pt x="2953" y="2521"/>
                    <a:pt x="2953" y="2521"/>
                    <a:pt x="2926" y="2494"/>
                  </a:cubicBezTo>
                  <a:cubicBezTo>
                    <a:pt x="2845" y="2414"/>
                    <a:pt x="2845" y="2414"/>
                    <a:pt x="2872" y="2360"/>
                  </a:cubicBezTo>
                  <a:cubicBezTo>
                    <a:pt x="2872" y="2360"/>
                    <a:pt x="2926" y="2306"/>
                    <a:pt x="2953" y="2279"/>
                  </a:cubicBezTo>
                  <a:cubicBezTo>
                    <a:pt x="3114" y="2118"/>
                    <a:pt x="3168" y="2064"/>
                    <a:pt x="3222" y="1957"/>
                  </a:cubicBezTo>
                  <a:cubicBezTo>
                    <a:pt x="3302" y="1822"/>
                    <a:pt x="3329" y="1715"/>
                    <a:pt x="3356" y="1661"/>
                  </a:cubicBezTo>
                  <a:cubicBezTo>
                    <a:pt x="3356" y="1650"/>
                    <a:pt x="3356" y="1643"/>
                    <a:pt x="3354" y="1643"/>
                  </a:cubicBezTo>
                  <a:cubicBezTo>
                    <a:pt x="3352" y="1643"/>
                    <a:pt x="3345" y="1656"/>
                    <a:pt x="3329" y="1688"/>
                  </a:cubicBezTo>
                  <a:cubicBezTo>
                    <a:pt x="3195" y="1930"/>
                    <a:pt x="3114" y="2064"/>
                    <a:pt x="2980" y="2172"/>
                  </a:cubicBezTo>
                  <a:cubicBezTo>
                    <a:pt x="2926" y="2226"/>
                    <a:pt x="2872" y="2279"/>
                    <a:pt x="2845" y="2306"/>
                  </a:cubicBezTo>
                  <a:lnTo>
                    <a:pt x="2819" y="2360"/>
                  </a:lnTo>
                  <a:lnTo>
                    <a:pt x="2765" y="2306"/>
                  </a:lnTo>
                  <a:lnTo>
                    <a:pt x="2738" y="2252"/>
                  </a:lnTo>
                  <a:lnTo>
                    <a:pt x="2765" y="2226"/>
                  </a:lnTo>
                  <a:cubicBezTo>
                    <a:pt x="2765" y="2199"/>
                    <a:pt x="2845" y="2145"/>
                    <a:pt x="2899" y="2118"/>
                  </a:cubicBezTo>
                  <a:cubicBezTo>
                    <a:pt x="2980" y="2091"/>
                    <a:pt x="3034" y="2037"/>
                    <a:pt x="3034" y="2037"/>
                  </a:cubicBezTo>
                  <a:lnTo>
                    <a:pt x="3034" y="2037"/>
                  </a:lnTo>
                  <a:cubicBezTo>
                    <a:pt x="3034" y="2037"/>
                    <a:pt x="2845" y="2091"/>
                    <a:pt x="2765" y="2145"/>
                  </a:cubicBezTo>
                  <a:cubicBezTo>
                    <a:pt x="2711" y="2172"/>
                    <a:pt x="2684" y="2172"/>
                    <a:pt x="2684" y="2172"/>
                  </a:cubicBezTo>
                  <a:cubicBezTo>
                    <a:pt x="2684" y="2172"/>
                    <a:pt x="2523" y="1930"/>
                    <a:pt x="2523" y="1930"/>
                  </a:cubicBezTo>
                  <a:lnTo>
                    <a:pt x="2603" y="1930"/>
                  </a:lnTo>
                  <a:cubicBezTo>
                    <a:pt x="2711" y="1957"/>
                    <a:pt x="2819" y="1957"/>
                    <a:pt x="2872" y="1957"/>
                  </a:cubicBezTo>
                  <a:cubicBezTo>
                    <a:pt x="3007" y="1930"/>
                    <a:pt x="3114" y="1849"/>
                    <a:pt x="3141" y="1795"/>
                  </a:cubicBezTo>
                  <a:lnTo>
                    <a:pt x="3168" y="1742"/>
                  </a:lnTo>
                  <a:lnTo>
                    <a:pt x="3114" y="1795"/>
                  </a:lnTo>
                  <a:cubicBezTo>
                    <a:pt x="3087" y="1849"/>
                    <a:pt x="3007" y="1876"/>
                    <a:pt x="2899" y="1903"/>
                  </a:cubicBezTo>
                  <a:lnTo>
                    <a:pt x="2523" y="1903"/>
                  </a:lnTo>
                  <a:cubicBezTo>
                    <a:pt x="2496" y="1903"/>
                    <a:pt x="2496" y="1903"/>
                    <a:pt x="2442" y="1849"/>
                  </a:cubicBezTo>
                  <a:cubicBezTo>
                    <a:pt x="2442" y="1795"/>
                    <a:pt x="2415" y="1769"/>
                    <a:pt x="2415" y="1769"/>
                  </a:cubicBezTo>
                  <a:cubicBezTo>
                    <a:pt x="2415" y="1742"/>
                    <a:pt x="2469" y="1661"/>
                    <a:pt x="2523" y="1634"/>
                  </a:cubicBezTo>
                  <a:cubicBezTo>
                    <a:pt x="2550" y="1634"/>
                    <a:pt x="2630" y="1580"/>
                    <a:pt x="2711" y="1580"/>
                  </a:cubicBezTo>
                  <a:cubicBezTo>
                    <a:pt x="2872" y="1527"/>
                    <a:pt x="2899" y="1527"/>
                    <a:pt x="3007" y="1473"/>
                  </a:cubicBezTo>
                  <a:cubicBezTo>
                    <a:pt x="3114" y="1392"/>
                    <a:pt x="3168" y="1365"/>
                    <a:pt x="3168" y="1338"/>
                  </a:cubicBezTo>
                  <a:cubicBezTo>
                    <a:pt x="3168" y="1331"/>
                    <a:pt x="3166" y="1328"/>
                    <a:pt x="3161" y="1328"/>
                  </a:cubicBezTo>
                  <a:cubicBezTo>
                    <a:pt x="3146" y="1328"/>
                    <a:pt x="3105" y="1353"/>
                    <a:pt x="3007" y="1392"/>
                  </a:cubicBezTo>
                  <a:cubicBezTo>
                    <a:pt x="2953" y="1419"/>
                    <a:pt x="2819" y="1473"/>
                    <a:pt x="2711" y="1500"/>
                  </a:cubicBezTo>
                  <a:cubicBezTo>
                    <a:pt x="2523" y="1580"/>
                    <a:pt x="2469" y="1607"/>
                    <a:pt x="2415" y="1661"/>
                  </a:cubicBezTo>
                  <a:lnTo>
                    <a:pt x="2361" y="1715"/>
                  </a:lnTo>
                  <a:lnTo>
                    <a:pt x="2281" y="1607"/>
                  </a:lnTo>
                  <a:cubicBezTo>
                    <a:pt x="2254" y="1527"/>
                    <a:pt x="2200" y="1473"/>
                    <a:pt x="2200" y="1473"/>
                  </a:cubicBezTo>
                  <a:cubicBezTo>
                    <a:pt x="2200" y="1473"/>
                    <a:pt x="2227" y="1446"/>
                    <a:pt x="2254" y="1446"/>
                  </a:cubicBezTo>
                  <a:cubicBezTo>
                    <a:pt x="2361" y="1419"/>
                    <a:pt x="2415" y="1392"/>
                    <a:pt x="2523" y="1231"/>
                  </a:cubicBezTo>
                  <a:cubicBezTo>
                    <a:pt x="2603" y="1150"/>
                    <a:pt x="2630" y="1069"/>
                    <a:pt x="2630" y="1069"/>
                  </a:cubicBezTo>
                  <a:lnTo>
                    <a:pt x="2630" y="1069"/>
                  </a:lnTo>
                  <a:cubicBezTo>
                    <a:pt x="2630" y="1069"/>
                    <a:pt x="2603" y="1070"/>
                    <a:pt x="2469" y="1231"/>
                  </a:cubicBezTo>
                  <a:cubicBezTo>
                    <a:pt x="2388" y="1338"/>
                    <a:pt x="2308" y="1365"/>
                    <a:pt x="2227" y="1392"/>
                  </a:cubicBezTo>
                  <a:lnTo>
                    <a:pt x="2146" y="1419"/>
                  </a:lnTo>
                  <a:lnTo>
                    <a:pt x="2093" y="1338"/>
                  </a:lnTo>
                  <a:cubicBezTo>
                    <a:pt x="2039" y="1285"/>
                    <a:pt x="2012" y="1231"/>
                    <a:pt x="1985" y="1204"/>
                  </a:cubicBezTo>
                  <a:lnTo>
                    <a:pt x="1931" y="1150"/>
                  </a:lnTo>
                  <a:lnTo>
                    <a:pt x="1958" y="1150"/>
                  </a:lnTo>
                  <a:cubicBezTo>
                    <a:pt x="1985" y="1150"/>
                    <a:pt x="2039" y="1123"/>
                    <a:pt x="2173" y="1123"/>
                  </a:cubicBezTo>
                  <a:cubicBezTo>
                    <a:pt x="2335" y="1123"/>
                    <a:pt x="2335" y="1123"/>
                    <a:pt x="2415" y="1096"/>
                  </a:cubicBezTo>
                  <a:cubicBezTo>
                    <a:pt x="2523" y="1043"/>
                    <a:pt x="2603" y="989"/>
                    <a:pt x="2684" y="935"/>
                  </a:cubicBezTo>
                  <a:cubicBezTo>
                    <a:pt x="2720" y="917"/>
                    <a:pt x="2744" y="875"/>
                    <a:pt x="2756" y="841"/>
                  </a:cubicBezTo>
                  <a:lnTo>
                    <a:pt x="2756" y="841"/>
                  </a:lnTo>
                  <a:cubicBezTo>
                    <a:pt x="2713" y="894"/>
                    <a:pt x="2564" y="968"/>
                    <a:pt x="2415" y="1043"/>
                  </a:cubicBezTo>
                  <a:cubicBezTo>
                    <a:pt x="2361" y="1043"/>
                    <a:pt x="2335" y="1069"/>
                    <a:pt x="2173" y="1069"/>
                  </a:cubicBezTo>
                  <a:cubicBezTo>
                    <a:pt x="2039" y="1069"/>
                    <a:pt x="1985" y="1069"/>
                    <a:pt x="1958" y="1096"/>
                  </a:cubicBezTo>
                  <a:lnTo>
                    <a:pt x="1904" y="1123"/>
                  </a:lnTo>
                  <a:lnTo>
                    <a:pt x="1851" y="1069"/>
                  </a:lnTo>
                  <a:lnTo>
                    <a:pt x="1770" y="1016"/>
                  </a:lnTo>
                  <a:lnTo>
                    <a:pt x="1797" y="962"/>
                  </a:lnTo>
                  <a:cubicBezTo>
                    <a:pt x="1824" y="881"/>
                    <a:pt x="1878" y="801"/>
                    <a:pt x="2039" y="666"/>
                  </a:cubicBezTo>
                  <a:cubicBezTo>
                    <a:pt x="2093" y="586"/>
                    <a:pt x="2173" y="505"/>
                    <a:pt x="2173" y="505"/>
                  </a:cubicBezTo>
                  <a:cubicBezTo>
                    <a:pt x="2146" y="505"/>
                    <a:pt x="1985" y="639"/>
                    <a:pt x="1904" y="747"/>
                  </a:cubicBezTo>
                  <a:cubicBezTo>
                    <a:pt x="1824" y="828"/>
                    <a:pt x="1797" y="854"/>
                    <a:pt x="1770" y="908"/>
                  </a:cubicBezTo>
                  <a:cubicBezTo>
                    <a:pt x="1743" y="935"/>
                    <a:pt x="1743" y="962"/>
                    <a:pt x="1716" y="962"/>
                  </a:cubicBezTo>
                  <a:cubicBezTo>
                    <a:pt x="1716" y="962"/>
                    <a:pt x="1689" y="962"/>
                    <a:pt x="1662" y="935"/>
                  </a:cubicBezTo>
                  <a:cubicBezTo>
                    <a:pt x="1636" y="935"/>
                    <a:pt x="1582" y="908"/>
                    <a:pt x="1528" y="908"/>
                  </a:cubicBezTo>
                  <a:cubicBezTo>
                    <a:pt x="1501" y="881"/>
                    <a:pt x="1474" y="881"/>
                    <a:pt x="1474" y="881"/>
                  </a:cubicBezTo>
                  <a:cubicBezTo>
                    <a:pt x="1474" y="881"/>
                    <a:pt x="1501" y="828"/>
                    <a:pt x="1528" y="747"/>
                  </a:cubicBezTo>
                  <a:cubicBezTo>
                    <a:pt x="1582" y="666"/>
                    <a:pt x="1609" y="586"/>
                    <a:pt x="1636" y="478"/>
                  </a:cubicBezTo>
                  <a:cubicBezTo>
                    <a:pt x="1689" y="263"/>
                    <a:pt x="1716" y="128"/>
                    <a:pt x="1689" y="75"/>
                  </a:cubicBezTo>
                  <a:cubicBezTo>
                    <a:pt x="1678" y="64"/>
                    <a:pt x="1672" y="57"/>
                    <a:pt x="1668" y="57"/>
                  </a:cubicBezTo>
                  <a:cubicBezTo>
                    <a:pt x="1662" y="57"/>
                    <a:pt x="1662" y="70"/>
                    <a:pt x="1662" y="102"/>
                  </a:cubicBezTo>
                  <a:cubicBezTo>
                    <a:pt x="1662" y="182"/>
                    <a:pt x="1609" y="424"/>
                    <a:pt x="1582" y="532"/>
                  </a:cubicBezTo>
                  <a:cubicBezTo>
                    <a:pt x="1555" y="559"/>
                    <a:pt x="1528" y="639"/>
                    <a:pt x="1501" y="693"/>
                  </a:cubicBezTo>
                  <a:cubicBezTo>
                    <a:pt x="1447" y="747"/>
                    <a:pt x="1420" y="801"/>
                    <a:pt x="1420" y="828"/>
                  </a:cubicBezTo>
                  <a:cubicBezTo>
                    <a:pt x="1407" y="854"/>
                    <a:pt x="1394" y="868"/>
                    <a:pt x="1380" y="868"/>
                  </a:cubicBezTo>
                  <a:cubicBezTo>
                    <a:pt x="1367" y="868"/>
                    <a:pt x="1353" y="854"/>
                    <a:pt x="1340" y="828"/>
                  </a:cubicBezTo>
                  <a:cubicBezTo>
                    <a:pt x="1313" y="747"/>
                    <a:pt x="1313" y="612"/>
                    <a:pt x="1340" y="505"/>
                  </a:cubicBezTo>
                  <a:cubicBezTo>
                    <a:pt x="1420" y="344"/>
                    <a:pt x="1447" y="102"/>
                    <a:pt x="1420" y="21"/>
                  </a:cubicBezTo>
                  <a:cubicBezTo>
                    <a:pt x="1407" y="7"/>
                    <a:pt x="1400" y="1"/>
                    <a:pt x="1397" y="1"/>
                  </a:cubicBezTo>
                  <a:close/>
                </a:path>
              </a:pathLst>
            </a:custGeom>
            <a:solidFill>
              <a:srgbClr val="A6CEE3"/>
            </a:solidFill>
            <a:ln w="3350" cap="flat" cmpd="sng">
              <a:solidFill>
                <a:srgbClr val="A6CEE3"/>
              </a:solidFill>
              <a:prstDash val="solid"/>
              <a:miter lim="268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18198B0-C2B0-74FD-20C2-E755CA95934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2E7733D-9EA9-51BF-F76E-19002EBF2E3C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055A4-57DF-5ABD-448F-933D0F066F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5A0D9-070E-E402-C180-1C28F0726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By Means of Natural Selection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5" name="Google Shape;85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Darwin proposed that only the organisms which are </a:t>
            </a:r>
            <a:r>
              <a:rPr lang="en" b="1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well-adapted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their environment will survive.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was dubbed ‘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survival of the fittest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’.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Organisms that are well-adapted to their environment will pass on their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 next generation.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organisms that don’t survive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pass on their alleles.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 a number of generations, the characteristics of the population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suit the environment.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 many generations, populations will become better-adapted to their environment.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6" name="Google Shape;85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6D46632-06FD-DFA9-4D49-5A0608A57BC0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221E666-DCB2-BF46-9DD6-8986062120F0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F512E-51C2-5D9D-EBEA-6CB2F0A30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2EAF5-0284-37B1-B910-237EAC9B5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The Mechanism of Natural Selection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2" name="Google Shape;862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variation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present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a population.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variation means there are lots of different versions of the same gene -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Variation comes about by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mutation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competition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for resources.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Competition might be for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food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for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mates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individuals with the characteristics that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better suited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 environment will survive.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individuals will have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alleles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associated with better survivability.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individuals will pass their alleles on to the next generation.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Over a number of generations,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frequency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this allele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3" name="Google Shape;86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794922C-F94D-124F-F9A8-6C24DDA9A2C1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1FB4348-45D2-52C3-604C-134F9CDCF579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26EE1-2DCA-9DCE-0144-EAE62127EB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5AE96F-D205-F3A1-9F63-180C2FDCB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69" name="Google Shape;869;p21"/>
          <p:cNvGrpSpPr/>
          <p:nvPr/>
        </p:nvGrpSpPr>
        <p:grpSpPr>
          <a:xfrm>
            <a:off x="1315150" y="357475"/>
            <a:ext cx="6521963" cy="4465575"/>
            <a:chOff x="1189038" y="397100"/>
            <a:chExt cx="6521963" cy="4465575"/>
          </a:xfrm>
        </p:grpSpPr>
        <p:grpSp>
          <p:nvGrpSpPr>
            <p:cNvPr id="870" name="Google Shape;870;p21"/>
            <p:cNvGrpSpPr/>
            <p:nvPr/>
          </p:nvGrpSpPr>
          <p:grpSpPr>
            <a:xfrm>
              <a:off x="1189038" y="397100"/>
              <a:ext cx="2104069" cy="4349288"/>
              <a:chOff x="2316863" y="377663"/>
              <a:chExt cx="1402713" cy="2899525"/>
            </a:xfrm>
          </p:grpSpPr>
          <p:sp>
            <p:nvSpPr>
              <p:cNvPr id="871" name="Google Shape;871;p21"/>
              <p:cNvSpPr/>
              <p:nvPr/>
            </p:nvSpPr>
            <p:spPr>
              <a:xfrm>
                <a:off x="2399375" y="390838"/>
                <a:ext cx="432875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09" extrusionOk="0">
                    <a:moveTo>
                      <a:pt x="13329" y="1"/>
                    </a:moveTo>
                    <a:cubicBezTo>
                      <a:pt x="12931" y="1"/>
                      <a:pt x="12482" y="53"/>
                      <a:pt x="12085" y="166"/>
                    </a:cubicBezTo>
                    <a:cubicBezTo>
                      <a:pt x="11644" y="280"/>
                      <a:pt x="11190" y="418"/>
                      <a:pt x="10787" y="734"/>
                    </a:cubicBezTo>
                    <a:cubicBezTo>
                      <a:pt x="10384" y="1049"/>
                      <a:pt x="9955" y="1805"/>
                      <a:pt x="9640" y="2069"/>
                    </a:cubicBezTo>
                    <a:cubicBezTo>
                      <a:pt x="9338" y="2334"/>
                      <a:pt x="9653" y="2271"/>
                      <a:pt x="8922" y="2309"/>
                    </a:cubicBezTo>
                    <a:cubicBezTo>
                      <a:pt x="8683" y="2326"/>
                      <a:pt x="8302" y="2331"/>
                      <a:pt x="7866" y="2331"/>
                    </a:cubicBezTo>
                    <a:cubicBezTo>
                      <a:pt x="6994" y="2331"/>
                      <a:pt x="5902" y="2309"/>
                      <a:pt x="5280" y="2309"/>
                    </a:cubicBezTo>
                    <a:cubicBezTo>
                      <a:pt x="5242" y="2309"/>
                      <a:pt x="5204" y="2309"/>
                      <a:pt x="5167" y="2309"/>
                    </a:cubicBezTo>
                    <a:cubicBezTo>
                      <a:pt x="4628" y="2309"/>
                      <a:pt x="4302" y="2257"/>
                      <a:pt x="3957" y="2257"/>
                    </a:cubicBezTo>
                    <a:cubicBezTo>
                      <a:pt x="3753" y="2257"/>
                      <a:pt x="3542" y="2275"/>
                      <a:pt x="3277" y="2334"/>
                    </a:cubicBezTo>
                    <a:cubicBezTo>
                      <a:pt x="2546" y="2510"/>
                      <a:pt x="1349" y="3178"/>
                      <a:pt x="845" y="3329"/>
                    </a:cubicBezTo>
                    <a:cubicBezTo>
                      <a:pt x="727" y="3364"/>
                      <a:pt x="635" y="3377"/>
                      <a:pt x="562" y="3377"/>
                    </a:cubicBezTo>
                    <a:cubicBezTo>
                      <a:pt x="341" y="3377"/>
                      <a:pt x="288" y="3260"/>
                      <a:pt x="218" y="3260"/>
                    </a:cubicBezTo>
                    <a:cubicBezTo>
                      <a:pt x="209" y="3260"/>
                      <a:pt x="199" y="3262"/>
                      <a:pt x="189" y="3266"/>
                    </a:cubicBezTo>
                    <a:cubicBezTo>
                      <a:pt x="76" y="3304"/>
                      <a:pt x="0" y="3544"/>
                      <a:pt x="189" y="3581"/>
                    </a:cubicBezTo>
                    <a:cubicBezTo>
                      <a:pt x="230" y="3590"/>
                      <a:pt x="293" y="3593"/>
                      <a:pt x="370" y="3593"/>
                    </a:cubicBezTo>
                    <a:cubicBezTo>
                      <a:pt x="654" y="3593"/>
                      <a:pt x="1128" y="3546"/>
                      <a:pt x="1336" y="3506"/>
                    </a:cubicBezTo>
                    <a:cubicBezTo>
                      <a:pt x="1601" y="3468"/>
                      <a:pt x="1349" y="3430"/>
                      <a:pt x="1777" y="3304"/>
                    </a:cubicBezTo>
                    <a:cubicBezTo>
                      <a:pt x="2206" y="3178"/>
                      <a:pt x="2798" y="2838"/>
                      <a:pt x="3882" y="2762"/>
                    </a:cubicBezTo>
                    <a:cubicBezTo>
                      <a:pt x="4065" y="2752"/>
                      <a:pt x="4287" y="2747"/>
                      <a:pt x="4533" y="2747"/>
                    </a:cubicBezTo>
                    <a:cubicBezTo>
                      <a:pt x="5754" y="2747"/>
                      <a:pt x="7573" y="2859"/>
                      <a:pt x="8317" y="2901"/>
                    </a:cubicBezTo>
                    <a:cubicBezTo>
                      <a:pt x="8509" y="2912"/>
                      <a:pt x="8647" y="2914"/>
                      <a:pt x="8748" y="2914"/>
                    </a:cubicBezTo>
                    <a:cubicBezTo>
                      <a:pt x="8857" y="2914"/>
                      <a:pt x="8924" y="2911"/>
                      <a:pt x="8970" y="2911"/>
                    </a:cubicBezTo>
                    <a:cubicBezTo>
                      <a:pt x="9083" y="2911"/>
                      <a:pt x="9072" y="2931"/>
                      <a:pt x="9262" y="3065"/>
                    </a:cubicBezTo>
                    <a:cubicBezTo>
                      <a:pt x="9603" y="3292"/>
                      <a:pt x="10119" y="4098"/>
                      <a:pt x="10334" y="4275"/>
                    </a:cubicBezTo>
                    <a:cubicBezTo>
                      <a:pt x="10386" y="4319"/>
                      <a:pt x="10423" y="4335"/>
                      <a:pt x="10451" y="4335"/>
                    </a:cubicBezTo>
                    <a:cubicBezTo>
                      <a:pt x="10536" y="4335"/>
                      <a:pt x="10525" y="4172"/>
                      <a:pt x="10598" y="4172"/>
                    </a:cubicBezTo>
                    <a:cubicBezTo>
                      <a:pt x="10602" y="4172"/>
                      <a:pt x="10606" y="4173"/>
                      <a:pt x="10611" y="4174"/>
                    </a:cubicBezTo>
                    <a:cubicBezTo>
                      <a:pt x="10712" y="4186"/>
                      <a:pt x="10875" y="4212"/>
                      <a:pt x="10964" y="4375"/>
                    </a:cubicBezTo>
                    <a:cubicBezTo>
                      <a:pt x="11064" y="4527"/>
                      <a:pt x="11127" y="4879"/>
                      <a:pt x="11165" y="5094"/>
                    </a:cubicBezTo>
                    <a:cubicBezTo>
                      <a:pt x="11203" y="5308"/>
                      <a:pt x="11039" y="5472"/>
                      <a:pt x="11216" y="5686"/>
                    </a:cubicBezTo>
                    <a:cubicBezTo>
                      <a:pt x="11392" y="5900"/>
                      <a:pt x="12022" y="6177"/>
                      <a:pt x="12224" y="6379"/>
                    </a:cubicBezTo>
                    <a:cubicBezTo>
                      <a:pt x="12425" y="6593"/>
                      <a:pt x="12388" y="6896"/>
                      <a:pt x="12451" y="6908"/>
                    </a:cubicBezTo>
                    <a:cubicBezTo>
                      <a:pt x="12501" y="6908"/>
                      <a:pt x="12463" y="6417"/>
                      <a:pt x="12577" y="6404"/>
                    </a:cubicBezTo>
                    <a:cubicBezTo>
                      <a:pt x="12690" y="6404"/>
                      <a:pt x="13093" y="6858"/>
                      <a:pt x="13144" y="6858"/>
                    </a:cubicBezTo>
                    <a:cubicBezTo>
                      <a:pt x="13181" y="6858"/>
                      <a:pt x="12791" y="6492"/>
                      <a:pt x="12829" y="6429"/>
                    </a:cubicBezTo>
                    <a:cubicBezTo>
                      <a:pt x="12834" y="6420"/>
                      <a:pt x="12852" y="6416"/>
                      <a:pt x="12876" y="6416"/>
                    </a:cubicBezTo>
                    <a:cubicBezTo>
                      <a:pt x="12990" y="6416"/>
                      <a:pt x="13265" y="6502"/>
                      <a:pt x="13339" y="6502"/>
                    </a:cubicBezTo>
                    <a:cubicBezTo>
                      <a:pt x="13353" y="6502"/>
                      <a:pt x="13359" y="6499"/>
                      <a:pt x="13358" y="6492"/>
                    </a:cubicBezTo>
                    <a:cubicBezTo>
                      <a:pt x="13358" y="6455"/>
                      <a:pt x="12816" y="6240"/>
                      <a:pt x="12803" y="6152"/>
                    </a:cubicBezTo>
                    <a:cubicBezTo>
                      <a:pt x="12791" y="6077"/>
                      <a:pt x="13320" y="6064"/>
                      <a:pt x="13295" y="6026"/>
                    </a:cubicBezTo>
                    <a:cubicBezTo>
                      <a:pt x="13270" y="5988"/>
                      <a:pt x="12753" y="6001"/>
                      <a:pt x="12652" y="5925"/>
                    </a:cubicBezTo>
                    <a:cubicBezTo>
                      <a:pt x="12539" y="5862"/>
                      <a:pt x="12740" y="5686"/>
                      <a:pt x="12652" y="5635"/>
                    </a:cubicBezTo>
                    <a:cubicBezTo>
                      <a:pt x="12637" y="5630"/>
                      <a:pt x="12617" y="5628"/>
                      <a:pt x="12594" y="5628"/>
                    </a:cubicBezTo>
                    <a:cubicBezTo>
                      <a:pt x="12488" y="5628"/>
                      <a:pt x="12310" y="5674"/>
                      <a:pt x="12180" y="5674"/>
                    </a:cubicBezTo>
                    <a:cubicBezTo>
                      <a:pt x="12144" y="5674"/>
                      <a:pt x="12111" y="5670"/>
                      <a:pt x="12085" y="5661"/>
                    </a:cubicBezTo>
                    <a:cubicBezTo>
                      <a:pt x="11946" y="5610"/>
                      <a:pt x="11720" y="5434"/>
                      <a:pt x="11820" y="5371"/>
                    </a:cubicBezTo>
                    <a:cubicBezTo>
                      <a:pt x="11921" y="5295"/>
                      <a:pt x="12488" y="5346"/>
                      <a:pt x="12715" y="5257"/>
                    </a:cubicBezTo>
                    <a:cubicBezTo>
                      <a:pt x="12928" y="5163"/>
                      <a:pt x="12864" y="4824"/>
                      <a:pt x="13146" y="4824"/>
                    </a:cubicBezTo>
                    <a:cubicBezTo>
                      <a:pt x="13165" y="4824"/>
                      <a:pt x="13185" y="4826"/>
                      <a:pt x="13207" y="4829"/>
                    </a:cubicBezTo>
                    <a:cubicBezTo>
                      <a:pt x="13559" y="4867"/>
                      <a:pt x="14492" y="5320"/>
                      <a:pt x="14820" y="5497"/>
                    </a:cubicBezTo>
                    <a:cubicBezTo>
                      <a:pt x="15147" y="5686"/>
                      <a:pt x="14996" y="5837"/>
                      <a:pt x="15160" y="5925"/>
                    </a:cubicBezTo>
                    <a:cubicBezTo>
                      <a:pt x="15284" y="6008"/>
                      <a:pt x="15552" y="6074"/>
                      <a:pt x="15707" y="6074"/>
                    </a:cubicBezTo>
                    <a:cubicBezTo>
                      <a:pt x="15741" y="6074"/>
                      <a:pt x="15770" y="6071"/>
                      <a:pt x="15790" y="6064"/>
                    </a:cubicBezTo>
                    <a:cubicBezTo>
                      <a:pt x="15891" y="6026"/>
                      <a:pt x="15866" y="5825"/>
                      <a:pt x="15803" y="5711"/>
                    </a:cubicBezTo>
                    <a:cubicBezTo>
                      <a:pt x="15740" y="5598"/>
                      <a:pt x="15488" y="5497"/>
                      <a:pt x="15399" y="5383"/>
                    </a:cubicBezTo>
                    <a:cubicBezTo>
                      <a:pt x="15324" y="5283"/>
                      <a:pt x="15248" y="5081"/>
                      <a:pt x="15336" y="5043"/>
                    </a:cubicBezTo>
                    <a:cubicBezTo>
                      <a:pt x="15342" y="5042"/>
                      <a:pt x="15347" y="5041"/>
                      <a:pt x="15354" y="5041"/>
                    </a:cubicBezTo>
                    <a:cubicBezTo>
                      <a:pt x="15449" y="5041"/>
                      <a:pt x="15679" y="5187"/>
                      <a:pt x="15862" y="5187"/>
                    </a:cubicBezTo>
                    <a:cubicBezTo>
                      <a:pt x="15881" y="5187"/>
                      <a:pt x="15899" y="5185"/>
                      <a:pt x="15916" y="5182"/>
                    </a:cubicBezTo>
                    <a:cubicBezTo>
                      <a:pt x="16118" y="5157"/>
                      <a:pt x="16382" y="4879"/>
                      <a:pt x="16546" y="4842"/>
                    </a:cubicBezTo>
                    <a:cubicBezTo>
                      <a:pt x="16563" y="4838"/>
                      <a:pt x="16580" y="4836"/>
                      <a:pt x="16596" y="4836"/>
                    </a:cubicBezTo>
                    <a:cubicBezTo>
                      <a:pt x="16730" y="4836"/>
                      <a:pt x="16836" y="4956"/>
                      <a:pt x="16914" y="4956"/>
                    </a:cubicBezTo>
                    <a:cubicBezTo>
                      <a:pt x="16917" y="4956"/>
                      <a:pt x="16921" y="4955"/>
                      <a:pt x="16924" y="4955"/>
                    </a:cubicBezTo>
                    <a:cubicBezTo>
                      <a:pt x="17012" y="4942"/>
                      <a:pt x="17100" y="4854"/>
                      <a:pt x="17088" y="4779"/>
                    </a:cubicBezTo>
                    <a:cubicBezTo>
                      <a:pt x="17063" y="4703"/>
                      <a:pt x="16836" y="4716"/>
                      <a:pt x="16811" y="4501"/>
                    </a:cubicBezTo>
                    <a:cubicBezTo>
                      <a:pt x="16798" y="4300"/>
                      <a:pt x="16924" y="3833"/>
                      <a:pt x="16949" y="3531"/>
                    </a:cubicBezTo>
                    <a:cubicBezTo>
                      <a:pt x="16974" y="3229"/>
                      <a:pt x="16899" y="2951"/>
                      <a:pt x="16949" y="2674"/>
                    </a:cubicBezTo>
                    <a:cubicBezTo>
                      <a:pt x="17000" y="2397"/>
                      <a:pt x="17252" y="2120"/>
                      <a:pt x="17290" y="1880"/>
                    </a:cubicBezTo>
                    <a:cubicBezTo>
                      <a:pt x="17315" y="1641"/>
                      <a:pt x="17201" y="1389"/>
                      <a:pt x="17126" y="1250"/>
                    </a:cubicBezTo>
                    <a:cubicBezTo>
                      <a:pt x="17066" y="1141"/>
                      <a:pt x="16998" y="1055"/>
                      <a:pt x="16898" y="1055"/>
                    </a:cubicBezTo>
                    <a:cubicBezTo>
                      <a:pt x="16871" y="1055"/>
                      <a:pt x="16842" y="1061"/>
                      <a:pt x="16811" y="1074"/>
                    </a:cubicBezTo>
                    <a:cubicBezTo>
                      <a:pt x="16672" y="1137"/>
                      <a:pt x="16433" y="1641"/>
                      <a:pt x="16256" y="1641"/>
                    </a:cubicBezTo>
                    <a:cubicBezTo>
                      <a:pt x="16080" y="1641"/>
                      <a:pt x="16017" y="1301"/>
                      <a:pt x="15740" y="1074"/>
                    </a:cubicBezTo>
                    <a:cubicBezTo>
                      <a:pt x="15462" y="834"/>
                      <a:pt x="14983" y="431"/>
                      <a:pt x="14593" y="255"/>
                    </a:cubicBezTo>
                    <a:cubicBezTo>
                      <a:pt x="14215" y="78"/>
                      <a:pt x="13875" y="28"/>
                      <a:pt x="13459" y="3"/>
                    </a:cubicBezTo>
                    <a:cubicBezTo>
                      <a:pt x="13416" y="1"/>
                      <a:pt x="13373" y="1"/>
                      <a:pt x="13329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1"/>
              <p:cNvSpPr/>
              <p:nvPr/>
            </p:nvSpPr>
            <p:spPr>
              <a:xfrm>
                <a:off x="2399375" y="390588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fill="none" extrusionOk="0">
                    <a:moveTo>
                      <a:pt x="8922" y="2319"/>
                    </a:moveTo>
                    <a:cubicBezTo>
                      <a:pt x="9653" y="2281"/>
                      <a:pt x="9338" y="2344"/>
                      <a:pt x="9640" y="2079"/>
                    </a:cubicBezTo>
                    <a:cubicBezTo>
                      <a:pt x="9955" y="1815"/>
                      <a:pt x="10384" y="1059"/>
                      <a:pt x="10787" y="744"/>
                    </a:cubicBezTo>
                    <a:cubicBezTo>
                      <a:pt x="11190" y="428"/>
                      <a:pt x="11644" y="290"/>
                      <a:pt x="12085" y="176"/>
                    </a:cubicBezTo>
                    <a:cubicBezTo>
                      <a:pt x="12526" y="50"/>
                      <a:pt x="13030" y="0"/>
                      <a:pt x="13459" y="13"/>
                    </a:cubicBezTo>
                    <a:cubicBezTo>
                      <a:pt x="13875" y="38"/>
                      <a:pt x="14215" y="88"/>
                      <a:pt x="14593" y="265"/>
                    </a:cubicBezTo>
                    <a:cubicBezTo>
                      <a:pt x="14983" y="441"/>
                      <a:pt x="15462" y="844"/>
                      <a:pt x="15740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3" y="1651"/>
                      <a:pt x="16672" y="1147"/>
                      <a:pt x="16811" y="1084"/>
                    </a:cubicBezTo>
                    <a:cubicBezTo>
                      <a:pt x="16962" y="1021"/>
                      <a:pt x="17050" y="1122"/>
                      <a:pt x="17126" y="1260"/>
                    </a:cubicBezTo>
                    <a:cubicBezTo>
                      <a:pt x="17201" y="1399"/>
                      <a:pt x="17315" y="1651"/>
                      <a:pt x="17290" y="1890"/>
                    </a:cubicBezTo>
                    <a:cubicBezTo>
                      <a:pt x="17252" y="2130"/>
                      <a:pt x="17000" y="2407"/>
                      <a:pt x="16949" y="2684"/>
                    </a:cubicBezTo>
                    <a:cubicBezTo>
                      <a:pt x="16899" y="2961"/>
                      <a:pt x="16974" y="3239"/>
                      <a:pt x="16949" y="3541"/>
                    </a:cubicBezTo>
                    <a:cubicBezTo>
                      <a:pt x="16924" y="3843"/>
                      <a:pt x="16798" y="4310"/>
                      <a:pt x="16811" y="4511"/>
                    </a:cubicBezTo>
                    <a:cubicBezTo>
                      <a:pt x="16836" y="4726"/>
                      <a:pt x="17063" y="4713"/>
                      <a:pt x="17088" y="4789"/>
                    </a:cubicBezTo>
                    <a:cubicBezTo>
                      <a:pt x="17100" y="4864"/>
                      <a:pt x="17012" y="4952"/>
                      <a:pt x="16924" y="4965"/>
                    </a:cubicBezTo>
                    <a:cubicBezTo>
                      <a:pt x="16836" y="4978"/>
                      <a:pt x="16710" y="4814"/>
                      <a:pt x="16546" y="4852"/>
                    </a:cubicBezTo>
                    <a:cubicBezTo>
                      <a:pt x="16382" y="4889"/>
                      <a:pt x="16118" y="5167"/>
                      <a:pt x="15916" y="5192"/>
                    </a:cubicBezTo>
                    <a:cubicBezTo>
                      <a:pt x="15714" y="5230"/>
                      <a:pt x="15424" y="5028"/>
                      <a:pt x="15336" y="5053"/>
                    </a:cubicBezTo>
                    <a:cubicBezTo>
                      <a:pt x="15248" y="5091"/>
                      <a:pt x="15324" y="5293"/>
                      <a:pt x="15399" y="5393"/>
                    </a:cubicBezTo>
                    <a:cubicBezTo>
                      <a:pt x="15488" y="5507"/>
                      <a:pt x="15740" y="5608"/>
                      <a:pt x="15803" y="5721"/>
                    </a:cubicBezTo>
                    <a:cubicBezTo>
                      <a:pt x="15866" y="5835"/>
                      <a:pt x="15891" y="6036"/>
                      <a:pt x="15790" y="6074"/>
                    </a:cubicBezTo>
                    <a:cubicBezTo>
                      <a:pt x="15677" y="6112"/>
                      <a:pt x="15311" y="6036"/>
                      <a:pt x="15160" y="5935"/>
                    </a:cubicBezTo>
                    <a:cubicBezTo>
                      <a:pt x="14996" y="5847"/>
                      <a:pt x="15147" y="5696"/>
                      <a:pt x="14820" y="5507"/>
                    </a:cubicBezTo>
                    <a:cubicBezTo>
                      <a:pt x="14492" y="5330"/>
                      <a:pt x="13559" y="4877"/>
                      <a:pt x="13207" y="4839"/>
                    </a:cubicBezTo>
                    <a:cubicBezTo>
                      <a:pt x="12854" y="4789"/>
                      <a:pt x="12942" y="5167"/>
                      <a:pt x="12715" y="5267"/>
                    </a:cubicBezTo>
                    <a:cubicBezTo>
                      <a:pt x="12488" y="5356"/>
                      <a:pt x="11921" y="5305"/>
                      <a:pt x="11820" y="5381"/>
                    </a:cubicBezTo>
                    <a:cubicBezTo>
                      <a:pt x="11720" y="5444"/>
                      <a:pt x="11946" y="5620"/>
                      <a:pt x="12085" y="5671"/>
                    </a:cubicBezTo>
                    <a:cubicBezTo>
                      <a:pt x="12224" y="5721"/>
                      <a:pt x="12551" y="5608"/>
                      <a:pt x="12652" y="5645"/>
                    </a:cubicBezTo>
                    <a:cubicBezTo>
                      <a:pt x="12740" y="5696"/>
                      <a:pt x="12539" y="5872"/>
                      <a:pt x="12652" y="5935"/>
                    </a:cubicBezTo>
                    <a:cubicBezTo>
                      <a:pt x="12753" y="6011"/>
                      <a:pt x="13270" y="5998"/>
                      <a:pt x="13295" y="6036"/>
                    </a:cubicBezTo>
                    <a:cubicBezTo>
                      <a:pt x="13320" y="6074"/>
                      <a:pt x="12791" y="6087"/>
                      <a:pt x="12803" y="6162"/>
                    </a:cubicBezTo>
                    <a:cubicBezTo>
                      <a:pt x="12816" y="6250"/>
                      <a:pt x="13358" y="6465"/>
                      <a:pt x="13358" y="6502"/>
                    </a:cubicBezTo>
                    <a:cubicBezTo>
                      <a:pt x="13370" y="6553"/>
                      <a:pt x="12866" y="6376"/>
                      <a:pt x="12829" y="6439"/>
                    </a:cubicBezTo>
                    <a:cubicBezTo>
                      <a:pt x="12791" y="6502"/>
                      <a:pt x="13181" y="6868"/>
                      <a:pt x="13144" y="6868"/>
                    </a:cubicBezTo>
                    <a:cubicBezTo>
                      <a:pt x="13093" y="6868"/>
                      <a:pt x="12690" y="6414"/>
                      <a:pt x="12577" y="6414"/>
                    </a:cubicBezTo>
                    <a:cubicBezTo>
                      <a:pt x="12463" y="6427"/>
                      <a:pt x="12501" y="6918"/>
                      <a:pt x="12451" y="6918"/>
                    </a:cubicBezTo>
                    <a:cubicBezTo>
                      <a:pt x="12388" y="6906"/>
                      <a:pt x="12425" y="6603"/>
                      <a:pt x="12224" y="6389"/>
                    </a:cubicBezTo>
                    <a:cubicBezTo>
                      <a:pt x="12022" y="6187"/>
                      <a:pt x="11392" y="5910"/>
                      <a:pt x="11216" y="5696"/>
                    </a:cubicBezTo>
                    <a:cubicBezTo>
                      <a:pt x="11039" y="5482"/>
                      <a:pt x="11203" y="5318"/>
                      <a:pt x="11165" y="5104"/>
                    </a:cubicBezTo>
                    <a:cubicBezTo>
                      <a:pt x="11127" y="4889"/>
                      <a:pt x="11064" y="4537"/>
                      <a:pt x="10964" y="4385"/>
                    </a:cubicBezTo>
                    <a:cubicBezTo>
                      <a:pt x="10875" y="4222"/>
                      <a:pt x="10712" y="4196"/>
                      <a:pt x="10611" y="4184"/>
                    </a:cubicBezTo>
                    <a:cubicBezTo>
                      <a:pt x="10497" y="4159"/>
                      <a:pt x="10560" y="4474"/>
                      <a:pt x="10334" y="4285"/>
                    </a:cubicBezTo>
                    <a:cubicBezTo>
                      <a:pt x="10119" y="4108"/>
                      <a:pt x="9603" y="3302"/>
                      <a:pt x="9262" y="3075"/>
                    </a:cubicBezTo>
                    <a:cubicBezTo>
                      <a:pt x="8922" y="2835"/>
                      <a:pt x="9225" y="2961"/>
                      <a:pt x="8317" y="2911"/>
                    </a:cubicBezTo>
                    <a:cubicBezTo>
                      <a:pt x="7423" y="2861"/>
                      <a:pt x="4978" y="2709"/>
                      <a:pt x="3882" y="2772"/>
                    </a:cubicBezTo>
                    <a:cubicBezTo>
                      <a:pt x="2798" y="2848"/>
                      <a:pt x="2206" y="3188"/>
                      <a:pt x="1777" y="3314"/>
                    </a:cubicBezTo>
                    <a:cubicBezTo>
                      <a:pt x="1349" y="3440"/>
                      <a:pt x="1601" y="3478"/>
                      <a:pt x="1336" y="3516"/>
                    </a:cubicBezTo>
                    <a:cubicBezTo>
                      <a:pt x="1071" y="3566"/>
                      <a:pt x="378" y="3629"/>
                      <a:pt x="189" y="3591"/>
                    </a:cubicBezTo>
                    <a:cubicBezTo>
                      <a:pt x="0" y="3554"/>
                      <a:pt x="76" y="3314"/>
                      <a:pt x="189" y="3276"/>
                    </a:cubicBezTo>
                    <a:cubicBezTo>
                      <a:pt x="303" y="3226"/>
                      <a:pt x="328" y="3491"/>
                      <a:pt x="845" y="3339"/>
                    </a:cubicBezTo>
                    <a:cubicBezTo>
                      <a:pt x="1349" y="3188"/>
                      <a:pt x="2546" y="2520"/>
                      <a:pt x="3277" y="2344"/>
                    </a:cubicBezTo>
                    <a:cubicBezTo>
                      <a:pt x="4020" y="2180"/>
                      <a:pt x="4335" y="2331"/>
                      <a:pt x="5280" y="2319"/>
                    </a:cubicBezTo>
                    <a:cubicBezTo>
                      <a:pt x="6213" y="2319"/>
                      <a:pt x="8204" y="2369"/>
                      <a:pt x="8922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1"/>
              <p:cNvSpPr/>
              <p:nvPr/>
            </p:nvSpPr>
            <p:spPr>
              <a:xfrm>
                <a:off x="2768900" y="465988"/>
                <a:ext cx="126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58" extrusionOk="0">
                    <a:moveTo>
                      <a:pt x="379" y="0"/>
                    </a:moveTo>
                    <a:cubicBezTo>
                      <a:pt x="287" y="0"/>
                      <a:pt x="107" y="86"/>
                      <a:pt x="64" y="172"/>
                    </a:cubicBezTo>
                    <a:cubicBezTo>
                      <a:pt x="1" y="260"/>
                      <a:pt x="26" y="512"/>
                      <a:pt x="89" y="550"/>
                    </a:cubicBezTo>
                    <a:cubicBezTo>
                      <a:pt x="97" y="555"/>
                      <a:pt x="108" y="557"/>
                      <a:pt x="120" y="557"/>
                    </a:cubicBezTo>
                    <a:cubicBezTo>
                      <a:pt x="209" y="557"/>
                      <a:pt x="398" y="451"/>
                      <a:pt x="442" y="374"/>
                    </a:cubicBezTo>
                    <a:cubicBezTo>
                      <a:pt x="505" y="286"/>
                      <a:pt x="480" y="46"/>
                      <a:pt x="417" y="8"/>
                    </a:cubicBezTo>
                    <a:cubicBezTo>
                      <a:pt x="407" y="3"/>
                      <a:pt x="394" y="0"/>
                      <a:pt x="3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1"/>
              <p:cNvSpPr/>
              <p:nvPr/>
            </p:nvSpPr>
            <p:spPr>
              <a:xfrm>
                <a:off x="2768900" y="465238"/>
                <a:ext cx="1262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619" fill="none" extrusionOk="0">
                    <a:moveTo>
                      <a:pt x="417" y="38"/>
                    </a:moveTo>
                    <a:cubicBezTo>
                      <a:pt x="480" y="76"/>
                      <a:pt x="505" y="316"/>
                      <a:pt x="442" y="404"/>
                    </a:cubicBezTo>
                    <a:cubicBezTo>
                      <a:pt x="391" y="492"/>
                      <a:pt x="152" y="618"/>
                      <a:pt x="89" y="580"/>
                    </a:cubicBezTo>
                    <a:cubicBezTo>
                      <a:pt x="26" y="542"/>
                      <a:pt x="1" y="290"/>
                      <a:pt x="64" y="202"/>
                    </a:cubicBezTo>
                    <a:cubicBezTo>
                      <a:pt x="114" y="101"/>
                      <a:pt x="354" y="1"/>
                      <a:pt x="417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1"/>
              <p:cNvSpPr/>
              <p:nvPr/>
            </p:nvSpPr>
            <p:spPr>
              <a:xfrm>
                <a:off x="2807675" y="474638"/>
                <a:ext cx="85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10" extrusionOk="0">
                    <a:moveTo>
                      <a:pt x="231" y="1"/>
                    </a:moveTo>
                    <a:cubicBezTo>
                      <a:pt x="171" y="1"/>
                      <a:pt x="0" y="234"/>
                      <a:pt x="12" y="318"/>
                    </a:cubicBezTo>
                    <a:cubicBezTo>
                      <a:pt x="23" y="391"/>
                      <a:pt x="192" y="509"/>
                      <a:pt x="269" y="509"/>
                    </a:cubicBezTo>
                    <a:cubicBezTo>
                      <a:pt x="284" y="509"/>
                      <a:pt x="296" y="504"/>
                      <a:pt x="302" y="494"/>
                    </a:cubicBezTo>
                    <a:cubicBezTo>
                      <a:pt x="340" y="444"/>
                      <a:pt x="290" y="28"/>
                      <a:pt x="239" y="3"/>
                    </a:cubicBezTo>
                    <a:cubicBezTo>
                      <a:pt x="237" y="1"/>
                      <a:pt x="234" y="1"/>
                      <a:pt x="2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1"/>
              <p:cNvSpPr/>
              <p:nvPr/>
            </p:nvSpPr>
            <p:spPr>
              <a:xfrm>
                <a:off x="2807650" y="474063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fill="none" extrusionOk="0">
                    <a:moveTo>
                      <a:pt x="240" y="26"/>
                    </a:moveTo>
                    <a:cubicBezTo>
                      <a:pt x="291" y="51"/>
                      <a:pt x="341" y="467"/>
                      <a:pt x="303" y="517"/>
                    </a:cubicBezTo>
                    <a:cubicBezTo>
                      <a:pt x="265" y="580"/>
                      <a:pt x="26" y="429"/>
                      <a:pt x="13" y="341"/>
                    </a:cubicBezTo>
                    <a:cubicBezTo>
                      <a:pt x="1" y="252"/>
                      <a:pt x="190" y="0"/>
                      <a:pt x="240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1"/>
              <p:cNvSpPr/>
              <p:nvPr/>
            </p:nvSpPr>
            <p:spPr>
              <a:xfrm>
                <a:off x="2743700" y="414763"/>
                <a:ext cx="296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31" extrusionOk="0">
                    <a:moveTo>
                      <a:pt x="430" y="0"/>
                    </a:moveTo>
                    <a:cubicBezTo>
                      <a:pt x="367" y="0"/>
                      <a:pt x="303" y="28"/>
                      <a:pt x="240" y="92"/>
                    </a:cubicBezTo>
                    <a:cubicBezTo>
                      <a:pt x="165" y="167"/>
                      <a:pt x="64" y="255"/>
                      <a:pt x="39" y="432"/>
                    </a:cubicBezTo>
                    <a:cubicBezTo>
                      <a:pt x="13" y="608"/>
                      <a:pt x="1" y="898"/>
                      <a:pt x="64" y="1125"/>
                    </a:cubicBezTo>
                    <a:cubicBezTo>
                      <a:pt x="127" y="1364"/>
                      <a:pt x="379" y="1717"/>
                      <a:pt x="442" y="1831"/>
                    </a:cubicBezTo>
                    <a:lnTo>
                      <a:pt x="1135" y="1352"/>
                    </a:lnTo>
                    <a:cubicBezTo>
                      <a:pt x="1135" y="1251"/>
                      <a:pt x="1185" y="923"/>
                      <a:pt x="1110" y="722"/>
                    </a:cubicBezTo>
                    <a:cubicBezTo>
                      <a:pt x="1034" y="520"/>
                      <a:pt x="795" y="255"/>
                      <a:pt x="694" y="129"/>
                    </a:cubicBezTo>
                    <a:cubicBezTo>
                      <a:pt x="580" y="16"/>
                      <a:pt x="543" y="3"/>
                      <a:pt x="467" y="3"/>
                    </a:cubicBezTo>
                    <a:cubicBezTo>
                      <a:pt x="455" y="1"/>
                      <a:pt x="442" y="0"/>
                      <a:pt x="43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2743700" y="414513"/>
                <a:ext cx="296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1" fill="none" extrusionOk="0">
                    <a:moveTo>
                      <a:pt x="1135" y="1362"/>
                    </a:moveTo>
                    <a:cubicBezTo>
                      <a:pt x="1135" y="1261"/>
                      <a:pt x="1185" y="933"/>
                      <a:pt x="1110" y="732"/>
                    </a:cubicBezTo>
                    <a:cubicBezTo>
                      <a:pt x="1034" y="530"/>
                      <a:pt x="795" y="265"/>
                      <a:pt x="694" y="139"/>
                    </a:cubicBezTo>
                    <a:cubicBezTo>
                      <a:pt x="580" y="26"/>
                      <a:pt x="543" y="13"/>
                      <a:pt x="467" y="13"/>
                    </a:cubicBezTo>
                    <a:cubicBezTo>
                      <a:pt x="391" y="1"/>
                      <a:pt x="316" y="26"/>
                      <a:pt x="240" y="102"/>
                    </a:cubicBezTo>
                    <a:cubicBezTo>
                      <a:pt x="165" y="177"/>
                      <a:pt x="64" y="265"/>
                      <a:pt x="39" y="442"/>
                    </a:cubicBezTo>
                    <a:cubicBezTo>
                      <a:pt x="13" y="618"/>
                      <a:pt x="1" y="908"/>
                      <a:pt x="64" y="1135"/>
                    </a:cubicBezTo>
                    <a:cubicBezTo>
                      <a:pt x="127" y="1374"/>
                      <a:pt x="379" y="1727"/>
                      <a:pt x="442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2768900" y="503988"/>
                <a:ext cx="507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661" extrusionOk="0">
                    <a:moveTo>
                      <a:pt x="2030" y="1"/>
                    </a:moveTo>
                    <a:lnTo>
                      <a:pt x="1" y="26"/>
                    </a:lnTo>
                    <a:cubicBezTo>
                      <a:pt x="89" y="101"/>
                      <a:pt x="328" y="391"/>
                      <a:pt x="530" y="492"/>
                    </a:cubicBezTo>
                    <a:cubicBezTo>
                      <a:pt x="705" y="591"/>
                      <a:pt x="919" y="661"/>
                      <a:pt x="1104" y="661"/>
                    </a:cubicBezTo>
                    <a:cubicBezTo>
                      <a:pt x="1132" y="661"/>
                      <a:pt x="1159" y="659"/>
                      <a:pt x="1185" y="656"/>
                    </a:cubicBezTo>
                    <a:cubicBezTo>
                      <a:pt x="1387" y="631"/>
                      <a:pt x="1601" y="429"/>
                      <a:pt x="1740" y="316"/>
                    </a:cubicBezTo>
                    <a:cubicBezTo>
                      <a:pt x="1878" y="202"/>
                      <a:pt x="1979" y="51"/>
                      <a:pt x="20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>
                <a:off x="2768900" y="503988"/>
                <a:ext cx="50750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682" fill="none" extrusionOk="0">
                    <a:moveTo>
                      <a:pt x="2030" y="1"/>
                    </a:moveTo>
                    <a:cubicBezTo>
                      <a:pt x="1979" y="51"/>
                      <a:pt x="1878" y="202"/>
                      <a:pt x="1740" y="316"/>
                    </a:cubicBezTo>
                    <a:cubicBezTo>
                      <a:pt x="1601" y="429"/>
                      <a:pt x="1387" y="631"/>
                      <a:pt x="1185" y="656"/>
                    </a:cubicBezTo>
                    <a:cubicBezTo>
                      <a:pt x="984" y="681"/>
                      <a:pt x="732" y="605"/>
                      <a:pt x="530" y="492"/>
                    </a:cubicBezTo>
                    <a:cubicBezTo>
                      <a:pt x="328" y="391"/>
                      <a:pt x="89" y="101"/>
                      <a:pt x="1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2830025" y="550788"/>
                <a:ext cx="4026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7921" extrusionOk="0">
                    <a:moveTo>
                      <a:pt x="12340" y="1"/>
                    </a:moveTo>
                    <a:cubicBezTo>
                      <a:pt x="11990" y="1"/>
                      <a:pt x="11597" y="64"/>
                      <a:pt x="11241" y="183"/>
                    </a:cubicBezTo>
                    <a:cubicBezTo>
                      <a:pt x="10838" y="321"/>
                      <a:pt x="10409" y="472"/>
                      <a:pt x="10031" y="838"/>
                    </a:cubicBezTo>
                    <a:cubicBezTo>
                      <a:pt x="9653" y="1203"/>
                      <a:pt x="9263" y="2060"/>
                      <a:pt x="8973" y="2363"/>
                    </a:cubicBezTo>
                    <a:cubicBezTo>
                      <a:pt x="8683" y="2665"/>
                      <a:pt x="8985" y="2602"/>
                      <a:pt x="8305" y="2653"/>
                    </a:cubicBezTo>
                    <a:cubicBezTo>
                      <a:pt x="8078" y="2669"/>
                      <a:pt x="7722" y="2675"/>
                      <a:pt x="7316" y="2675"/>
                    </a:cubicBezTo>
                    <a:cubicBezTo>
                      <a:pt x="6504" y="2675"/>
                      <a:pt x="5491" y="2653"/>
                      <a:pt x="4902" y="2653"/>
                    </a:cubicBezTo>
                    <a:cubicBezTo>
                      <a:pt x="4351" y="2653"/>
                      <a:pt x="4033" y="2587"/>
                      <a:pt x="3697" y="2587"/>
                    </a:cubicBezTo>
                    <a:cubicBezTo>
                      <a:pt x="3503" y="2587"/>
                      <a:pt x="3304" y="2609"/>
                      <a:pt x="3050" y="2678"/>
                    </a:cubicBezTo>
                    <a:cubicBezTo>
                      <a:pt x="2370" y="2867"/>
                      <a:pt x="1261" y="3648"/>
                      <a:pt x="782" y="3824"/>
                    </a:cubicBezTo>
                    <a:cubicBezTo>
                      <a:pt x="672" y="3865"/>
                      <a:pt x="586" y="3880"/>
                      <a:pt x="518" y="3880"/>
                    </a:cubicBezTo>
                    <a:cubicBezTo>
                      <a:pt x="305" y="3880"/>
                      <a:pt x="261" y="3733"/>
                      <a:pt x="194" y="3733"/>
                    </a:cubicBezTo>
                    <a:cubicBezTo>
                      <a:pt x="189" y="3733"/>
                      <a:pt x="183" y="3734"/>
                      <a:pt x="177" y="3736"/>
                    </a:cubicBezTo>
                    <a:cubicBezTo>
                      <a:pt x="76" y="3787"/>
                      <a:pt x="0" y="4064"/>
                      <a:pt x="177" y="4102"/>
                    </a:cubicBezTo>
                    <a:cubicBezTo>
                      <a:pt x="218" y="4113"/>
                      <a:pt x="284" y="4118"/>
                      <a:pt x="365" y="4118"/>
                    </a:cubicBezTo>
                    <a:cubicBezTo>
                      <a:pt x="630" y="4118"/>
                      <a:pt x="1052" y="4065"/>
                      <a:pt x="1235" y="4026"/>
                    </a:cubicBezTo>
                    <a:cubicBezTo>
                      <a:pt x="1487" y="3976"/>
                      <a:pt x="1261" y="3938"/>
                      <a:pt x="1651" y="3799"/>
                    </a:cubicBezTo>
                    <a:cubicBezTo>
                      <a:pt x="2055" y="3648"/>
                      <a:pt x="2596" y="3245"/>
                      <a:pt x="3617" y="3169"/>
                    </a:cubicBezTo>
                    <a:cubicBezTo>
                      <a:pt x="3790" y="3156"/>
                      <a:pt x="4000" y="3151"/>
                      <a:pt x="4233" y="3151"/>
                    </a:cubicBezTo>
                    <a:cubicBezTo>
                      <a:pt x="5364" y="3151"/>
                      <a:pt x="7049" y="3281"/>
                      <a:pt x="7738" y="3333"/>
                    </a:cubicBezTo>
                    <a:cubicBezTo>
                      <a:pt x="7898" y="3343"/>
                      <a:pt x="8018" y="3345"/>
                      <a:pt x="8109" y="3345"/>
                    </a:cubicBezTo>
                    <a:cubicBezTo>
                      <a:pt x="8233" y="3345"/>
                      <a:pt x="8304" y="3340"/>
                      <a:pt x="8352" y="3340"/>
                    </a:cubicBezTo>
                    <a:cubicBezTo>
                      <a:pt x="8453" y="3340"/>
                      <a:pt x="8446" y="3363"/>
                      <a:pt x="8620" y="3509"/>
                    </a:cubicBezTo>
                    <a:cubicBezTo>
                      <a:pt x="8935" y="3774"/>
                      <a:pt x="9414" y="4694"/>
                      <a:pt x="9615" y="4908"/>
                    </a:cubicBezTo>
                    <a:cubicBezTo>
                      <a:pt x="9665" y="4958"/>
                      <a:pt x="9700" y="4977"/>
                      <a:pt x="9726" y="4977"/>
                    </a:cubicBezTo>
                    <a:cubicBezTo>
                      <a:pt x="9807" y="4977"/>
                      <a:pt x="9791" y="4782"/>
                      <a:pt x="9862" y="4782"/>
                    </a:cubicBezTo>
                    <a:cubicBezTo>
                      <a:pt x="9864" y="4782"/>
                      <a:pt x="9866" y="4782"/>
                      <a:pt x="9867" y="4782"/>
                    </a:cubicBezTo>
                    <a:cubicBezTo>
                      <a:pt x="9968" y="4795"/>
                      <a:pt x="10119" y="4833"/>
                      <a:pt x="10208" y="5009"/>
                    </a:cubicBezTo>
                    <a:cubicBezTo>
                      <a:pt x="10283" y="5198"/>
                      <a:pt x="10346" y="5589"/>
                      <a:pt x="10384" y="5841"/>
                    </a:cubicBezTo>
                    <a:cubicBezTo>
                      <a:pt x="10434" y="6093"/>
                      <a:pt x="10271" y="6269"/>
                      <a:pt x="10434" y="6521"/>
                    </a:cubicBezTo>
                    <a:cubicBezTo>
                      <a:pt x="10598" y="6773"/>
                      <a:pt x="11178" y="7088"/>
                      <a:pt x="11367" y="7328"/>
                    </a:cubicBezTo>
                    <a:cubicBezTo>
                      <a:pt x="11556" y="7554"/>
                      <a:pt x="11518" y="7920"/>
                      <a:pt x="11581" y="7920"/>
                    </a:cubicBezTo>
                    <a:cubicBezTo>
                      <a:pt x="11582" y="7920"/>
                      <a:pt x="11582" y="7920"/>
                      <a:pt x="11583" y="7920"/>
                    </a:cubicBezTo>
                    <a:cubicBezTo>
                      <a:pt x="11631" y="7920"/>
                      <a:pt x="11595" y="7365"/>
                      <a:pt x="11707" y="7353"/>
                    </a:cubicBezTo>
                    <a:cubicBezTo>
                      <a:pt x="11708" y="7353"/>
                      <a:pt x="11710" y="7353"/>
                      <a:pt x="11711" y="7353"/>
                    </a:cubicBezTo>
                    <a:cubicBezTo>
                      <a:pt x="11817" y="7353"/>
                      <a:pt x="12187" y="7870"/>
                      <a:pt x="12224" y="7870"/>
                    </a:cubicBezTo>
                    <a:cubicBezTo>
                      <a:pt x="12262" y="7870"/>
                      <a:pt x="11896" y="7441"/>
                      <a:pt x="11934" y="7378"/>
                    </a:cubicBezTo>
                    <a:cubicBezTo>
                      <a:pt x="11940" y="7366"/>
                      <a:pt x="11957" y="7361"/>
                      <a:pt x="11982" y="7361"/>
                    </a:cubicBezTo>
                    <a:cubicBezTo>
                      <a:pt x="12093" y="7361"/>
                      <a:pt x="12353" y="7462"/>
                      <a:pt x="12421" y="7462"/>
                    </a:cubicBezTo>
                    <a:cubicBezTo>
                      <a:pt x="12432" y="7462"/>
                      <a:pt x="12438" y="7459"/>
                      <a:pt x="12438" y="7454"/>
                    </a:cubicBezTo>
                    <a:cubicBezTo>
                      <a:pt x="12426" y="7403"/>
                      <a:pt x="11921" y="7151"/>
                      <a:pt x="11909" y="7063"/>
                    </a:cubicBezTo>
                    <a:cubicBezTo>
                      <a:pt x="11896" y="6975"/>
                      <a:pt x="12400" y="6950"/>
                      <a:pt x="12375" y="6912"/>
                    </a:cubicBezTo>
                    <a:cubicBezTo>
                      <a:pt x="12350" y="6861"/>
                      <a:pt x="11871" y="6874"/>
                      <a:pt x="11770" y="6811"/>
                    </a:cubicBezTo>
                    <a:cubicBezTo>
                      <a:pt x="11669" y="6735"/>
                      <a:pt x="11858" y="6521"/>
                      <a:pt x="11770" y="6471"/>
                    </a:cubicBezTo>
                    <a:cubicBezTo>
                      <a:pt x="11755" y="6462"/>
                      <a:pt x="11733" y="6459"/>
                      <a:pt x="11707" y="6459"/>
                    </a:cubicBezTo>
                    <a:cubicBezTo>
                      <a:pt x="11609" y="6459"/>
                      <a:pt x="11446" y="6508"/>
                      <a:pt x="11325" y="6508"/>
                    </a:cubicBezTo>
                    <a:cubicBezTo>
                      <a:pt x="11294" y="6508"/>
                      <a:pt x="11265" y="6505"/>
                      <a:pt x="11241" y="6496"/>
                    </a:cubicBezTo>
                    <a:cubicBezTo>
                      <a:pt x="11115" y="6446"/>
                      <a:pt x="10901" y="6231"/>
                      <a:pt x="10989" y="6156"/>
                    </a:cubicBezTo>
                    <a:cubicBezTo>
                      <a:pt x="11090" y="6080"/>
                      <a:pt x="11619" y="6131"/>
                      <a:pt x="11833" y="6030"/>
                    </a:cubicBezTo>
                    <a:cubicBezTo>
                      <a:pt x="12036" y="5934"/>
                      <a:pt x="11968" y="5534"/>
                      <a:pt x="12238" y="5534"/>
                    </a:cubicBezTo>
                    <a:cubicBezTo>
                      <a:pt x="12253" y="5534"/>
                      <a:pt x="12269" y="5536"/>
                      <a:pt x="12287" y="5538"/>
                    </a:cubicBezTo>
                    <a:cubicBezTo>
                      <a:pt x="12615" y="5576"/>
                      <a:pt x="13484" y="6105"/>
                      <a:pt x="13786" y="6307"/>
                    </a:cubicBezTo>
                    <a:cubicBezTo>
                      <a:pt x="14089" y="6521"/>
                      <a:pt x="13950" y="6698"/>
                      <a:pt x="14102" y="6811"/>
                    </a:cubicBezTo>
                    <a:cubicBezTo>
                      <a:pt x="14228" y="6895"/>
                      <a:pt x="14479" y="6971"/>
                      <a:pt x="14616" y="6971"/>
                    </a:cubicBezTo>
                    <a:cubicBezTo>
                      <a:pt x="14643" y="6971"/>
                      <a:pt x="14665" y="6968"/>
                      <a:pt x="14681" y="6962"/>
                    </a:cubicBezTo>
                    <a:cubicBezTo>
                      <a:pt x="14782" y="6924"/>
                      <a:pt x="14769" y="6672"/>
                      <a:pt x="14706" y="6546"/>
                    </a:cubicBezTo>
                    <a:cubicBezTo>
                      <a:pt x="14643" y="6420"/>
                      <a:pt x="14404" y="6307"/>
                      <a:pt x="14328" y="6181"/>
                    </a:cubicBezTo>
                    <a:cubicBezTo>
                      <a:pt x="14253" y="6055"/>
                      <a:pt x="14190" y="5828"/>
                      <a:pt x="14265" y="5790"/>
                    </a:cubicBezTo>
                    <a:cubicBezTo>
                      <a:pt x="14272" y="5787"/>
                      <a:pt x="14279" y="5786"/>
                      <a:pt x="14288" y="5786"/>
                    </a:cubicBezTo>
                    <a:cubicBezTo>
                      <a:pt x="14384" y="5786"/>
                      <a:pt x="14595" y="5958"/>
                      <a:pt x="14764" y="5958"/>
                    </a:cubicBezTo>
                    <a:cubicBezTo>
                      <a:pt x="14779" y="5958"/>
                      <a:pt x="14793" y="5957"/>
                      <a:pt x="14807" y="5954"/>
                    </a:cubicBezTo>
                    <a:cubicBezTo>
                      <a:pt x="14996" y="5916"/>
                      <a:pt x="15236" y="5601"/>
                      <a:pt x="15399" y="5563"/>
                    </a:cubicBezTo>
                    <a:cubicBezTo>
                      <a:pt x="15417" y="5557"/>
                      <a:pt x="15435" y="5555"/>
                      <a:pt x="15451" y="5555"/>
                    </a:cubicBezTo>
                    <a:cubicBezTo>
                      <a:pt x="15572" y="5555"/>
                      <a:pt x="15667" y="5690"/>
                      <a:pt x="15744" y="5690"/>
                    </a:cubicBezTo>
                    <a:cubicBezTo>
                      <a:pt x="15747" y="5690"/>
                      <a:pt x="15749" y="5690"/>
                      <a:pt x="15752" y="5689"/>
                    </a:cubicBezTo>
                    <a:cubicBezTo>
                      <a:pt x="15828" y="5677"/>
                      <a:pt x="15916" y="5563"/>
                      <a:pt x="15891" y="5488"/>
                    </a:cubicBezTo>
                    <a:cubicBezTo>
                      <a:pt x="15878" y="5400"/>
                      <a:pt x="15664" y="5412"/>
                      <a:pt x="15639" y="5173"/>
                    </a:cubicBezTo>
                    <a:cubicBezTo>
                      <a:pt x="15626" y="4933"/>
                      <a:pt x="15752" y="4404"/>
                      <a:pt x="15765" y="4051"/>
                    </a:cubicBezTo>
                    <a:cubicBezTo>
                      <a:pt x="15790" y="3698"/>
                      <a:pt x="15714" y="3383"/>
                      <a:pt x="15765" y="3068"/>
                    </a:cubicBezTo>
                    <a:cubicBezTo>
                      <a:pt x="15815" y="2753"/>
                      <a:pt x="16055" y="2426"/>
                      <a:pt x="16080" y="2161"/>
                    </a:cubicBezTo>
                    <a:cubicBezTo>
                      <a:pt x="16105" y="1884"/>
                      <a:pt x="16004" y="1581"/>
                      <a:pt x="15941" y="1430"/>
                    </a:cubicBezTo>
                    <a:cubicBezTo>
                      <a:pt x="15881" y="1310"/>
                      <a:pt x="15813" y="1206"/>
                      <a:pt x="15718" y="1206"/>
                    </a:cubicBezTo>
                    <a:cubicBezTo>
                      <a:pt x="15694" y="1206"/>
                      <a:pt x="15667" y="1213"/>
                      <a:pt x="15639" y="1229"/>
                    </a:cubicBezTo>
                    <a:cubicBezTo>
                      <a:pt x="15513" y="1292"/>
                      <a:pt x="15286" y="1871"/>
                      <a:pt x="15122" y="1871"/>
                    </a:cubicBezTo>
                    <a:cubicBezTo>
                      <a:pt x="14958" y="1871"/>
                      <a:pt x="14895" y="1493"/>
                      <a:pt x="14643" y="1229"/>
                    </a:cubicBezTo>
                    <a:cubicBezTo>
                      <a:pt x="14391" y="964"/>
                      <a:pt x="13938" y="498"/>
                      <a:pt x="13585" y="283"/>
                    </a:cubicBezTo>
                    <a:cubicBezTo>
                      <a:pt x="13219" y="82"/>
                      <a:pt x="12904" y="19"/>
                      <a:pt x="12514" y="6"/>
                    </a:cubicBezTo>
                    <a:cubicBezTo>
                      <a:pt x="12457" y="3"/>
                      <a:pt x="12399" y="1"/>
                      <a:pt x="12340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2830025" y="550288"/>
                <a:ext cx="40265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7953" fill="none" extrusionOk="0">
                    <a:moveTo>
                      <a:pt x="8305" y="2673"/>
                    </a:moveTo>
                    <a:cubicBezTo>
                      <a:pt x="8985" y="2622"/>
                      <a:pt x="8683" y="2685"/>
                      <a:pt x="8973" y="2383"/>
                    </a:cubicBezTo>
                    <a:cubicBezTo>
                      <a:pt x="9263" y="2080"/>
                      <a:pt x="9653" y="1223"/>
                      <a:pt x="10031" y="858"/>
                    </a:cubicBezTo>
                    <a:cubicBezTo>
                      <a:pt x="10409" y="492"/>
                      <a:pt x="10838" y="341"/>
                      <a:pt x="11241" y="203"/>
                    </a:cubicBezTo>
                    <a:cubicBezTo>
                      <a:pt x="11657" y="64"/>
                      <a:pt x="12123" y="1"/>
                      <a:pt x="12514" y="26"/>
                    </a:cubicBezTo>
                    <a:cubicBezTo>
                      <a:pt x="12904" y="39"/>
                      <a:pt x="13219" y="102"/>
                      <a:pt x="13585" y="303"/>
                    </a:cubicBezTo>
                    <a:cubicBezTo>
                      <a:pt x="13938" y="518"/>
                      <a:pt x="14391" y="984"/>
                      <a:pt x="14643" y="1249"/>
                    </a:cubicBezTo>
                    <a:cubicBezTo>
                      <a:pt x="14895" y="1513"/>
                      <a:pt x="14958" y="1891"/>
                      <a:pt x="15122" y="1891"/>
                    </a:cubicBezTo>
                    <a:cubicBezTo>
                      <a:pt x="15286" y="1891"/>
                      <a:pt x="15513" y="1312"/>
                      <a:pt x="15639" y="1249"/>
                    </a:cubicBezTo>
                    <a:cubicBezTo>
                      <a:pt x="15777" y="1173"/>
                      <a:pt x="15866" y="1299"/>
                      <a:pt x="15941" y="1450"/>
                    </a:cubicBezTo>
                    <a:cubicBezTo>
                      <a:pt x="16004" y="1601"/>
                      <a:pt x="16105" y="1904"/>
                      <a:pt x="16080" y="2181"/>
                    </a:cubicBezTo>
                    <a:cubicBezTo>
                      <a:pt x="16055" y="2446"/>
                      <a:pt x="15815" y="2773"/>
                      <a:pt x="15765" y="3088"/>
                    </a:cubicBezTo>
                    <a:cubicBezTo>
                      <a:pt x="15714" y="3403"/>
                      <a:pt x="15790" y="3718"/>
                      <a:pt x="15765" y="4071"/>
                    </a:cubicBezTo>
                    <a:cubicBezTo>
                      <a:pt x="15752" y="4424"/>
                      <a:pt x="15626" y="4953"/>
                      <a:pt x="15639" y="5193"/>
                    </a:cubicBezTo>
                    <a:cubicBezTo>
                      <a:pt x="15664" y="5432"/>
                      <a:pt x="15878" y="5420"/>
                      <a:pt x="15891" y="5508"/>
                    </a:cubicBezTo>
                    <a:cubicBezTo>
                      <a:pt x="15916" y="5583"/>
                      <a:pt x="15828" y="5697"/>
                      <a:pt x="15752" y="5709"/>
                    </a:cubicBezTo>
                    <a:cubicBezTo>
                      <a:pt x="15664" y="5722"/>
                      <a:pt x="15551" y="5533"/>
                      <a:pt x="15399" y="5583"/>
                    </a:cubicBezTo>
                    <a:cubicBezTo>
                      <a:pt x="15236" y="5621"/>
                      <a:pt x="14996" y="5936"/>
                      <a:pt x="14807" y="5974"/>
                    </a:cubicBezTo>
                    <a:cubicBezTo>
                      <a:pt x="14618" y="6012"/>
                      <a:pt x="14354" y="5772"/>
                      <a:pt x="14265" y="5810"/>
                    </a:cubicBezTo>
                    <a:cubicBezTo>
                      <a:pt x="14190" y="5848"/>
                      <a:pt x="14253" y="6075"/>
                      <a:pt x="14328" y="6201"/>
                    </a:cubicBezTo>
                    <a:cubicBezTo>
                      <a:pt x="14404" y="6327"/>
                      <a:pt x="14643" y="6440"/>
                      <a:pt x="14706" y="6566"/>
                    </a:cubicBezTo>
                    <a:cubicBezTo>
                      <a:pt x="14769" y="6692"/>
                      <a:pt x="14782" y="6944"/>
                      <a:pt x="14681" y="6982"/>
                    </a:cubicBezTo>
                    <a:cubicBezTo>
                      <a:pt x="14580" y="7020"/>
                      <a:pt x="14253" y="6932"/>
                      <a:pt x="14102" y="6831"/>
                    </a:cubicBezTo>
                    <a:cubicBezTo>
                      <a:pt x="13950" y="6718"/>
                      <a:pt x="14089" y="6541"/>
                      <a:pt x="13786" y="6327"/>
                    </a:cubicBezTo>
                    <a:cubicBezTo>
                      <a:pt x="13484" y="6125"/>
                      <a:pt x="12615" y="5596"/>
                      <a:pt x="12287" y="5558"/>
                    </a:cubicBezTo>
                    <a:cubicBezTo>
                      <a:pt x="11959" y="5508"/>
                      <a:pt x="12047" y="5949"/>
                      <a:pt x="11833" y="6050"/>
                    </a:cubicBezTo>
                    <a:cubicBezTo>
                      <a:pt x="11619" y="6151"/>
                      <a:pt x="11090" y="6100"/>
                      <a:pt x="10989" y="6176"/>
                    </a:cubicBezTo>
                    <a:cubicBezTo>
                      <a:pt x="10901" y="6251"/>
                      <a:pt x="11115" y="6466"/>
                      <a:pt x="11241" y="6516"/>
                    </a:cubicBezTo>
                    <a:cubicBezTo>
                      <a:pt x="11380" y="6566"/>
                      <a:pt x="11682" y="6440"/>
                      <a:pt x="11770" y="6491"/>
                    </a:cubicBezTo>
                    <a:cubicBezTo>
                      <a:pt x="11858" y="6541"/>
                      <a:pt x="11669" y="6755"/>
                      <a:pt x="11770" y="6831"/>
                    </a:cubicBezTo>
                    <a:cubicBezTo>
                      <a:pt x="11871" y="6894"/>
                      <a:pt x="12350" y="6881"/>
                      <a:pt x="12375" y="6932"/>
                    </a:cubicBezTo>
                    <a:cubicBezTo>
                      <a:pt x="12400" y="6970"/>
                      <a:pt x="11896" y="6995"/>
                      <a:pt x="11909" y="7083"/>
                    </a:cubicBezTo>
                    <a:cubicBezTo>
                      <a:pt x="11921" y="7171"/>
                      <a:pt x="12426" y="7423"/>
                      <a:pt x="12438" y="7474"/>
                    </a:cubicBezTo>
                    <a:cubicBezTo>
                      <a:pt x="12438" y="7524"/>
                      <a:pt x="11972" y="7322"/>
                      <a:pt x="11934" y="7398"/>
                    </a:cubicBezTo>
                    <a:cubicBezTo>
                      <a:pt x="11896" y="7461"/>
                      <a:pt x="12262" y="7890"/>
                      <a:pt x="12224" y="7890"/>
                    </a:cubicBezTo>
                    <a:cubicBezTo>
                      <a:pt x="12186" y="7890"/>
                      <a:pt x="11808" y="7360"/>
                      <a:pt x="11707" y="7373"/>
                    </a:cubicBezTo>
                    <a:cubicBezTo>
                      <a:pt x="11594" y="7385"/>
                      <a:pt x="11632" y="7953"/>
                      <a:pt x="11581" y="7940"/>
                    </a:cubicBezTo>
                    <a:cubicBezTo>
                      <a:pt x="11518" y="7940"/>
                      <a:pt x="11556" y="7574"/>
                      <a:pt x="11367" y="7348"/>
                    </a:cubicBezTo>
                    <a:cubicBezTo>
                      <a:pt x="11178" y="7108"/>
                      <a:pt x="10598" y="6793"/>
                      <a:pt x="10434" y="6541"/>
                    </a:cubicBezTo>
                    <a:cubicBezTo>
                      <a:pt x="10271" y="6289"/>
                      <a:pt x="10434" y="6113"/>
                      <a:pt x="10384" y="5861"/>
                    </a:cubicBezTo>
                    <a:cubicBezTo>
                      <a:pt x="10346" y="5609"/>
                      <a:pt x="10283" y="5218"/>
                      <a:pt x="10208" y="5029"/>
                    </a:cubicBezTo>
                    <a:cubicBezTo>
                      <a:pt x="10119" y="4853"/>
                      <a:pt x="9968" y="4815"/>
                      <a:pt x="9867" y="4802"/>
                    </a:cubicBezTo>
                    <a:cubicBezTo>
                      <a:pt x="9767" y="4790"/>
                      <a:pt x="9830" y="5142"/>
                      <a:pt x="9615" y="4928"/>
                    </a:cubicBezTo>
                    <a:cubicBezTo>
                      <a:pt x="9414" y="4714"/>
                      <a:pt x="8935" y="3794"/>
                      <a:pt x="8620" y="3529"/>
                    </a:cubicBezTo>
                    <a:cubicBezTo>
                      <a:pt x="8305" y="3265"/>
                      <a:pt x="8582" y="3403"/>
                      <a:pt x="7738" y="3353"/>
                    </a:cubicBezTo>
                    <a:cubicBezTo>
                      <a:pt x="6906" y="3290"/>
                      <a:pt x="4625" y="3114"/>
                      <a:pt x="3617" y="3189"/>
                    </a:cubicBezTo>
                    <a:cubicBezTo>
                      <a:pt x="2596" y="3265"/>
                      <a:pt x="2055" y="3668"/>
                      <a:pt x="1651" y="3819"/>
                    </a:cubicBezTo>
                    <a:cubicBezTo>
                      <a:pt x="1261" y="3958"/>
                      <a:pt x="1487" y="3996"/>
                      <a:pt x="1235" y="4046"/>
                    </a:cubicBezTo>
                    <a:cubicBezTo>
                      <a:pt x="996" y="4096"/>
                      <a:pt x="353" y="4172"/>
                      <a:pt x="177" y="4122"/>
                    </a:cubicBezTo>
                    <a:cubicBezTo>
                      <a:pt x="0" y="4084"/>
                      <a:pt x="76" y="3807"/>
                      <a:pt x="177" y="3756"/>
                    </a:cubicBezTo>
                    <a:cubicBezTo>
                      <a:pt x="278" y="3718"/>
                      <a:pt x="303" y="4021"/>
                      <a:pt x="782" y="3844"/>
                    </a:cubicBezTo>
                    <a:cubicBezTo>
                      <a:pt x="1261" y="3668"/>
                      <a:pt x="2370" y="2887"/>
                      <a:pt x="3050" y="2698"/>
                    </a:cubicBezTo>
                    <a:cubicBezTo>
                      <a:pt x="3743" y="2509"/>
                      <a:pt x="4033" y="2673"/>
                      <a:pt x="4902" y="2673"/>
                    </a:cubicBezTo>
                    <a:cubicBezTo>
                      <a:pt x="5785" y="2673"/>
                      <a:pt x="7624" y="2723"/>
                      <a:pt x="8305" y="2673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3174050" y="637063"/>
                <a:ext cx="11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32" extrusionOk="0">
                    <a:moveTo>
                      <a:pt x="349" y="1"/>
                    </a:moveTo>
                    <a:cubicBezTo>
                      <a:pt x="270" y="1"/>
                      <a:pt x="94" y="97"/>
                      <a:pt x="51" y="184"/>
                    </a:cubicBezTo>
                    <a:cubicBezTo>
                      <a:pt x="0" y="285"/>
                      <a:pt x="13" y="588"/>
                      <a:pt x="63" y="625"/>
                    </a:cubicBezTo>
                    <a:cubicBezTo>
                      <a:pt x="71" y="630"/>
                      <a:pt x="80" y="632"/>
                      <a:pt x="91" y="632"/>
                    </a:cubicBezTo>
                    <a:cubicBezTo>
                      <a:pt x="176" y="632"/>
                      <a:pt x="359" y="513"/>
                      <a:pt x="404" y="424"/>
                    </a:cubicBezTo>
                    <a:cubicBezTo>
                      <a:pt x="454" y="323"/>
                      <a:pt x="441" y="46"/>
                      <a:pt x="378" y="8"/>
                    </a:cubicBezTo>
                    <a:cubicBezTo>
                      <a:pt x="372" y="3"/>
                      <a:pt x="362" y="1"/>
                      <a:pt x="34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3174050" y="636313"/>
                <a:ext cx="113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94" fill="none" extrusionOk="0">
                    <a:moveTo>
                      <a:pt x="378" y="38"/>
                    </a:moveTo>
                    <a:cubicBezTo>
                      <a:pt x="441" y="76"/>
                      <a:pt x="454" y="353"/>
                      <a:pt x="404" y="454"/>
                    </a:cubicBezTo>
                    <a:cubicBezTo>
                      <a:pt x="353" y="555"/>
                      <a:pt x="126" y="693"/>
                      <a:pt x="63" y="655"/>
                    </a:cubicBezTo>
                    <a:cubicBezTo>
                      <a:pt x="13" y="618"/>
                      <a:pt x="0" y="315"/>
                      <a:pt x="51" y="214"/>
                    </a:cubicBezTo>
                    <a:cubicBezTo>
                      <a:pt x="101" y="114"/>
                      <a:pt x="328" y="0"/>
                      <a:pt x="378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3209975" y="646938"/>
                <a:ext cx="787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585" extrusionOk="0">
                    <a:moveTo>
                      <a:pt x="206" y="0"/>
                    </a:moveTo>
                    <a:cubicBezTo>
                      <a:pt x="156" y="0"/>
                      <a:pt x="1" y="274"/>
                      <a:pt x="12" y="369"/>
                    </a:cubicBezTo>
                    <a:cubicBezTo>
                      <a:pt x="12" y="444"/>
                      <a:pt x="178" y="584"/>
                      <a:pt x="250" y="584"/>
                    </a:cubicBezTo>
                    <a:cubicBezTo>
                      <a:pt x="262" y="584"/>
                      <a:pt x="272" y="580"/>
                      <a:pt x="277" y="571"/>
                    </a:cubicBezTo>
                    <a:cubicBezTo>
                      <a:pt x="315" y="508"/>
                      <a:pt x="264" y="29"/>
                      <a:pt x="214" y="4"/>
                    </a:cubicBezTo>
                    <a:cubicBezTo>
                      <a:pt x="212" y="1"/>
                      <a:pt x="209" y="0"/>
                      <a:pt x="20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3209950" y="646063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15" y="39"/>
                    </a:moveTo>
                    <a:cubicBezTo>
                      <a:pt x="265" y="64"/>
                      <a:pt x="316" y="543"/>
                      <a:pt x="278" y="606"/>
                    </a:cubicBezTo>
                    <a:cubicBezTo>
                      <a:pt x="240" y="669"/>
                      <a:pt x="13" y="492"/>
                      <a:pt x="13" y="404"/>
                    </a:cubicBezTo>
                    <a:cubicBezTo>
                      <a:pt x="1" y="303"/>
                      <a:pt x="177" y="1"/>
                      <a:pt x="215" y="3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3150100" y="578013"/>
                <a:ext cx="2807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106" extrusionOk="0">
                    <a:moveTo>
                      <a:pt x="442" y="1"/>
                    </a:moveTo>
                    <a:cubicBezTo>
                      <a:pt x="379" y="1"/>
                      <a:pt x="303" y="26"/>
                      <a:pt x="240" y="114"/>
                    </a:cubicBezTo>
                    <a:cubicBezTo>
                      <a:pt x="164" y="190"/>
                      <a:pt x="76" y="303"/>
                      <a:pt x="51" y="492"/>
                    </a:cubicBezTo>
                    <a:cubicBezTo>
                      <a:pt x="13" y="694"/>
                      <a:pt x="1" y="1034"/>
                      <a:pt x="64" y="1299"/>
                    </a:cubicBezTo>
                    <a:cubicBezTo>
                      <a:pt x="127" y="1576"/>
                      <a:pt x="366" y="1979"/>
                      <a:pt x="416" y="2105"/>
                    </a:cubicBezTo>
                    <a:lnTo>
                      <a:pt x="1072" y="1564"/>
                    </a:lnTo>
                    <a:cubicBezTo>
                      <a:pt x="1059" y="1437"/>
                      <a:pt x="1122" y="1072"/>
                      <a:pt x="1046" y="833"/>
                    </a:cubicBezTo>
                    <a:cubicBezTo>
                      <a:pt x="983" y="606"/>
                      <a:pt x="757" y="303"/>
                      <a:pt x="656" y="165"/>
                    </a:cubicBezTo>
                    <a:cubicBezTo>
                      <a:pt x="555" y="26"/>
                      <a:pt x="517" y="14"/>
                      <a:pt x="442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3150100" y="578013"/>
                <a:ext cx="2807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2106" fill="none" extrusionOk="0">
                    <a:moveTo>
                      <a:pt x="1072" y="1564"/>
                    </a:moveTo>
                    <a:cubicBezTo>
                      <a:pt x="1059" y="1437"/>
                      <a:pt x="1122" y="1072"/>
                      <a:pt x="1046" y="833"/>
                    </a:cubicBezTo>
                    <a:cubicBezTo>
                      <a:pt x="983" y="606"/>
                      <a:pt x="757" y="303"/>
                      <a:pt x="656" y="165"/>
                    </a:cubicBezTo>
                    <a:cubicBezTo>
                      <a:pt x="555" y="26"/>
                      <a:pt x="517" y="14"/>
                      <a:pt x="442" y="1"/>
                    </a:cubicBezTo>
                    <a:cubicBezTo>
                      <a:pt x="379" y="1"/>
                      <a:pt x="303" y="26"/>
                      <a:pt x="240" y="114"/>
                    </a:cubicBezTo>
                    <a:cubicBezTo>
                      <a:pt x="164" y="190"/>
                      <a:pt x="76" y="303"/>
                      <a:pt x="51" y="492"/>
                    </a:cubicBezTo>
                    <a:cubicBezTo>
                      <a:pt x="13" y="694"/>
                      <a:pt x="1" y="1034"/>
                      <a:pt x="64" y="1299"/>
                    </a:cubicBezTo>
                    <a:cubicBezTo>
                      <a:pt x="127" y="1576"/>
                      <a:pt x="366" y="1979"/>
                      <a:pt x="416" y="210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3173725" y="680413"/>
                <a:ext cx="47275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65" extrusionOk="0">
                    <a:moveTo>
                      <a:pt x="1891" y="0"/>
                    </a:moveTo>
                    <a:lnTo>
                      <a:pt x="1" y="38"/>
                    </a:lnTo>
                    <a:cubicBezTo>
                      <a:pt x="76" y="126"/>
                      <a:pt x="316" y="454"/>
                      <a:pt x="505" y="580"/>
                    </a:cubicBezTo>
                    <a:cubicBezTo>
                      <a:pt x="655" y="677"/>
                      <a:pt x="852" y="765"/>
                      <a:pt x="1016" y="765"/>
                    </a:cubicBezTo>
                    <a:cubicBezTo>
                      <a:pt x="1044" y="765"/>
                      <a:pt x="1071" y="762"/>
                      <a:pt x="1097" y="756"/>
                    </a:cubicBezTo>
                    <a:cubicBezTo>
                      <a:pt x="1286" y="731"/>
                      <a:pt x="1488" y="492"/>
                      <a:pt x="1626" y="366"/>
                    </a:cubicBezTo>
                    <a:cubicBezTo>
                      <a:pt x="1752" y="240"/>
                      <a:pt x="1853" y="63"/>
                      <a:pt x="18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3173725" y="680413"/>
                <a:ext cx="472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95" fill="none" extrusionOk="0">
                    <a:moveTo>
                      <a:pt x="1891" y="0"/>
                    </a:moveTo>
                    <a:cubicBezTo>
                      <a:pt x="1853" y="63"/>
                      <a:pt x="1752" y="240"/>
                      <a:pt x="1626" y="366"/>
                    </a:cubicBezTo>
                    <a:cubicBezTo>
                      <a:pt x="1488" y="492"/>
                      <a:pt x="1286" y="731"/>
                      <a:pt x="1097" y="756"/>
                    </a:cubicBezTo>
                    <a:cubicBezTo>
                      <a:pt x="921" y="794"/>
                      <a:pt x="681" y="693"/>
                      <a:pt x="505" y="580"/>
                    </a:cubicBezTo>
                    <a:cubicBezTo>
                      <a:pt x="316" y="454"/>
                      <a:pt x="76" y="126"/>
                      <a:pt x="1" y="38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2814900" y="390838"/>
                <a:ext cx="432875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09" extrusionOk="0">
                    <a:moveTo>
                      <a:pt x="13330" y="1"/>
                    </a:moveTo>
                    <a:cubicBezTo>
                      <a:pt x="12931" y="1"/>
                      <a:pt x="12483" y="53"/>
                      <a:pt x="12085" y="166"/>
                    </a:cubicBezTo>
                    <a:cubicBezTo>
                      <a:pt x="11644" y="280"/>
                      <a:pt x="11191" y="418"/>
                      <a:pt x="10787" y="734"/>
                    </a:cubicBezTo>
                    <a:cubicBezTo>
                      <a:pt x="10384" y="1049"/>
                      <a:pt x="9956" y="1805"/>
                      <a:pt x="9641" y="2069"/>
                    </a:cubicBezTo>
                    <a:cubicBezTo>
                      <a:pt x="9338" y="2334"/>
                      <a:pt x="9653" y="2271"/>
                      <a:pt x="8922" y="2309"/>
                    </a:cubicBezTo>
                    <a:cubicBezTo>
                      <a:pt x="8683" y="2326"/>
                      <a:pt x="8302" y="2331"/>
                      <a:pt x="7866" y="2331"/>
                    </a:cubicBezTo>
                    <a:cubicBezTo>
                      <a:pt x="6994" y="2331"/>
                      <a:pt x="5902" y="2309"/>
                      <a:pt x="5281" y="2309"/>
                    </a:cubicBezTo>
                    <a:cubicBezTo>
                      <a:pt x="5242" y="2309"/>
                      <a:pt x="5204" y="2309"/>
                      <a:pt x="5168" y="2309"/>
                    </a:cubicBezTo>
                    <a:cubicBezTo>
                      <a:pt x="4628" y="2309"/>
                      <a:pt x="4302" y="2257"/>
                      <a:pt x="3957" y="2257"/>
                    </a:cubicBezTo>
                    <a:cubicBezTo>
                      <a:pt x="3753" y="2257"/>
                      <a:pt x="3542" y="2275"/>
                      <a:pt x="3277" y="2334"/>
                    </a:cubicBezTo>
                    <a:cubicBezTo>
                      <a:pt x="2546" y="2510"/>
                      <a:pt x="1349" y="3178"/>
                      <a:pt x="845" y="3329"/>
                    </a:cubicBezTo>
                    <a:cubicBezTo>
                      <a:pt x="728" y="3364"/>
                      <a:pt x="636" y="3377"/>
                      <a:pt x="562" y="3377"/>
                    </a:cubicBezTo>
                    <a:cubicBezTo>
                      <a:pt x="341" y="3377"/>
                      <a:pt x="288" y="3260"/>
                      <a:pt x="218" y="3260"/>
                    </a:cubicBezTo>
                    <a:cubicBezTo>
                      <a:pt x="209" y="3260"/>
                      <a:pt x="200" y="3262"/>
                      <a:pt x="190" y="3266"/>
                    </a:cubicBezTo>
                    <a:cubicBezTo>
                      <a:pt x="76" y="3304"/>
                      <a:pt x="1" y="3544"/>
                      <a:pt x="190" y="3581"/>
                    </a:cubicBezTo>
                    <a:cubicBezTo>
                      <a:pt x="230" y="3590"/>
                      <a:pt x="293" y="3593"/>
                      <a:pt x="370" y="3593"/>
                    </a:cubicBezTo>
                    <a:cubicBezTo>
                      <a:pt x="655" y="3593"/>
                      <a:pt x="1128" y="3546"/>
                      <a:pt x="1336" y="3506"/>
                    </a:cubicBezTo>
                    <a:cubicBezTo>
                      <a:pt x="1601" y="3468"/>
                      <a:pt x="1349" y="3430"/>
                      <a:pt x="1777" y="3304"/>
                    </a:cubicBezTo>
                    <a:cubicBezTo>
                      <a:pt x="2206" y="3178"/>
                      <a:pt x="2798" y="2838"/>
                      <a:pt x="3882" y="2762"/>
                    </a:cubicBezTo>
                    <a:cubicBezTo>
                      <a:pt x="4066" y="2752"/>
                      <a:pt x="4288" y="2747"/>
                      <a:pt x="4534" y="2747"/>
                    </a:cubicBezTo>
                    <a:cubicBezTo>
                      <a:pt x="5755" y="2747"/>
                      <a:pt x="7573" y="2859"/>
                      <a:pt x="8318" y="2901"/>
                    </a:cubicBezTo>
                    <a:cubicBezTo>
                      <a:pt x="8510" y="2912"/>
                      <a:pt x="8647" y="2914"/>
                      <a:pt x="8749" y="2914"/>
                    </a:cubicBezTo>
                    <a:cubicBezTo>
                      <a:pt x="8858" y="2914"/>
                      <a:pt x="8924" y="2911"/>
                      <a:pt x="8970" y="2911"/>
                    </a:cubicBezTo>
                    <a:cubicBezTo>
                      <a:pt x="9083" y="2911"/>
                      <a:pt x="9072" y="2931"/>
                      <a:pt x="9263" y="3065"/>
                    </a:cubicBezTo>
                    <a:cubicBezTo>
                      <a:pt x="9603" y="3292"/>
                      <a:pt x="10120" y="4098"/>
                      <a:pt x="10334" y="4275"/>
                    </a:cubicBezTo>
                    <a:cubicBezTo>
                      <a:pt x="10387" y="4319"/>
                      <a:pt x="10424" y="4335"/>
                      <a:pt x="10451" y="4335"/>
                    </a:cubicBezTo>
                    <a:cubicBezTo>
                      <a:pt x="10536" y="4335"/>
                      <a:pt x="10525" y="4172"/>
                      <a:pt x="10599" y="4172"/>
                    </a:cubicBezTo>
                    <a:cubicBezTo>
                      <a:pt x="10602" y="4172"/>
                      <a:pt x="10607" y="4173"/>
                      <a:pt x="10611" y="4174"/>
                    </a:cubicBezTo>
                    <a:cubicBezTo>
                      <a:pt x="10712" y="4186"/>
                      <a:pt x="10876" y="4212"/>
                      <a:pt x="10964" y="4375"/>
                    </a:cubicBezTo>
                    <a:cubicBezTo>
                      <a:pt x="11065" y="4527"/>
                      <a:pt x="11128" y="4879"/>
                      <a:pt x="11166" y="5094"/>
                    </a:cubicBezTo>
                    <a:cubicBezTo>
                      <a:pt x="11203" y="5308"/>
                      <a:pt x="11039" y="5472"/>
                      <a:pt x="11216" y="5686"/>
                    </a:cubicBezTo>
                    <a:cubicBezTo>
                      <a:pt x="11392" y="5900"/>
                      <a:pt x="12022" y="6177"/>
                      <a:pt x="12224" y="6379"/>
                    </a:cubicBezTo>
                    <a:cubicBezTo>
                      <a:pt x="12426" y="6593"/>
                      <a:pt x="12388" y="6896"/>
                      <a:pt x="12451" y="6908"/>
                    </a:cubicBezTo>
                    <a:cubicBezTo>
                      <a:pt x="12501" y="6908"/>
                      <a:pt x="12463" y="6417"/>
                      <a:pt x="12577" y="6404"/>
                    </a:cubicBezTo>
                    <a:cubicBezTo>
                      <a:pt x="12690" y="6404"/>
                      <a:pt x="13094" y="6858"/>
                      <a:pt x="13144" y="6858"/>
                    </a:cubicBezTo>
                    <a:cubicBezTo>
                      <a:pt x="13182" y="6858"/>
                      <a:pt x="12791" y="6492"/>
                      <a:pt x="12829" y="6429"/>
                    </a:cubicBezTo>
                    <a:cubicBezTo>
                      <a:pt x="12835" y="6420"/>
                      <a:pt x="12852" y="6416"/>
                      <a:pt x="12876" y="6416"/>
                    </a:cubicBezTo>
                    <a:cubicBezTo>
                      <a:pt x="12990" y="6416"/>
                      <a:pt x="13265" y="6502"/>
                      <a:pt x="13340" y="6502"/>
                    </a:cubicBezTo>
                    <a:cubicBezTo>
                      <a:pt x="13353" y="6502"/>
                      <a:pt x="13360" y="6499"/>
                      <a:pt x="13358" y="6492"/>
                    </a:cubicBezTo>
                    <a:cubicBezTo>
                      <a:pt x="13358" y="6455"/>
                      <a:pt x="12816" y="6240"/>
                      <a:pt x="12804" y="6152"/>
                    </a:cubicBezTo>
                    <a:cubicBezTo>
                      <a:pt x="12791" y="6077"/>
                      <a:pt x="13320" y="6064"/>
                      <a:pt x="13295" y="6026"/>
                    </a:cubicBezTo>
                    <a:cubicBezTo>
                      <a:pt x="13270" y="5988"/>
                      <a:pt x="12753" y="6001"/>
                      <a:pt x="12652" y="5925"/>
                    </a:cubicBezTo>
                    <a:cubicBezTo>
                      <a:pt x="12539" y="5862"/>
                      <a:pt x="12741" y="5686"/>
                      <a:pt x="12652" y="5635"/>
                    </a:cubicBezTo>
                    <a:cubicBezTo>
                      <a:pt x="12638" y="5630"/>
                      <a:pt x="12618" y="5628"/>
                      <a:pt x="12594" y="5628"/>
                    </a:cubicBezTo>
                    <a:cubicBezTo>
                      <a:pt x="12489" y="5628"/>
                      <a:pt x="12310" y="5674"/>
                      <a:pt x="12181" y="5674"/>
                    </a:cubicBezTo>
                    <a:cubicBezTo>
                      <a:pt x="12144" y="5674"/>
                      <a:pt x="12111" y="5670"/>
                      <a:pt x="12085" y="5661"/>
                    </a:cubicBezTo>
                    <a:cubicBezTo>
                      <a:pt x="11947" y="5610"/>
                      <a:pt x="11720" y="5434"/>
                      <a:pt x="11821" y="5371"/>
                    </a:cubicBezTo>
                    <a:cubicBezTo>
                      <a:pt x="11922" y="5295"/>
                      <a:pt x="12489" y="5346"/>
                      <a:pt x="12715" y="5257"/>
                    </a:cubicBezTo>
                    <a:cubicBezTo>
                      <a:pt x="12928" y="5163"/>
                      <a:pt x="12864" y="4824"/>
                      <a:pt x="13146" y="4824"/>
                    </a:cubicBezTo>
                    <a:cubicBezTo>
                      <a:pt x="13165" y="4824"/>
                      <a:pt x="13185" y="4826"/>
                      <a:pt x="13207" y="4829"/>
                    </a:cubicBezTo>
                    <a:cubicBezTo>
                      <a:pt x="13560" y="4867"/>
                      <a:pt x="14492" y="5320"/>
                      <a:pt x="14820" y="5497"/>
                    </a:cubicBezTo>
                    <a:cubicBezTo>
                      <a:pt x="15148" y="5686"/>
                      <a:pt x="14996" y="5837"/>
                      <a:pt x="15160" y="5925"/>
                    </a:cubicBezTo>
                    <a:cubicBezTo>
                      <a:pt x="15284" y="6008"/>
                      <a:pt x="15553" y="6074"/>
                      <a:pt x="15708" y="6074"/>
                    </a:cubicBezTo>
                    <a:cubicBezTo>
                      <a:pt x="15742" y="6074"/>
                      <a:pt x="15770" y="6071"/>
                      <a:pt x="15790" y="6064"/>
                    </a:cubicBezTo>
                    <a:cubicBezTo>
                      <a:pt x="15891" y="6026"/>
                      <a:pt x="15866" y="5825"/>
                      <a:pt x="15803" y="5711"/>
                    </a:cubicBezTo>
                    <a:cubicBezTo>
                      <a:pt x="15740" y="5598"/>
                      <a:pt x="15488" y="5497"/>
                      <a:pt x="15400" y="5383"/>
                    </a:cubicBezTo>
                    <a:cubicBezTo>
                      <a:pt x="15324" y="5283"/>
                      <a:pt x="15248" y="5081"/>
                      <a:pt x="15337" y="5043"/>
                    </a:cubicBezTo>
                    <a:cubicBezTo>
                      <a:pt x="15342" y="5042"/>
                      <a:pt x="15348" y="5041"/>
                      <a:pt x="15354" y="5041"/>
                    </a:cubicBezTo>
                    <a:cubicBezTo>
                      <a:pt x="15449" y="5041"/>
                      <a:pt x="15679" y="5187"/>
                      <a:pt x="15862" y="5187"/>
                    </a:cubicBezTo>
                    <a:cubicBezTo>
                      <a:pt x="15881" y="5187"/>
                      <a:pt x="15899" y="5185"/>
                      <a:pt x="15916" y="5182"/>
                    </a:cubicBezTo>
                    <a:cubicBezTo>
                      <a:pt x="16118" y="5157"/>
                      <a:pt x="16382" y="4879"/>
                      <a:pt x="16546" y="4842"/>
                    </a:cubicBezTo>
                    <a:cubicBezTo>
                      <a:pt x="16563" y="4838"/>
                      <a:pt x="16580" y="4836"/>
                      <a:pt x="16596" y="4836"/>
                    </a:cubicBezTo>
                    <a:cubicBezTo>
                      <a:pt x="16730" y="4836"/>
                      <a:pt x="16836" y="4956"/>
                      <a:pt x="16914" y="4956"/>
                    </a:cubicBezTo>
                    <a:cubicBezTo>
                      <a:pt x="16918" y="4956"/>
                      <a:pt x="16921" y="4955"/>
                      <a:pt x="16924" y="4955"/>
                    </a:cubicBezTo>
                    <a:cubicBezTo>
                      <a:pt x="17013" y="4942"/>
                      <a:pt x="17101" y="4854"/>
                      <a:pt x="17088" y="4779"/>
                    </a:cubicBezTo>
                    <a:cubicBezTo>
                      <a:pt x="17063" y="4703"/>
                      <a:pt x="16836" y="4716"/>
                      <a:pt x="16811" y="4501"/>
                    </a:cubicBezTo>
                    <a:cubicBezTo>
                      <a:pt x="16798" y="4300"/>
                      <a:pt x="16924" y="3833"/>
                      <a:pt x="16950" y="3531"/>
                    </a:cubicBezTo>
                    <a:cubicBezTo>
                      <a:pt x="16975" y="3229"/>
                      <a:pt x="16899" y="2951"/>
                      <a:pt x="16950" y="2674"/>
                    </a:cubicBezTo>
                    <a:cubicBezTo>
                      <a:pt x="17000" y="2397"/>
                      <a:pt x="17252" y="2120"/>
                      <a:pt x="17290" y="1880"/>
                    </a:cubicBezTo>
                    <a:cubicBezTo>
                      <a:pt x="17315" y="1641"/>
                      <a:pt x="17202" y="1389"/>
                      <a:pt x="17126" y="1250"/>
                    </a:cubicBezTo>
                    <a:cubicBezTo>
                      <a:pt x="17066" y="1141"/>
                      <a:pt x="16999" y="1055"/>
                      <a:pt x="16898" y="1055"/>
                    </a:cubicBezTo>
                    <a:cubicBezTo>
                      <a:pt x="16871" y="1055"/>
                      <a:pt x="16843" y="1061"/>
                      <a:pt x="16811" y="1074"/>
                    </a:cubicBezTo>
                    <a:cubicBezTo>
                      <a:pt x="16672" y="1137"/>
                      <a:pt x="16433" y="1641"/>
                      <a:pt x="16256" y="1641"/>
                    </a:cubicBezTo>
                    <a:cubicBezTo>
                      <a:pt x="16080" y="1641"/>
                      <a:pt x="16017" y="1301"/>
                      <a:pt x="15740" y="1074"/>
                    </a:cubicBezTo>
                    <a:cubicBezTo>
                      <a:pt x="15463" y="834"/>
                      <a:pt x="14984" y="431"/>
                      <a:pt x="14593" y="255"/>
                    </a:cubicBezTo>
                    <a:cubicBezTo>
                      <a:pt x="14215" y="78"/>
                      <a:pt x="13875" y="28"/>
                      <a:pt x="13459" y="3"/>
                    </a:cubicBezTo>
                    <a:cubicBezTo>
                      <a:pt x="13417" y="1"/>
                      <a:pt x="13373" y="1"/>
                      <a:pt x="1333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2814900" y="390588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fill="none" extrusionOk="0">
                    <a:moveTo>
                      <a:pt x="8922" y="2319"/>
                    </a:moveTo>
                    <a:cubicBezTo>
                      <a:pt x="9653" y="2281"/>
                      <a:pt x="9338" y="2344"/>
                      <a:pt x="9641" y="2079"/>
                    </a:cubicBezTo>
                    <a:cubicBezTo>
                      <a:pt x="9956" y="1815"/>
                      <a:pt x="10384" y="1059"/>
                      <a:pt x="10787" y="744"/>
                    </a:cubicBezTo>
                    <a:cubicBezTo>
                      <a:pt x="11191" y="428"/>
                      <a:pt x="11644" y="290"/>
                      <a:pt x="12085" y="176"/>
                    </a:cubicBezTo>
                    <a:cubicBezTo>
                      <a:pt x="12526" y="50"/>
                      <a:pt x="13031" y="0"/>
                      <a:pt x="13459" y="13"/>
                    </a:cubicBezTo>
                    <a:cubicBezTo>
                      <a:pt x="13875" y="38"/>
                      <a:pt x="14215" y="88"/>
                      <a:pt x="14593" y="265"/>
                    </a:cubicBezTo>
                    <a:cubicBezTo>
                      <a:pt x="14984" y="441"/>
                      <a:pt x="15463" y="844"/>
                      <a:pt x="15740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3" y="1651"/>
                      <a:pt x="16672" y="1147"/>
                      <a:pt x="16811" y="1084"/>
                    </a:cubicBezTo>
                    <a:cubicBezTo>
                      <a:pt x="16962" y="1021"/>
                      <a:pt x="17050" y="1122"/>
                      <a:pt x="17126" y="1260"/>
                    </a:cubicBezTo>
                    <a:cubicBezTo>
                      <a:pt x="17202" y="1399"/>
                      <a:pt x="17315" y="1651"/>
                      <a:pt x="17290" y="1890"/>
                    </a:cubicBezTo>
                    <a:cubicBezTo>
                      <a:pt x="17252" y="2130"/>
                      <a:pt x="17000" y="2407"/>
                      <a:pt x="16950" y="2684"/>
                    </a:cubicBezTo>
                    <a:cubicBezTo>
                      <a:pt x="16899" y="2961"/>
                      <a:pt x="16975" y="3239"/>
                      <a:pt x="16950" y="3541"/>
                    </a:cubicBezTo>
                    <a:cubicBezTo>
                      <a:pt x="16924" y="3843"/>
                      <a:pt x="16798" y="4310"/>
                      <a:pt x="16811" y="4511"/>
                    </a:cubicBezTo>
                    <a:cubicBezTo>
                      <a:pt x="16836" y="4726"/>
                      <a:pt x="17063" y="4713"/>
                      <a:pt x="17088" y="4789"/>
                    </a:cubicBezTo>
                    <a:cubicBezTo>
                      <a:pt x="17101" y="4864"/>
                      <a:pt x="17013" y="4952"/>
                      <a:pt x="16924" y="4965"/>
                    </a:cubicBezTo>
                    <a:cubicBezTo>
                      <a:pt x="16836" y="4978"/>
                      <a:pt x="16710" y="4814"/>
                      <a:pt x="16546" y="4852"/>
                    </a:cubicBezTo>
                    <a:cubicBezTo>
                      <a:pt x="16382" y="4889"/>
                      <a:pt x="16118" y="5167"/>
                      <a:pt x="15916" y="5192"/>
                    </a:cubicBezTo>
                    <a:cubicBezTo>
                      <a:pt x="15715" y="5230"/>
                      <a:pt x="15425" y="5028"/>
                      <a:pt x="15337" y="5053"/>
                    </a:cubicBezTo>
                    <a:cubicBezTo>
                      <a:pt x="15248" y="5091"/>
                      <a:pt x="15324" y="5293"/>
                      <a:pt x="15400" y="5393"/>
                    </a:cubicBezTo>
                    <a:cubicBezTo>
                      <a:pt x="15488" y="5507"/>
                      <a:pt x="15740" y="5608"/>
                      <a:pt x="15803" y="5721"/>
                    </a:cubicBezTo>
                    <a:cubicBezTo>
                      <a:pt x="15866" y="5835"/>
                      <a:pt x="15891" y="6036"/>
                      <a:pt x="15790" y="6074"/>
                    </a:cubicBezTo>
                    <a:cubicBezTo>
                      <a:pt x="15677" y="6112"/>
                      <a:pt x="15311" y="6036"/>
                      <a:pt x="15160" y="5935"/>
                    </a:cubicBezTo>
                    <a:cubicBezTo>
                      <a:pt x="14996" y="5847"/>
                      <a:pt x="15148" y="5696"/>
                      <a:pt x="14820" y="5507"/>
                    </a:cubicBezTo>
                    <a:cubicBezTo>
                      <a:pt x="14492" y="5330"/>
                      <a:pt x="13560" y="4877"/>
                      <a:pt x="13207" y="4839"/>
                    </a:cubicBezTo>
                    <a:cubicBezTo>
                      <a:pt x="12854" y="4789"/>
                      <a:pt x="12942" y="5167"/>
                      <a:pt x="12715" y="5267"/>
                    </a:cubicBezTo>
                    <a:cubicBezTo>
                      <a:pt x="12489" y="5356"/>
                      <a:pt x="11922" y="5305"/>
                      <a:pt x="11821" y="5381"/>
                    </a:cubicBezTo>
                    <a:cubicBezTo>
                      <a:pt x="11720" y="5444"/>
                      <a:pt x="11947" y="5620"/>
                      <a:pt x="12085" y="5671"/>
                    </a:cubicBezTo>
                    <a:cubicBezTo>
                      <a:pt x="12224" y="5721"/>
                      <a:pt x="12552" y="5608"/>
                      <a:pt x="12652" y="5645"/>
                    </a:cubicBezTo>
                    <a:cubicBezTo>
                      <a:pt x="12741" y="5696"/>
                      <a:pt x="12539" y="5872"/>
                      <a:pt x="12652" y="5935"/>
                    </a:cubicBezTo>
                    <a:cubicBezTo>
                      <a:pt x="12753" y="6011"/>
                      <a:pt x="13270" y="5998"/>
                      <a:pt x="13295" y="6036"/>
                    </a:cubicBezTo>
                    <a:cubicBezTo>
                      <a:pt x="13320" y="6074"/>
                      <a:pt x="12791" y="6087"/>
                      <a:pt x="12804" y="6162"/>
                    </a:cubicBezTo>
                    <a:cubicBezTo>
                      <a:pt x="12816" y="6250"/>
                      <a:pt x="13358" y="6465"/>
                      <a:pt x="13358" y="6502"/>
                    </a:cubicBezTo>
                    <a:cubicBezTo>
                      <a:pt x="13371" y="6553"/>
                      <a:pt x="12867" y="6376"/>
                      <a:pt x="12829" y="6439"/>
                    </a:cubicBezTo>
                    <a:cubicBezTo>
                      <a:pt x="12791" y="6502"/>
                      <a:pt x="13182" y="6868"/>
                      <a:pt x="13144" y="6868"/>
                    </a:cubicBezTo>
                    <a:cubicBezTo>
                      <a:pt x="13094" y="6868"/>
                      <a:pt x="12690" y="6414"/>
                      <a:pt x="12577" y="6414"/>
                    </a:cubicBezTo>
                    <a:cubicBezTo>
                      <a:pt x="12463" y="6427"/>
                      <a:pt x="12501" y="6918"/>
                      <a:pt x="12451" y="6918"/>
                    </a:cubicBezTo>
                    <a:cubicBezTo>
                      <a:pt x="12388" y="6906"/>
                      <a:pt x="12426" y="6603"/>
                      <a:pt x="12224" y="6389"/>
                    </a:cubicBezTo>
                    <a:cubicBezTo>
                      <a:pt x="12022" y="6187"/>
                      <a:pt x="11392" y="5910"/>
                      <a:pt x="11216" y="5696"/>
                    </a:cubicBezTo>
                    <a:cubicBezTo>
                      <a:pt x="11039" y="5482"/>
                      <a:pt x="11203" y="5318"/>
                      <a:pt x="11166" y="5104"/>
                    </a:cubicBezTo>
                    <a:cubicBezTo>
                      <a:pt x="11128" y="4889"/>
                      <a:pt x="11065" y="4537"/>
                      <a:pt x="10964" y="4385"/>
                    </a:cubicBezTo>
                    <a:cubicBezTo>
                      <a:pt x="10876" y="4222"/>
                      <a:pt x="10712" y="4196"/>
                      <a:pt x="10611" y="4184"/>
                    </a:cubicBezTo>
                    <a:cubicBezTo>
                      <a:pt x="10498" y="4159"/>
                      <a:pt x="10561" y="4474"/>
                      <a:pt x="10334" y="4285"/>
                    </a:cubicBezTo>
                    <a:cubicBezTo>
                      <a:pt x="10120" y="4108"/>
                      <a:pt x="9603" y="3302"/>
                      <a:pt x="9263" y="3075"/>
                    </a:cubicBezTo>
                    <a:cubicBezTo>
                      <a:pt x="8922" y="2835"/>
                      <a:pt x="9225" y="2961"/>
                      <a:pt x="8318" y="2911"/>
                    </a:cubicBezTo>
                    <a:cubicBezTo>
                      <a:pt x="7423" y="2861"/>
                      <a:pt x="4978" y="2709"/>
                      <a:pt x="3882" y="2772"/>
                    </a:cubicBezTo>
                    <a:cubicBezTo>
                      <a:pt x="2798" y="2848"/>
                      <a:pt x="2206" y="3188"/>
                      <a:pt x="1777" y="3314"/>
                    </a:cubicBezTo>
                    <a:cubicBezTo>
                      <a:pt x="1349" y="3440"/>
                      <a:pt x="1601" y="3478"/>
                      <a:pt x="1336" y="3516"/>
                    </a:cubicBezTo>
                    <a:cubicBezTo>
                      <a:pt x="1072" y="3566"/>
                      <a:pt x="379" y="3629"/>
                      <a:pt x="190" y="3591"/>
                    </a:cubicBezTo>
                    <a:cubicBezTo>
                      <a:pt x="1" y="3554"/>
                      <a:pt x="76" y="3314"/>
                      <a:pt x="190" y="3276"/>
                    </a:cubicBezTo>
                    <a:cubicBezTo>
                      <a:pt x="303" y="3226"/>
                      <a:pt x="328" y="3491"/>
                      <a:pt x="845" y="3339"/>
                    </a:cubicBezTo>
                    <a:cubicBezTo>
                      <a:pt x="1349" y="3188"/>
                      <a:pt x="2546" y="2520"/>
                      <a:pt x="3277" y="2344"/>
                    </a:cubicBezTo>
                    <a:cubicBezTo>
                      <a:pt x="4020" y="2180"/>
                      <a:pt x="4336" y="2331"/>
                      <a:pt x="5281" y="2319"/>
                    </a:cubicBezTo>
                    <a:cubicBezTo>
                      <a:pt x="6213" y="2319"/>
                      <a:pt x="8204" y="2369"/>
                      <a:pt x="8922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3184450" y="465988"/>
                <a:ext cx="126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58" extrusionOk="0">
                    <a:moveTo>
                      <a:pt x="378" y="0"/>
                    </a:moveTo>
                    <a:cubicBezTo>
                      <a:pt x="287" y="0"/>
                      <a:pt x="106" y="86"/>
                      <a:pt x="63" y="172"/>
                    </a:cubicBezTo>
                    <a:cubicBezTo>
                      <a:pt x="0" y="260"/>
                      <a:pt x="25" y="512"/>
                      <a:pt x="88" y="550"/>
                    </a:cubicBezTo>
                    <a:cubicBezTo>
                      <a:pt x="96" y="555"/>
                      <a:pt x="107" y="557"/>
                      <a:pt x="120" y="557"/>
                    </a:cubicBezTo>
                    <a:cubicBezTo>
                      <a:pt x="208" y="557"/>
                      <a:pt x="397" y="451"/>
                      <a:pt x="441" y="374"/>
                    </a:cubicBezTo>
                    <a:cubicBezTo>
                      <a:pt x="504" y="286"/>
                      <a:pt x="479" y="46"/>
                      <a:pt x="416" y="8"/>
                    </a:cubicBezTo>
                    <a:cubicBezTo>
                      <a:pt x="407" y="3"/>
                      <a:pt x="394" y="0"/>
                      <a:pt x="37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3184450" y="465238"/>
                <a:ext cx="1262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619" fill="none" extrusionOk="0">
                    <a:moveTo>
                      <a:pt x="416" y="38"/>
                    </a:moveTo>
                    <a:cubicBezTo>
                      <a:pt x="479" y="76"/>
                      <a:pt x="504" y="316"/>
                      <a:pt x="441" y="404"/>
                    </a:cubicBezTo>
                    <a:cubicBezTo>
                      <a:pt x="391" y="492"/>
                      <a:pt x="151" y="618"/>
                      <a:pt x="88" y="580"/>
                    </a:cubicBezTo>
                    <a:cubicBezTo>
                      <a:pt x="25" y="542"/>
                      <a:pt x="0" y="290"/>
                      <a:pt x="63" y="202"/>
                    </a:cubicBezTo>
                    <a:cubicBezTo>
                      <a:pt x="114" y="101"/>
                      <a:pt x="353" y="1"/>
                      <a:pt x="416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3223200" y="474638"/>
                <a:ext cx="8525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10" extrusionOk="0">
                    <a:moveTo>
                      <a:pt x="231" y="1"/>
                    </a:moveTo>
                    <a:cubicBezTo>
                      <a:pt x="172" y="1"/>
                      <a:pt x="1" y="234"/>
                      <a:pt x="13" y="318"/>
                    </a:cubicBezTo>
                    <a:cubicBezTo>
                      <a:pt x="23" y="391"/>
                      <a:pt x="192" y="509"/>
                      <a:pt x="269" y="509"/>
                    </a:cubicBezTo>
                    <a:cubicBezTo>
                      <a:pt x="285" y="509"/>
                      <a:pt x="296" y="504"/>
                      <a:pt x="303" y="494"/>
                    </a:cubicBezTo>
                    <a:cubicBezTo>
                      <a:pt x="340" y="444"/>
                      <a:pt x="290" y="28"/>
                      <a:pt x="240" y="3"/>
                    </a:cubicBezTo>
                    <a:cubicBezTo>
                      <a:pt x="237" y="1"/>
                      <a:pt x="234" y="1"/>
                      <a:pt x="2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3223200" y="474063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fill="none" extrusionOk="0">
                    <a:moveTo>
                      <a:pt x="240" y="26"/>
                    </a:moveTo>
                    <a:cubicBezTo>
                      <a:pt x="290" y="51"/>
                      <a:pt x="340" y="467"/>
                      <a:pt x="303" y="517"/>
                    </a:cubicBezTo>
                    <a:cubicBezTo>
                      <a:pt x="265" y="580"/>
                      <a:pt x="25" y="429"/>
                      <a:pt x="13" y="341"/>
                    </a:cubicBezTo>
                    <a:cubicBezTo>
                      <a:pt x="0" y="252"/>
                      <a:pt x="189" y="0"/>
                      <a:pt x="240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1"/>
              <p:cNvSpPr/>
              <p:nvPr/>
            </p:nvSpPr>
            <p:spPr>
              <a:xfrm>
                <a:off x="3158925" y="414763"/>
                <a:ext cx="29950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31" extrusionOk="0">
                    <a:moveTo>
                      <a:pt x="442" y="0"/>
                    </a:moveTo>
                    <a:cubicBezTo>
                      <a:pt x="379" y="0"/>
                      <a:pt x="316" y="28"/>
                      <a:pt x="252" y="92"/>
                    </a:cubicBezTo>
                    <a:cubicBezTo>
                      <a:pt x="177" y="167"/>
                      <a:pt x="76" y="255"/>
                      <a:pt x="51" y="432"/>
                    </a:cubicBezTo>
                    <a:cubicBezTo>
                      <a:pt x="26" y="608"/>
                      <a:pt x="0" y="898"/>
                      <a:pt x="76" y="1125"/>
                    </a:cubicBezTo>
                    <a:cubicBezTo>
                      <a:pt x="139" y="1364"/>
                      <a:pt x="391" y="1717"/>
                      <a:pt x="454" y="1831"/>
                    </a:cubicBezTo>
                    <a:lnTo>
                      <a:pt x="1147" y="1352"/>
                    </a:lnTo>
                    <a:cubicBezTo>
                      <a:pt x="1147" y="1251"/>
                      <a:pt x="1198" y="923"/>
                      <a:pt x="1122" y="722"/>
                    </a:cubicBezTo>
                    <a:cubicBezTo>
                      <a:pt x="1046" y="520"/>
                      <a:pt x="807" y="255"/>
                      <a:pt x="706" y="129"/>
                    </a:cubicBezTo>
                    <a:cubicBezTo>
                      <a:pt x="593" y="16"/>
                      <a:pt x="555" y="3"/>
                      <a:pt x="479" y="3"/>
                    </a:cubicBezTo>
                    <a:cubicBezTo>
                      <a:pt x="467" y="1"/>
                      <a:pt x="455" y="0"/>
                      <a:pt x="442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1"/>
              <p:cNvSpPr/>
              <p:nvPr/>
            </p:nvSpPr>
            <p:spPr>
              <a:xfrm>
                <a:off x="3158925" y="414513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7" y="1362"/>
                    </a:moveTo>
                    <a:cubicBezTo>
                      <a:pt x="1147" y="1261"/>
                      <a:pt x="1198" y="933"/>
                      <a:pt x="1122" y="732"/>
                    </a:cubicBezTo>
                    <a:cubicBezTo>
                      <a:pt x="1046" y="530"/>
                      <a:pt x="807" y="265"/>
                      <a:pt x="706" y="139"/>
                    </a:cubicBezTo>
                    <a:cubicBezTo>
                      <a:pt x="593" y="26"/>
                      <a:pt x="555" y="13"/>
                      <a:pt x="479" y="13"/>
                    </a:cubicBezTo>
                    <a:cubicBezTo>
                      <a:pt x="404" y="1"/>
                      <a:pt x="328" y="26"/>
                      <a:pt x="252" y="102"/>
                    </a:cubicBezTo>
                    <a:cubicBezTo>
                      <a:pt x="177" y="177"/>
                      <a:pt x="76" y="265"/>
                      <a:pt x="51" y="442"/>
                    </a:cubicBezTo>
                    <a:cubicBezTo>
                      <a:pt x="26" y="618"/>
                      <a:pt x="0" y="908"/>
                      <a:pt x="76" y="1135"/>
                    </a:cubicBezTo>
                    <a:cubicBezTo>
                      <a:pt x="139" y="1374"/>
                      <a:pt x="391" y="1727"/>
                      <a:pt x="454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3184450" y="503988"/>
                <a:ext cx="50725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661" extrusionOk="0">
                    <a:moveTo>
                      <a:pt x="2029" y="1"/>
                    </a:moveTo>
                    <a:lnTo>
                      <a:pt x="0" y="26"/>
                    </a:lnTo>
                    <a:cubicBezTo>
                      <a:pt x="88" y="101"/>
                      <a:pt x="328" y="391"/>
                      <a:pt x="529" y="492"/>
                    </a:cubicBezTo>
                    <a:cubicBezTo>
                      <a:pt x="705" y="591"/>
                      <a:pt x="918" y="661"/>
                      <a:pt x="1103" y="661"/>
                    </a:cubicBezTo>
                    <a:cubicBezTo>
                      <a:pt x="1131" y="661"/>
                      <a:pt x="1158" y="659"/>
                      <a:pt x="1185" y="656"/>
                    </a:cubicBezTo>
                    <a:cubicBezTo>
                      <a:pt x="1386" y="631"/>
                      <a:pt x="1600" y="429"/>
                      <a:pt x="1739" y="316"/>
                    </a:cubicBezTo>
                    <a:cubicBezTo>
                      <a:pt x="1878" y="202"/>
                      <a:pt x="1979" y="51"/>
                      <a:pt x="2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1"/>
              <p:cNvSpPr/>
              <p:nvPr/>
            </p:nvSpPr>
            <p:spPr>
              <a:xfrm>
                <a:off x="3184450" y="503988"/>
                <a:ext cx="50725" cy="17050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682" fill="none" extrusionOk="0">
                    <a:moveTo>
                      <a:pt x="2029" y="1"/>
                    </a:moveTo>
                    <a:cubicBezTo>
                      <a:pt x="1979" y="51"/>
                      <a:pt x="1878" y="202"/>
                      <a:pt x="1739" y="316"/>
                    </a:cubicBezTo>
                    <a:cubicBezTo>
                      <a:pt x="1600" y="429"/>
                      <a:pt x="1386" y="631"/>
                      <a:pt x="1185" y="656"/>
                    </a:cubicBezTo>
                    <a:cubicBezTo>
                      <a:pt x="983" y="681"/>
                      <a:pt x="731" y="605"/>
                      <a:pt x="529" y="492"/>
                    </a:cubicBezTo>
                    <a:cubicBezTo>
                      <a:pt x="328" y="391"/>
                      <a:pt x="88" y="101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1"/>
              <p:cNvSpPr/>
              <p:nvPr/>
            </p:nvSpPr>
            <p:spPr>
              <a:xfrm>
                <a:off x="2429300" y="550788"/>
                <a:ext cx="4029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21" extrusionOk="0">
                    <a:moveTo>
                      <a:pt x="12353" y="1"/>
                    </a:moveTo>
                    <a:cubicBezTo>
                      <a:pt x="12002" y="1"/>
                      <a:pt x="11609" y="64"/>
                      <a:pt x="11254" y="183"/>
                    </a:cubicBezTo>
                    <a:cubicBezTo>
                      <a:pt x="10838" y="321"/>
                      <a:pt x="10422" y="472"/>
                      <a:pt x="10044" y="838"/>
                    </a:cubicBezTo>
                    <a:cubicBezTo>
                      <a:pt x="9666" y="1203"/>
                      <a:pt x="9263" y="2060"/>
                      <a:pt x="8985" y="2363"/>
                    </a:cubicBezTo>
                    <a:cubicBezTo>
                      <a:pt x="8695" y="2665"/>
                      <a:pt x="8985" y="2602"/>
                      <a:pt x="8317" y="2653"/>
                    </a:cubicBezTo>
                    <a:cubicBezTo>
                      <a:pt x="8091" y="2669"/>
                      <a:pt x="7735" y="2675"/>
                      <a:pt x="7329" y="2675"/>
                    </a:cubicBezTo>
                    <a:cubicBezTo>
                      <a:pt x="6517" y="2675"/>
                      <a:pt x="5503" y="2653"/>
                      <a:pt x="4915" y="2653"/>
                    </a:cubicBezTo>
                    <a:cubicBezTo>
                      <a:pt x="4364" y="2653"/>
                      <a:pt x="4040" y="2587"/>
                      <a:pt x="3704" y="2587"/>
                    </a:cubicBezTo>
                    <a:cubicBezTo>
                      <a:pt x="3510" y="2587"/>
                      <a:pt x="3312" y="2609"/>
                      <a:pt x="3063" y="2678"/>
                    </a:cubicBezTo>
                    <a:cubicBezTo>
                      <a:pt x="2370" y="2867"/>
                      <a:pt x="1273" y="3648"/>
                      <a:pt x="782" y="3824"/>
                    </a:cubicBezTo>
                    <a:cubicBezTo>
                      <a:pt x="672" y="3865"/>
                      <a:pt x="587" y="3880"/>
                      <a:pt x="519" y="3880"/>
                    </a:cubicBezTo>
                    <a:cubicBezTo>
                      <a:pt x="310" y="3880"/>
                      <a:pt x="272" y="3733"/>
                      <a:pt x="207" y="3733"/>
                    </a:cubicBezTo>
                    <a:cubicBezTo>
                      <a:pt x="201" y="3733"/>
                      <a:pt x="196" y="3734"/>
                      <a:pt x="189" y="3736"/>
                    </a:cubicBezTo>
                    <a:cubicBezTo>
                      <a:pt x="89" y="3787"/>
                      <a:pt x="0" y="4064"/>
                      <a:pt x="189" y="4102"/>
                    </a:cubicBezTo>
                    <a:cubicBezTo>
                      <a:pt x="230" y="4113"/>
                      <a:pt x="296" y="4118"/>
                      <a:pt x="376" y="4118"/>
                    </a:cubicBezTo>
                    <a:cubicBezTo>
                      <a:pt x="638" y="4118"/>
                      <a:pt x="1055" y="4065"/>
                      <a:pt x="1248" y="4026"/>
                    </a:cubicBezTo>
                    <a:cubicBezTo>
                      <a:pt x="1487" y="3976"/>
                      <a:pt x="1273" y="3938"/>
                      <a:pt x="1664" y="3799"/>
                    </a:cubicBezTo>
                    <a:cubicBezTo>
                      <a:pt x="2055" y="3648"/>
                      <a:pt x="2609" y="3245"/>
                      <a:pt x="3617" y="3169"/>
                    </a:cubicBezTo>
                    <a:cubicBezTo>
                      <a:pt x="3792" y="3156"/>
                      <a:pt x="4004" y="3151"/>
                      <a:pt x="4239" y="3151"/>
                    </a:cubicBezTo>
                    <a:cubicBezTo>
                      <a:pt x="5377" y="3151"/>
                      <a:pt x="7061" y="3281"/>
                      <a:pt x="7750" y="3333"/>
                    </a:cubicBezTo>
                    <a:cubicBezTo>
                      <a:pt x="7908" y="3343"/>
                      <a:pt x="8026" y="3345"/>
                      <a:pt x="8117" y="3345"/>
                    </a:cubicBezTo>
                    <a:cubicBezTo>
                      <a:pt x="8240" y="3345"/>
                      <a:pt x="8311" y="3340"/>
                      <a:pt x="8358" y="3340"/>
                    </a:cubicBezTo>
                    <a:cubicBezTo>
                      <a:pt x="8459" y="3340"/>
                      <a:pt x="8453" y="3363"/>
                      <a:pt x="8620" y="3509"/>
                    </a:cubicBezTo>
                    <a:cubicBezTo>
                      <a:pt x="8935" y="3774"/>
                      <a:pt x="9414" y="4694"/>
                      <a:pt x="9628" y="4908"/>
                    </a:cubicBezTo>
                    <a:cubicBezTo>
                      <a:pt x="9675" y="4958"/>
                      <a:pt x="9708" y="4977"/>
                      <a:pt x="9733" y="4977"/>
                    </a:cubicBezTo>
                    <a:cubicBezTo>
                      <a:pt x="9812" y="4977"/>
                      <a:pt x="9803" y="4782"/>
                      <a:pt x="9875" y="4782"/>
                    </a:cubicBezTo>
                    <a:cubicBezTo>
                      <a:pt x="9876" y="4782"/>
                      <a:pt x="9878" y="4782"/>
                      <a:pt x="9880" y="4782"/>
                    </a:cubicBezTo>
                    <a:cubicBezTo>
                      <a:pt x="9968" y="4795"/>
                      <a:pt x="10119" y="4833"/>
                      <a:pt x="10208" y="5009"/>
                    </a:cubicBezTo>
                    <a:cubicBezTo>
                      <a:pt x="10296" y="5198"/>
                      <a:pt x="10359" y="5589"/>
                      <a:pt x="10397" y="5841"/>
                    </a:cubicBezTo>
                    <a:cubicBezTo>
                      <a:pt x="10434" y="6093"/>
                      <a:pt x="10271" y="6269"/>
                      <a:pt x="10434" y="6521"/>
                    </a:cubicBezTo>
                    <a:cubicBezTo>
                      <a:pt x="10598" y="6773"/>
                      <a:pt x="11191" y="7088"/>
                      <a:pt x="11380" y="7328"/>
                    </a:cubicBezTo>
                    <a:cubicBezTo>
                      <a:pt x="11569" y="7554"/>
                      <a:pt x="11531" y="7920"/>
                      <a:pt x="11581" y="7920"/>
                    </a:cubicBezTo>
                    <a:cubicBezTo>
                      <a:pt x="11582" y="7920"/>
                      <a:pt x="11583" y="7920"/>
                      <a:pt x="11583" y="7920"/>
                    </a:cubicBezTo>
                    <a:cubicBezTo>
                      <a:pt x="11643" y="7920"/>
                      <a:pt x="11608" y="7365"/>
                      <a:pt x="11707" y="7353"/>
                    </a:cubicBezTo>
                    <a:cubicBezTo>
                      <a:pt x="11709" y="7353"/>
                      <a:pt x="11710" y="7353"/>
                      <a:pt x="11711" y="7353"/>
                    </a:cubicBezTo>
                    <a:cubicBezTo>
                      <a:pt x="11829" y="7353"/>
                      <a:pt x="12199" y="7870"/>
                      <a:pt x="12236" y="7870"/>
                    </a:cubicBezTo>
                    <a:cubicBezTo>
                      <a:pt x="12274" y="7870"/>
                      <a:pt x="11909" y="7441"/>
                      <a:pt x="11947" y="7378"/>
                    </a:cubicBezTo>
                    <a:cubicBezTo>
                      <a:pt x="11951" y="7366"/>
                      <a:pt x="11966" y="7361"/>
                      <a:pt x="11989" y="7361"/>
                    </a:cubicBezTo>
                    <a:cubicBezTo>
                      <a:pt x="12094" y="7361"/>
                      <a:pt x="12353" y="7462"/>
                      <a:pt x="12421" y="7462"/>
                    </a:cubicBezTo>
                    <a:cubicBezTo>
                      <a:pt x="12432" y="7462"/>
                      <a:pt x="12438" y="7459"/>
                      <a:pt x="12438" y="7454"/>
                    </a:cubicBezTo>
                    <a:cubicBezTo>
                      <a:pt x="12438" y="7403"/>
                      <a:pt x="11934" y="7151"/>
                      <a:pt x="11921" y="7063"/>
                    </a:cubicBezTo>
                    <a:cubicBezTo>
                      <a:pt x="11909" y="6975"/>
                      <a:pt x="12400" y="6950"/>
                      <a:pt x="12375" y="6912"/>
                    </a:cubicBezTo>
                    <a:cubicBezTo>
                      <a:pt x="12350" y="6861"/>
                      <a:pt x="11871" y="6874"/>
                      <a:pt x="11770" y="6811"/>
                    </a:cubicBezTo>
                    <a:cubicBezTo>
                      <a:pt x="11669" y="6735"/>
                      <a:pt x="11858" y="6521"/>
                      <a:pt x="11770" y="6471"/>
                    </a:cubicBezTo>
                    <a:cubicBezTo>
                      <a:pt x="11755" y="6462"/>
                      <a:pt x="11733" y="6459"/>
                      <a:pt x="11707" y="6459"/>
                    </a:cubicBezTo>
                    <a:cubicBezTo>
                      <a:pt x="11609" y="6459"/>
                      <a:pt x="11447" y="6508"/>
                      <a:pt x="11333" y="6508"/>
                    </a:cubicBezTo>
                    <a:cubicBezTo>
                      <a:pt x="11302" y="6508"/>
                      <a:pt x="11275" y="6505"/>
                      <a:pt x="11254" y="6496"/>
                    </a:cubicBezTo>
                    <a:cubicBezTo>
                      <a:pt x="11128" y="6446"/>
                      <a:pt x="10901" y="6231"/>
                      <a:pt x="11002" y="6156"/>
                    </a:cubicBezTo>
                    <a:cubicBezTo>
                      <a:pt x="11102" y="6080"/>
                      <a:pt x="11619" y="6131"/>
                      <a:pt x="11833" y="6030"/>
                    </a:cubicBezTo>
                    <a:cubicBezTo>
                      <a:pt x="12036" y="5934"/>
                      <a:pt x="11979" y="5534"/>
                      <a:pt x="12250" y="5534"/>
                    </a:cubicBezTo>
                    <a:cubicBezTo>
                      <a:pt x="12265" y="5534"/>
                      <a:pt x="12282" y="5536"/>
                      <a:pt x="12299" y="5538"/>
                    </a:cubicBezTo>
                    <a:cubicBezTo>
                      <a:pt x="12627" y="5576"/>
                      <a:pt x="13497" y="6105"/>
                      <a:pt x="13799" y="6307"/>
                    </a:cubicBezTo>
                    <a:cubicBezTo>
                      <a:pt x="14101" y="6521"/>
                      <a:pt x="13963" y="6698"/>
                      <a:pt x="14114" y="6811"/>
                    </a:cubicBezTo>
                    <a:cubicBezTo>
                      <a:pt x="14230" y="6895"/>
                      <a:pt x="14488" y="6971"/>
                      <a:pt x="14628" y="6971"/>
                    </a:cubicBezTo>
                    <a:cubicBezTo>
                      <a:pt x="14655" y="6971"/>
                      <a:pt x="14677" y="6968"/>
                      <a:pt x="14694" y="6962"/>
                    </a:cubicBezTo>
                    <a:cubicBezTo>
                      <a:pt x="14795" y="6924"/>
                      <a:pt x="14769" y="6672"/>
                      <a:pt x="14719" y="6546"/>
                    </a:cubicBezTo>
                    <a:cubicBezTo>
                      <a:pt x="14656" y="6420"/>
                      <a:pt x="14417" y="6307"/>
                      <a:pt x="14341" y="6181"/>
                    </a:cubicBezTo>
                    <a:cubicBezTo>
                      <a:pt x="14265" y="6055"/>
                      <a:pt x="14190" y="5828"/>
                      <a:pt x="14278" y="5790"/>
                    </a:cubicBezTo>
                    <a:cubicBezTo>
                      <a:pt x="14283" y="5787"/>
                      <a:pt x="14290" y="5786"/>
                      <a:pt x="14298" y="5786"/>
                    </a:cubicBezTo>
                    <a:cubicBezTo>
                      <a:pt x="14386" y="5786"/>
                      <a:pt x="14606" y="5958"/>
                      <a:pt x="14777" y="5958"/>
                    </a:cubicBezTo>
                    <a:cubicBezTo>
                      <a:pt x="14791" y="5958"/>
                      <a:pt x="14806" y="5957"/>
                      <a:pt x="14820" y="5954"/>
                    </a:cubicBezTo>
                    <a:cubicBezTo>
                      <a:pt x="15009" y="5916"/>
                      <a:pt x="15248" y="5601"/>
                      <a:pt x="15399" y="5563"/>
                    </a:cubicBezTo>
                    <a:cubicBezTo>
                      <a:pt x="15419" y="5557"/>
                      <a:pt x="15437" y="5555"/>
                      <a:pt x="15455" y="5555"/>
                    </a:cubicBezTo>
                    <a:cubicBezTo>
                      <a:pt x="15585" y="5555"/>
                      <a:pt x="15678" y="5690"/>
                      <a:pt x="15745" y="5690"/>
                    </a:cubicBezTo>
                    <a:cubicBezTo>
                      <a:pt x="15747" y="5690"/>
                      <a:pt x="15750" y="5690"/>
                      <a:pt x="15752" y="5689"/>
                    </a:cubicBezTo>
                    <a:cubicBezTo>
                      <a:pt x="15840" y="5677"/>
                      <a:pt x="15916" y="5563"/>
                      <a:pt x="15903" y="5488"/>
                    </a:cubicBezTo>
                    <a:cubicBezTo>
                      <a:pt x="15878" y="5400"/>
                      <a:pt x="15677" y="5412"/>
                      <a:pt x="15651" y="5173"/>
                    </a:cubicBezTo>
                    <a:cubicBezTo>
                      <a:pt x="15626" y="4933"/>
                      <a:pt x="15752" y="4404"/>
                      <a:pt x="15777" y="4051"/>
                    </a:cubicBezTo>
                    <a:cubicBezTo>
                      <a:pt x="15803" y="3698"/>
                      <a:pt x="15727" y="3383"/>
                      <a:pt x="15777" y="3068"/>
                    </a:cubicBezTo>
                    <a:cubicBezTo>
                      <a:pt x="15828" y="2753"/>
                      <a:pt x="16067" y="2426"/>
                      <a:pt x="16093" y="2161"/>
                    </a:cubicBezTo>
                    <a:cubicBezTo>
                      <a:pt x="16118" y="1884"/>
                      <a:pt x="16017" y="1581"/>
                      <a:pt x="15941" y="1430"/>
                    </a:cubicBezTo>
                    <a:cubicBezTo>
                      <a:pt x="15881" y="1310"/>
                      <a:pt x="15821" y="1206"/>
                      <a:pt x="15730" y="1206"/>
                    </a:cubicBezTo>
                    <a:cubicBezTo>
                      <a:pt x="15706" y="1206"/>
                      <a:pt x="15680" y="1213"/>
                      <a:pt x="15651" y="1229"/>
                    </a:cubicBezTo>
                    <a:cubicBezTo>
                      <a:pt x="15513" y="1292"/>
                      <a:pt x="15299" y="1871"/>
                      <a:pt x="15135" y="1871"/>
                    </a:cubicBezTo>
                    <a:cubicBezTo>
                      <a:pt x="14958" y="1871"/>
                      <a:pt x="14908" y="1493"/>
                      <a:pt x="14656" y="1229"/>
                    </a:cubicBezTo>
                    <a:cubicBezTo>
                      <a:pt x="14391" y="964"/>
                      <a:pt x="13938" y="498"/>
                      <a:pt x="13585" y="283"/>
                    </a:cubicBezTo>
                    <a:cubicBezTo>
                      <a:pt x="13232" y="82"/>
                      <a:pt x="12917" y="19"/>
                      <a:pt x="12526" y="6"/>
                    </a:cubicBezTo>
                    <a:cubicBezTo>
                      <a:pt x="12470" y="3"/>
                      <a:pt x="12412" y="1"/>
                      <a:pt x="1235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1"/>
              <p:cNvSpPr/>
              <p:nvPr/>
            </p:nvSpPr>
            <p:spPr>
              <a:xfrm>
                <a:off x="2429300" y="550288"/>
                <a:ext cx="40295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53" fill="none" extrusionOk="0">
                    <a:moveTo>
                      <a:pt x="8317" y="2673"/>
                    </a:moveTo>
                    <a:cubicBezTo>
                      <a:pt x="8985" y="2622"/>
                      <a:pt x="8695" y="2685"/>
                      <a:pt x="8985" y="2383"/>
                    </a:cubicBezTo>
                    <a:cubicBezTo>
                      <a:pt x="9263" y="2080"/>
                      <a:pt x="9666" y="1223"/>
                      <a:pt x="10044" y="858"/>
                    </a:cubicBezTo>
                    <a:cubicBezTo>
                      <a:pt x="10422" y="492"/>
                      <a:pt x="10838" y="341"/>
                      <a:pt x="11254" y="203"/>
                    </a:cubicBezTo>
                    <a:cubicBezTo>
                      <a:pt x="11669" y="64"/>
                      <a:pt x="12136" y="1"/>
                      <a:pt x="12526" y="26"/>
                    </a:cubicBezTo>
                    <a:cubicBezTo>
                      <a:pt x="12917" y="39"/>
                      <a:pt x="13232" y="102"/>
                      <a:pt x="13585" y="303"/>
                    </a:cubicBezTo>
                    <a:cubicBezTo>
                      <a:pt x="13938" y="518"/>
                      <a:pt x="14391" y="984"/>
                      <a:pt x="14656" y="1249"/>
                    </a:cubicBezTo>
                    <a:cubicBezTo>
                      <a:pt x="14908" y="1513"/>
                      <a:pt x="14958" y="1891"/>
                      <a:pt x="15135" y="1891"/>
                    </a:cubicBezTo>
                    <a:cubicBezTo>
                      <a:pt x="15299" y="1891"/>
                      <a:pt x="15513" y="1312"/>
                      <a:pt x="15651" y="1249"/>
                    </a:cubicBezTo>
                    <a:cubicBezTo>
                      <a:pt x="15790" y="1173"/>
                      <a:pt x="15866" y="1299"/>
                      <a:pt x="15941" y="1450"/>
                    </a:cubicBezTo>
                    <a:cubicBezTo>
                      <a:pt x="16017" y="1601"/>
                      <a:pt x="16118" y="1904"/>
                      <a:pt x="16093" y="2181"/>
                    </a:cubicBezTo>
                    <a:cubicBezTo>
                      <a:pt x="16067" y="2446"/>
                      <a:pt x="15828" y="2773"/>
                      <a:pt x="15777" y="3088"/>
                    </a:cubicBezTo>
                    <a:cubicBezTo>
                      <a:pt x="15727" y="3403"/>
                      <a:pt x="15803" y="3718"/>
                      <a:pt x="15777" y="4071"/>
                    </a:cubicBezTo>
                    <a:cubicBezTo>
                      <a:pt x="15752" y="4424"/>
                      <a:pt x="15626" y="4953"/>
                      <a:pt x="15651" y="5193"/>
                    </a:cubicBezTo>
                    <a:cubicBezTo>
                      <a:pt x="15677" y="5432"/>
                      <a:pt x="15878" y="5420"/>
                      <a:pt x="15903" y="5508"/>
                    </a:cubicBezTo>
                    <a:cubicBezTo>
                      <a:pt x="15916" y="5583"/>
                      <a:pt x="15840" y="5697"/>
                      <a:pt x="15752" y="5709"/>
                    </a:cubicBezTo>
                    <a:cubicBezTo>
                      <a:pt x="15677" y="5722"/>
                      <a:pt x="15563" y="5533"/>
                      <a:pt x="15399" y="5583"/>
                    </a:cubicBezTo>
                    <a:cubicBezTo>
                      <a:pt x="15248" y="5621"/>
                      <a:pt x="15009" y="5936"/>
                      <a:pt x="14820" y="5974"/>
                    </a:cubicBezTo>
                    <a:cubicBezTo>
                      <a:pt x="14631" y="6012"/>
                      <a:pt x="14354" y="5772"/>
                      <a:pt x="14278" y="5810"/>
                    </a:cubicBezTo>
                    <a:cubicBezTo>
                      <a:pt x="14190" y="5848"/>
                      <a:pt x="14265" y="6075"/>
                      <a:pt x="14341" y="6201"/>
                    </a:cubicBezTo>
                    <a:cubicBezTo>
                      <a:pt x="14417" y="6327"/>
                      <a:pt x="14656" y="6440"/>
                      <a:pt x="14719" y="6566"/>
                    </a:cubicBezTo>
                    <a:cubicBezTo>
                      <a:pt x="14769" y="6692"/>
                      <a:pt x="14795" y="6944"/>
                      <a:pt x="14694" y="6982"/>
                    </a:cubicBezTo>
                    <a:cubicBezTo>
                      <a:pt x="14593" y="7020"/>
                      <a:pt x="14253" y="6932"/>
                      <a:pt x="14114" y="6831"/>
                    </a:cubicBezTo>
                    <a:cubicBezTo>
                      <a:pt x="13963" y="6718"/>
                      <a:pt x="14101" y="6541"/>
                      <a:pt x="13799" y="6327"/>
                    </a:cubicBezTo>
                    <a:cubicBezTo>
                      <a:pt x="13497" y="6125"/>
                      <a:pt x="12627" y="5596"/>
                      <a:pt x="12299" y="5558"/>
                    </a:cubicBezTo>
                    <a:cubicBezTo>
                      <a:pt x="11972" y="5508"/>
                      <a:pt x="12047" y="5949"/>
                      <a:pt x="11833" y="6050"/>
                    </a:cubicBezTo>
                    <a:cubicBezTo>
                      <a:pt x="11619" y="6151"/>
                      <a:pt x="11102" y="6100"/>
                      <a:pt x="11002" y="6176"/>
                    </a:cubicBezTo>
                    <a:cubicBezTo>
                      <a:pt x="10901" y="6251"/>
                      <a:pt x="11128" y="6466"/>
                      <a:pt x="11254" y="6516"/>
                    </a:cubicBezTo>
                    <a:cubicBezTo>
                      <a:pt x="11380" y="6566"/>
                      <a:pt x="11682" y="6440"/>
                      <a:pt x="11770" y="6491"/>
                    </a:cubicBezTo>
                    <a:cubicBezTo>
                      <a:pt x="11858" y="6541"/>
                      <a:pt x="11669" y="6755"/>
                      <a:pt x="11770" y="6831"/>
                    </a:cubicBezTo>
                    <a:cubicBezTo>
                      <a:pt x="11871" y="6894"/>
                      <a:pt x="12350" y="6881"/>
                      <a:pt x="12375" y="6932"/>
                    </a:cubicBezTo>
                    <a:cubicBezTo>
                      <a:pt x="12400" y="6970"/>
                      <a:pt x="11909" y="6995"/>
                      <a:pt x="11921" y="7083"/>
                    </a:cubicBezTo>
                    <a:cubicBezTo>
                      <a:pt x="11934" y="7171"/>
                      <a:pt x="12438" y="7423"/>
                      <a:pt x="12438" y="7474"/>
                    </a:cubicBezTo>
                    <a:cubicBezTo>
                      <a:pt x="12438" y="7524"/>
                      <a:pt x="11972" y="7322"/>
                      <a:pt x="11947" y="7398"/>
                    </a:cubicBezTo>
                    <a:cubicBezTo>
                      <a:pt x="11909" y="7461"/>
                      <a:pt x="12274" y="7890"/>
                      <a:pt x="12236" y="7890"/>
                    </a:cubicBezTo>
                    <a:cubicBezTo>
                      <a:pt x="12199" y="7890"/>
                      <a:pt x="11821" y="7360"/>
                      <a:pt x="11707" y="7373"/>
                    </a:cubicBezTo>
                    <a:cubicBezTo>
                      <a:pt x="11606" y="7385"/>
                      <a:pt x="11644" y="7953"/>
                      <a:pt x="11581" y="7940"/>
                    </a:cubicBezTo>
                    <a:cubicBezTo>
                      <a:pt x="11531" y="7940"/>
                      <a:pt x="11569" y="7574"/>
                      <a:pt x="11380" y="7348"/>
                    </a:cubicBezTo>
                    <a:cubicBezTo>
                      <a:pt x="11191" y="7108"/>
                      <a:pt x="10598" y="6793"/>
                      <a:pt x="10434" y="6541"/>
                    </a:cubicBezTo>
                    <a:cubicBezTo>
                      <a:pt x="10271" y="6289"/>
                      <a:pt x="10434" y="6113"/>
                      <a:pt x="10397" y="5861"/>
                    </a:cubicBezTo>
                    <a:cubicBezTo>
                      <a:pt x="10359" y="5609"/>
                      <a:pt x="10296" y="5218"/>
                      <a:pt x="10208" y="5029"/>
                    </a:cubicBezTo>
                    <a:cubicBezTo>
                      <a:pt x="10119" y="4853"/>
                      <a:pt x="9968" y="4815"/>
                      <a:pt x="9880" y="4802"/>
                    </a:cubicBezTo>
                    <a:cubicBezTo>
                      <a:pt x="9779" y="4790"/>
                      <a:pt x="9830" y="5142"/>
                      <a:pt x="9628" y="4928"/>
                    </a:cubicBezTo>
                    <a:cubicBezTo>
                      <a:pt x="9414" y="4714"/>
                      <a:pt x="8935" y="3794"/>
                      <a:pt x="8620" y="3529"/>
                    </a:cubicBezTo>
                    <a:cubicBezTo>
                      <a:pt x="8317" y="3265"/>
                      <a:pt x="8582" y="3403"/>
                      <a:pt x="7750" y="3353"/>
                    </a:cubicBezTo>
                    <a:cubicBezTo>
                      <a:pt x="6919" y="3290"/>
                      <a:pt x="4638" y="3114"/>
                      <a:pt x="3617" y="3189"/>
                    </a:cubicBezTo>
                    <a:cubicBezTo>
                      <a:pt x="2609" y="3265"/>
                      <a:pt x="2055" y="3668"/>
                      <a:pt x="1664" y="3819"/>
                    </a:cubicBezTo>
                    <a:cubicBezTo>
                      <a:pt x="1273" y="3958"/>
                      <a:pt x="1487" y="3996"/>
                      <a:pt x="1248" y="4046"/>
                    </a:cubicBezTo>
                    <a:cubicBezTo>
                      <a:pt x="996" y="4096"/>
                      <a:pt x="366" y="4172"/>
                      <a:pt x="189" y="4122"/>
                    </a:cubicBezTo>
                    <a:cubicBezTo>
                      <a:pt x="0" y="4084"/>
                      <a:pt x="89" y="3807"/>
                      <a:pt x="189" y="3756"/>
                    </a:cubicBezTo>
                    <a:cubicBezTo>
                      <a:pt x="290" y="3718"/>
                      <a:pt x="303" y="4021"/>
                      <a:pt x="782" y="3844"/>
                    </a:cubicBezTo>
                    <a:cubicBezTo>
                      <a:pt x="1273" y="3668"/>
                      <a:pt x="2370" y="2887"/>
                      <a:pt x="3063" y="2698"/>
                    </a:cubicBezTo>
                    <a:cubicBezTo>
                      <a:pt x="3743" y="2509"/>
                      <a:pt x="4046" y="2673"/>
                      <a:pt x="4915" y="2673"/>
                    </a:cubicBezTo>
                    <a:cubicBezTo>
                      <a:pt x="5797" y="2673"/>
                      <a:pt x="7637" y="2723"/>
                      <a:pt x="8317" y="2673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1"/>
              <p:cNvSpPr/>
              <p:nvPr/>
            </p:nvSpPr>
            <p:spPr>
              <a:xfrm>
                <a:off x="2773325" y="637063"/>
                <a:ext cx="116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632" extrusionOk="0">
                    <a:moveTo>
                      <a:pt x="358" y="1"/>
                    </a:moveTo>
                    <a:cubicBezTo>
                      <a:pt x="273" y="1"/>
                      <a:pt x="105" y="97"/>
                      <a:pt x="51" y="184"/>
                    </a:cubicBezTo>
                    <a:cubicBezTo>
                      <a:pt x="0" y="285"/>
                      <a:pt x="13" y="588"/>
                      <a:pt x="76" y="625"/>
                    </a:cubicBezTo>
                    <a:cubicBezTo>
                      <a:pt x="83" y="630"/>
                      <a:pt x="92" y="632"/>
                      <a:pt x="103" y="632"/>
                    </a:cubicBezTo>
                    <a:cubicBezTo>
                      <a:pt x="186" y="632"/>
                      <a:pt x="360" y="513"/>
                      <a:pt x="416" y="424"/>
                    </a:cubicBezTo>
                    <a:cubicBezTo>
                      <a:pt x="466" y="323"/>
                      <a:pt x="454" y="46"/>
                      <a:pt x="391" y="8"/>
                    </a:cubicBezTo>
                    <a:cubicBezTo>
                      <a:pt x="382" y="3"/>
                      <a:pt x="371" y="1"/>
                      <a:pt x="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1"/>
              <p:cNvSpPr/>
              <p:nvPr/>
            </p:nvSpPr>
            <p:spPr>
              <a:xfrm>
                <a:off x="2773325" y="636313"/>
                <a:ext cx="11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694" fill="none" extrusionOk="0">
                    <a:moveTo>
                      <a:pt x="391" y="38"/>
                    </a:moveTo>
                    <a:cubicBezTo>
                      <a:pt x="454" y="76"/>
                      <a:pt x="466" y="353"/>
                      <a:pt x="416" y="454"/>
                    </a:cubicBezTo>
                    <a:cubicBezTo>
                      <a:pt x="353" y="555"/>
                      <a:pt x="139" y="693"/>
                      <a:pt x="76" y="655"/>
                    </a:cubicBezTo>
                    <a:cubicBezTo>
                      <a:pt x="13" y="618"/>
                      <a:pt x="0" y="315"/>
                      <a:pt x="51" y="214"/>
                    </a:cubicBezTo>
                    <a:cubicBezTo>
                      <a:pt x="114" y="114"/>
                      <a:pt x="328" y="0"/>
                      <a:pt x="391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1"/>
              <p:cNvSpPr/>
              <p:nvPr/>
            </p:nvSpPr>
            <p:spPr>
              <a:xfrm>
                <a:off x="2809250" y="646938"/>
                <a:ext cx="787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585" extrusionOk="0">
                    <a:moveTo>
                      <a:pt x="217" y="0"/>
                    </a:moveTo>
                    <a:cubicBezTo>
                      <a:pt x="156" y="0"/>
                      <a:pt x="1" y="274"/>
                      <a:pt x="12" y="369"/>
                    </a:cubicBezTo>
                    <a:cubicBezTo>
                      <a:pt x="23" y="444"/>
                      <a:pt x="190" y="584"/>
                      <a:pt x="262" y="584"/>
                    </a:cubicBezTo>
                    <a:cubicBezTo>
                      <a:pt x="275" y="584"/>
                      <a:pt x="284" y="580"/>
                      <a:pt x="290" y="571"/>
                    </a:cubicBezTo>
                    <a:cubicBezTo>
                      <a:pt x="315" y="508"/>
                      <a:pt x="264" y="29"/>
                      <a:pt x="227" y="4"/>
                    </a:cubicBezTo>
                    <a:cubicBezTo>
                      <a:pt x="224" y="1"/>
                      <a:pt x="220" y="0"/>
                      <a:pt x="2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1"/>
              <p:cNvSpPr/>
              <p:nvPr/>
            </p:nvSpPr>
            <p:spPr>
              <a:xfrm>
                <a:off x="2809225" y="646063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28" y="39"/>
                    </a:moveTo>
                    <a:cubicBezTo>
                      <a:pt x="265" y="64"/>
                      <a:pt x="316" y="543"/>
                      <a:pt x="291" y="606"/>
                    </a:cubicBezTo>
                    <a:cubicBezTo>
                      <a:pt x="253" y="669"/>
                      <a:pt x="26" y="492"/>
                      <a:pt x="13" y="404"/>
                    </a:cubicBezTo>
                    <a:cubicBezTo>
                      <a:pt x="1" y="303"/>
                      <a:pt x="177" y="1"/>
                      <a:pt x="228" y="3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1"/>
              <p:cNvSpPr/>
              <p:nvPr/>
            </p:nvSpPr>
            <p:spPr>
              <a:xfrm>
                <a:off x="2749700" y="578013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extrusionOk="0">
                    <a:moveTo>
                      <a:pt x="441" y="1"/>
                    </a:moveTo>
                    <a:cubicBezTo>
                      <a:pt x="366" y="1"/>
                      <a:pt x="290" y="26"/>
                      <a:pt x="227" y="114"/>
                    </a:cubicBezTo>
                    <a:cubicBezTo>
                      <a:pt x="164" y="190"/>
                      <a:pt x="76" y="303"/>
                      <a:pt x="38" y="492"/>
                    </a:cubicBezTo>
                    <a:cubicBezTo>
                      <a:pt x="13" y="694"/>
                      <a:pt x="0" y="1034"/>
                      <a:pt x="63" y="1299"/>
                    </a:cubicBezTo>
                    <a:cubicBezTo>
                      <a:pt x="126" y="1576"/>
                      <a:pt x="353" y="1979"/>
                      <a:pt x="416" y="2105"/>
                    </a:cubicBezTo>
                    <a:lnTo>
                      <a:pt x="1059" y="1564"/>
                    </a:lnTo>
                    <a:cubicBezTo>
                      <a:pt x="1059" y="1437"/>
                      <a:pt x="1109" y="1072"/>
                      <a:pt x="1046" y="833"/>
                    </a:cubicBezTo>
                    <a:cubicBezTo>
                      <a:pt x="970" y="606"/>
                      <a:pt x="744" y="303"/>
                      <a:pt x="643" y="165"/>
                    </a:cubicBezTo>
                    <a:cubicBezTo>
                      <a:pt x="542" y="26"/>
                      <a:pt x="504" y="14"/>
                      <a:pt x="441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1"/>
              <p:cNvSpPr/>
              <p:nvPr/>
            </p:nvSpPr>
            <p:spPr>
              <a:xfrm>
                <a:off x="2749700" y="578013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fill="none" extrusionOk="0">
                    <a:moveTo>
                      <a:pt x="1059" y="1564"/>
                    </a:moveTo>
                    <a:cubicBezTo>
                      <a:pt x="1059" y="1437"/>
                      <a:pt x="1109" y="1072"/>
                      <a:pt x="1046" y="833"/>
                    </a:cubicBezTo>
                    <a:cubicBezTo>
                      <a:pt x="970" y="606"/>
                      <a:pt x="744" y="303"/>
                      <a:pt x="643" y="165"/>
                    </a:cubicBezTo>
                    <a:cubicBezTo>
                      <a:pt x="542" y="26"/>
                      <a:pt x="504" y="14"/>
                      <a:pt x="441" y="1"/>
                    </a:cubicBezTo>
                    <a:cubicBezTo>
                      <a:pt x="366" y="1"/>
                      <a:pt x="290" y="26"/>
                      <a:pt x="227" y="114"/>
                    </a:cubicBezTo>
                    <a:cubicBezTo>
                      <a:pt x="164" y="190"/>
                      <a:pt x="76" y="303"/>
                      <a:pt x="38" y="492"/>
                    </a:cubicBezTo>
                    <a:cubicBezTo>
                      <a:pt x="13" y="694"/>
                      <a:pt x="0" y="1034"/>
                      <a:pt x="63" y="1299"/>
                    </a:cubicBezTo>
                    <a:cubicBezTo>
                      <a:pt x="126" y="1576"/>
                      <a:pt x="353" y="1979"/>
                      <a:pt x="416" y="210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1"/>
              <p:cNvSpPr/>
              <p:nvPr/>
            </p:nvSpPr>
            <p:spPr>
              <a:xfrm>
                <a:off x="2773000" y="680413"/>
                <a:ext cx="4760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65" extrusionOk="0">
                    <a:moveTo>
                      <a:pt x="1903" y="0"/>
                    </a:moveTo>
                    <a:lnTo>
                      <a:pt x="1" y="38"/>
                    </a:lnTo>
                    <a:cubicBezTo>
                      <a:pt x="89" y="126"/>
                      <a:pt x="328" y="454"/>
                      <a:pt x="505" y="580"/>
                    </a:cubicBezTo>
                    <a:cubicBezTo>
                      <a:pt x="666" y="677"/>
                      <a:pt x="855" y="765"/>
                      <a:pt x="1025" y="765"/>
                    </a:cubicBezTo>
                    <a:cubicBezTo>
                      <a:pt x="1054" y="765"/>
                      <a:pt x="1082" y="762"/>
                      <a:pt x="1110" y="756"/>
                    </a:cubicBezTo>
                    <a:cubicBezTo>
                      <a:pt x="1299" y="731"/>
                      <a:pt x="1500" y="492"/>
                      <a:pt x="1626" y="366"/>
                    </a:cubicBezTo>
                    <a:cubicBezTo>
                      <a:pt x="1765" y="240"/>
                      <a:pt x="1853" y="63"/>
                      <a:pt x="1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1"/>
              <p:cNvSpPr/>
              <p:nvPr/>
            </p:nvSpPr>
            <p:spPr>
              <a:xfrm>
                <a:off x="2773000" y="680413"/>
                <a:ext cx="47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95" fill="none" extrusionOk="0">
                    <a:moveTo>
                      <a:pt x="1903" y="0"/>
                    </a:moveTo>
                    <a:cubicBezTo>
                      <a:pt x="1853" y="63"/>
                      <a:pt x="1765" y="240"/>
                      <a:pt x="1626" y="366"/>
                    </a:cubicBezTo>
                    <a:cubicBezTo>
                      <a:pt x="1500" y="492"/>
                      <a:pt x="1299" y="731"/>
                      <a:pt x="1110" y="756"/>
                    </a:cubicBezTo>
                    <a:cubicBezTo>
                      <a:pt x="921" y="794"/>
                      <a:pt x="694" y="693"/>
                      <a:pt x="505" y="580"/>
                    </a:cubicBezTo>
                    <a:cubicBezTo>
                      <a:pt x="328" y="454"/>
                      <a:pt x="89" y="126"/>
                      <a:pt x="1" y="38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1"/>
              <p:cNvSpPr/>
              <p:nvPr/>
            </p:nvSpPr>
            <p:spPr>
              <a:xfrm>
                <a:off x="3237375" y="550788"/>
                <a:ext cx="402950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21" extrusionOk="0">
                    <a:moveTo>
                      <a:pt x="12352" y="1"/>
                    </a:moveTo>
                    <a:cubicBezTo>
                      <a:pt x="11999" y="1"/>
                      <a:pt x="11598" y="64"/>
                      <a:pt x="11253" y="183"/>
                    </a:cubicBezTo>
                    <a:cubicBezTo>
                      <a:pt x="10837" y="321"/>
                      <a:pt x="10422" y="472"/>
                      <a:pt x="10043" y="838"/>
                    </a:cubicBezTo>
                    <a:cubicBezTo>
                      <a:pt x="9665" y="1203"/>
                      <a:pt x="9262" y="2060"/>
                      <a:pt x="8972" y="2363"/>
                    </a:cubicBezTo>
                    <a:cubicBezTo>
                      <a:pt x="8683" y="2665"/>
                      <a:pt x="8985" y="2602"/>
                      <a:pt x="8305" y="2653"/>
                    </a:cubicBezTo>
                    <a:cubicBezTo>
                      <a:pt x="8082" y="2669"/>
                      <a:pt x="7728" y="2675"/>
                      <a:pt x="7322" y="2675"/>
                    </a:cubicBezTo>
                    <a:cubicBezTo>
                      <a:pt x="6511" y="2675"/>
                      <a:pt x="5494" y="2653"/>
                      <a:pt x="4915" y="2653"/>
                    </a:cubicBezTo>
                    <a:cubicBezTo>
                      <a:pt x="4355" y="2653"/>
                      <a:pt x="4034" y="2587"/>
                      <a:pt x="3700" y="2587"/>
                    </a:cubicBezTo>
                    <a:cubicBezTo>
                      <a:pt x="3508" y="2587"/>
                      <a:pt x="3311" y="2609"/>
                      <a:pt x="3062" y="2678"/>
                    </a:cubicBezTo>
                    <a:cubicBezTo>
                      <a:pt x="2369" y="2867"/>
                      <a:pt x="1260" y="3648"/>
                      <a:pt x="781" y="3824"/>
                    </a:cubicBezTo>
                    <a:cubicBezTo>
                      <a:pt x="672" y="3865"/>
                      <a:pt x="586" y="3880"/>
                      <a:pt x="517" y="3880"/>
                    </a:cubicBezTo>
                    <a:cubicBezTo>
                      <a:pt x="305" y="3880"/>
                      <a:pt x="261" y="3733"/>
                      <a:pt x="194" y="3733"/>
                    </a:cubicBezTo>
                    <a:cubicBezTo>
                      <a:pt x="188" y="3733"/>
                      <a:pt x="183" y="3734"/>
                      <a:pt x="177" y="3736"/>
                    </a:cubicBezTo>
                    <a:cubicBezTo>
                      <a:pt x="76" y="3787"/>
                      <a:pt x="0" y="4064"/>
                      <a:pt x="177" y="4102"/>
                    </a:cubicBezTo>
                    <a:cubicBezTo>
                      <a:pt x="218" y="4113"/>
                      <a:pt x="284" y="4118"/>
                      <a:pt x="364" y="4118"/>
                    </a:cubicBezTo>
                    <a:cubicBezTo>
                      <a:pt x="631" y="4118"/>
                      <a:pt x="1054" y="4065"/>
                      <a:pt x="1248" y="4026"/>
                    </a:cubicBezTo>
                    <a:cubicBezTo>
                      <a:pt x="1487" y="3976"/>
                      <a:pt x="1260" y="3938"/>
                      <a:pt x="1664" y="3799"/>
                    </a:cubicBezTo>
                    <a:cubicBezTo>
                      <a:pt x="2054" y="3648"/>
                      <a:pt x="2609" y="3245"/>
                      <a:pt x="3617" y="3169"/>
                    </a:cubicBezTo>
                    <a:cubicBezTo>
                      <a:pt x="3792" y="3156"/>
                      <a:pt x="4003" y="3151"/>
                      <a:pt x="4238" y="3151"/>
                    </a:cubicBezTo>
                    <a:cubicBezTo>
                      <a:pt x="5376" y="3151"/>
                      <a:pt x="7061" y="3281"/>
                      <a:pt x="7750" y="3333"/>
                    </a:cubicBezTo>
                    <a:cubicBezTo>
                      <a:pt x="7908" y="3343"/>
                      <a:pt x="8026" y="3345"/>
                      <a:pt x="8115" y="3345"/>
                    </a:cubicBezTo>
                    <a:cubicBezTo>
                      <a:pt x="8238" y="3345"/>
                      <a:pt x="8307" y="3340"/>
                      <a:pt x="8353" y="3340"/>
                    </a:cubicBezTo>
                    <a:cubicBezTo>
                      <a:pt x="8452" y="3340"/>
                      <a:pt x="8446" y="3363"/>
                      <a:pt x="8620" y="3509"/>
                    </a:cubicBezTo>
                    <a:cubicBezTo>
                      <a:pt x="8935" y="3774"/>
                      <a:pt x="9413" y="4694"/>
                      <a:pt x="9628" y="4908"/>
                    </a:cubicBezTo>
                    <a:cubicBezTo>
                      <a:pt x="9675" y="4958"/>
                      <a:pt x="9708" y="4977"/>
                      <a:pt x="9733" y="4977"/>
                    </a:cubicBezTo>
                    <a:cubicBezTo>
                      <a:pt x="9812" y="4977"/>
                      <a:pt x="9803" y="4782"/>
                      <a:pt x="9874" y="4782"/>
                    </a:cubicBezTo>
                    <a:cubicBezTo>
                      <a:pt x="9876" y="4782"/>
                      <a:pt x="9878" y="4782"/>
                      <a:pt x="9880" y="4782"/>
                    </a:cubicBezTo>
                    <a:cubicBezTo>
                      <a:pt x="9968" y="4795"/>
                      <a:pt x="10119" y="4833"/>
                      <a:pt x="10207" y="5009"/>
                    </a:cubicBezTo>
                    <a:cubicBezTo>
                      <a:pt x="10296" y="5198"/>
                      <a:pt x="10359" y="5589"/>
                      <a:pt x="10396" y="5841"/>
                    </a:cubicBezTo>
                    <a:cubicBezTo>
                      <a:pt x="10434" y="6093"/>
                      <a:pt x="10270" y="6269"/>
                      <a:pt x="10434" y="6521"/>
                    </a:cubicBezTo>
                    <a:cubicBezTo>
                      <a:pt x="10598" y="6773"/>
                      <a:pt x="11178" y="7088"/>
                      <a:pt x="11379" y="7328"/>
                    </a:cubicBezTo>
                    <a:cubicBezTo>
                      <a:pt x="11568" y="7554"/>
                      <a:pt x="11530" y="7920"/>
                      <a:pt x="11581" y="7920"/>
                    </a:cubicBezTo>
                    <a:cubicBezTo>
                      <a:pt x="11582" y="7920"/>
                      <a:pt x="11582" y="7920"/>
                      <a:pt x="11583" y="7920"/>
                    </a:cubicBezTo>
                    <a:cubicBezTo>
                      <a:pt x="11643" y="7920"/>
                      <a:pt x="11607" y="7365"/>
                      <a:pt x="11707" y="7353"/>
                    </a:cubicBezTo>
                    <a:cubicBezTo>
                      <a:pt x="11708" y="7353"/>
                      <a:pt x="11710" y="7353"/>
                      <a:pt x="11711" y="7353"/>
                    </a:cubicBezTo>
                    <a:cubicBezTo>
                      <a:pt x="11829" y="7353"/>
                      <a:pt x="12186" y="7870"/>
                      <a:pt x="12224" y="7870"/>
                    </a:cubicBezTo>
                    <a:cubicBezTo>
                      <a:pt x="12261" y="7870"/>
                      <a:pt x="11909" y="7441"/>
                      <a:pt x="11934" y="7378"/>
                    </a:cubicBezTo>
                    <a:cubicBezTo>
                      <a:pt x="11940" y="7366"/>
                      <a:pt x="11957" y="7361"/>
                      <a:pt x="11982" y="7361"/>
                    </a:cubicBezTo>
                    <a:cubicBezTo>
                      <a:pt x="12092" y="7361"/>
                      <a:pt x="12353" y="7462"/>
                      <a:pt x="12421" y="7462"/>
                    </a:cubicBezTo>
                    <a:cubicBezTo>
                      <a:pt x="12432" y="7462"/>
                      <a:pt x="12438" y="7459"/>
                      <a:pt x="12438" y="7454"/>
                    </a:cubicBezTo>
                    <a:cubicBezTo>
                      <a:pt x="12438" y="7403"/>
                      <a:pt x="11921" y="7151"/>
                      <a:pt x="11921" y="7063"/>
                    </a:cubicBezTo>
                    <a:cubicBezTo>
                      <a:pt x="11909" y="6975"/>
                      <a:pt x="12400" y="6950"/>
                      <a:pt x="12375" y="6912"/>
                    </a:cubicBezTo>
                    <a:cubicBezTo>
                      <a:pt x="12350" y="6861"/>
                      <a:pt x="11871" y="6874"/>
                      <a:pt x="11770" y="6811"/>
                    </a:cubicBezTo>
                    <a:cubicBezTo>
                      <a:pt x="11669" y="6735"/>
                      <a:pt x="11858" y="6521"/>
                      <a:pt x="11770" y="6471"/>
                    </a:cubicBezTo>
                    <a:cubicBezTo>
                      <a:pt x="11755" y="6462"/>
                      <a:pt x="11733" y="6459"/>
                      <a:pt x="11707" y="6459"/>
                    </a:cubicBezTo>
                    <a:cubicBezTo>
                      <a:pt x="11608" y="6459"/>
                      <a:pt x="11447" y="6508"/>
                      <a:pt x="11332" y="6508"/>
                    </a:cubicBezTo>
                    <a:cubicBezTo>
                      <a:pt x="11302" y="6508"/>
                      <a:pt x="11275" y="6505"/>
                      <a:pt x="11253" y="6496"/>
                    </a:cubicBezTo>
                    <a:cubicBezTo>
                      <a:pt x="11115" y="6446"/>
                      <a:pt x="10900" y="6231"/>
                      <a:pt x="11001" y="6156"/>
                    </a:cubicBezTo>
                    <a:cubicBezTo>
                      <a:pt x="11102" y="6080"/>
                      <a:pt x="11619" y="6131"/>
                      <a:pt x="11833" y="6030"/>
                    </a:cubicBezTo>
                    <a:cubicBezTo>
                      <a:pt x="12036" y="5934"/>
                      <a:pt x="11968" y="5534"/>
                      <a:pt x="12237" y="5534"/>
                    </a:cubicBezTo>
                    <a:cubicBezTo>
                      <a:pt x="12253" y="5534"/>
                      <a:pt x="12269" y="5536"/>
                      <a:pt x="12287" y="5538"/>
                    </a:cubicBezTo>
                    <a:cubicBezTo>
                      <a:pt x="12614" y="5576"/>
                      <a:pt x="13496" y="6105"/>
                      <a:pt x="13799" y="6307"/>
                    </a:cubicBezTo>
                    <a:cubicBezTo>
                      <a:pt x="14089" y="6521"/>
                      <a:pt x="13950" y="6698"/>
                      <a:pt x="14101" y="6811"/>
                    </a:cubicBezTo>
                    <a:cubicBezTo>
                      <a:pt x="14228" y="6895"/>
                      <a:pt x="14487" y="6971"/>
                      <a:pt x="14628" y="6971"/>
                    </a:cubicBezTo>
                    <a:cubicBezTo>
                      <a:pt x="14655" y="6971"/>
                      <a:pt x="14677" y="6968"/>
                      <a:pt x="14693" y="6962"/>
                    </a:cubicBezTo>
                    <a:cubicBezTo>
                      <a:pt x="14794" y="6924"/>
                      <a:pt x="14769" y="6672"/>
                      <a:pt x="14706" y="6546"/>
                    </a:cubicBezTo>
                    <a:cubicBezTo>
                      <a:pt x="14656" y="6420"/>
                      <a:pt x="14404" y="6307"/>
                      <a:pt x="14341" y="6181"/>
                    </a:cubicBezTo>
                    <a:cubicBezTo>
                      <a:pt x="14265" y="6055"/>
                      <a:pt x="14189" y="5828"/>
                      <a:pt x="14278" y="5790"/>
                    </a:cubicBezTo>
                    <a:cubicBezTo>
                      <a:pt x="14283" y="5787"/>
                      <a:pt x="14290" y="5786"/>
                      <a:pt x="14297" y="5786"/>
                    </a:cubicBezTo>
                    <a:cubicBezTo>
                      <a:pt x="14386" y="5786"/>
                      <a:pt x="14605" y="5958"/>
                      <a:pt x="14776" y="5958"/>
                    </a:cubicBezTo>
                    <a:cubicBezTo>
                      <a:pt x="14791" y="5958"/>
                      <a:pt x="14806" y="5957"/>
                      <a:pt x="14819" y="5954"/>
                    </a:cubicBezTo>
                    <a:cubicBezTo>
                      <a:pt x="14996" y="5916"/>
                      <a:pt x="15235" y="5601"/>
                      <a:pt x="15399" y="5563"/>
                    </a:cubicBezTo>
                    <a:cubicBezTo>
                      <a:pt x="15417" y="5557"/>
                      <a:pt x="15434" y="5555"/>
                      <a:pt x="15451" y="5555"/>
                    </a:cubicBezTo>
                    <a:cubicBezTo>
                      <a:pt x="15572" y="5555"/>
                      <a:pt x="15667" y="5690"/>
                      <a:pt x="15743" y="5690"/>
                    </a:cubicBezTo>
                    <a:cubicBezTo>
                      <a:pt x="15746" y="5690"/>
                      <a:pt x="15749" y="5690"/>
                      <a:pt x="15752" y="5689"/>
                    </a:cubicBezTo>
                    <a:cubicBezTo>
                      <a:pt x="15840" y="5677"/>
                      <a:pt x="15916" y="5563"/>
                      <a:pt x="15903" y="5488"/>
                    </a:cubicBezTo>
                    <a:cubicBezTo>
                      <a:pt x="15878" y="5400"/>
                      <a:pt x="15664" y="5412"/>
                      <a:pt x="15651" y="5173"/>
                    </a:cubicBezTo>
                    <a:cubicBezTo>
                      <a:pt x="15626" y="4933"/>
                      <a:pt x="15752" y="4404"/>
                      <a:pt x="15777" y="4051"/>
                    </a:cubicBezTo>
                    <a:cubicBezTo>
                      <a:pt x="15790" y="3698"/>
                      <a:pt x="15727" y="3383"/>
                      <a:pt x="15777" y="3068"/>
                    </a:cubicBezTo>
                    <a:cubicBezTo>
                      <a:pt x="15828" y="2753"/>
                      <a:pt x="16054" y="2426"/>
                      <a:pt x="16080" y="2161"/>
                    </a:cubicBezTo>
                    <a:cubicBezTo>
                      <a:pt x="16117" y="1884"/>
                      <a:pt x="16017" y="1581"/>
                      <a:pt x="15941" y="1430"/>
                    </a:cubicBezTo>
                    <a:cubicBezTo>
                      <a:pt x="15881" y="1310"/>
                      <a:pt x="15813" y="1206"/>
                      <a:pt x="15724" y="1206"/>
                    </a:cubicBezTo>
                    <a:cubicBezTo>
                      <a:pt x="15701" y="1206"/>
                      <a:pt x="15677" y="1213"/>
                      <a:pt x="15651" y="1229"/>
                    </a:cubicBezTo>
                    <a:cubicBezTo>
                      <a:pt x="15513" y="1292"/>
                      <a:pt x="15298" y="1871"/>
                      <a:pt x="15122" y="1871"/>
                    </a:cubicBezTo>
                    <a:cubicBezTo>
                      <a:pt x="14958" y="1871"/>
                      <a:pt x="14908" y="1493"/>
                      <a:pt x="14643" y="1229"/>
                    </a:cubicBezTo>
                    <a:cubicBezTo>
                      <a:pt x="14391" y="964"/>
                      <a:pt x="13937" y="498"/>
                      <a:pt x="13585" y="283"/>
                    </a:cubicBezTo>
                    <a:cubicBezTo>
                      <a:pt x="13232" y="82"/>
                      <a:pt x="12904" y="19"/>
                      <a:pt x="12526" y="6"/>
                    </a:cubicBezTo>
                    <a:cubicBezTo>
                      <a:pt x="12470" y="3"/>
                      <a:pt x="12411" y="1"/>
                      <a:pt x="12352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1"/>
              <p:cNvSpPr/>
              <p:nvPr/>
            </p:nvSpPr>
            <p:spPr>
              <a:xfrm>
                <a:off x="3237375" y="550288"/>
                <a:ext cx="40295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53" fill="none" extrusionOk="0">
                    <a:moveTo>
                      <a:pt x="8305" y="2673"/>
                    </a:moveTo>
                    <a:cubicBezTo>
                      <a:pt x="8985" y="2622"/>
                      <a:pt x="8683" y="2685"/>
                      <a:pt x="8972" y="2383"/>
                    </a:cubicBezTo>
                    <a:cubicBezTo>
                      <a:pt x="9262" y="2080"/>
                      <a:pt x="9665" y="1223"/>
                      <a:pt x="10043" y="858"/>
                    </a:cubicBezTo>
                    <a:cubicBezTo>
                      <a:pt x="10422" y="492"/>
                      <a:pt x="10837" y="341"/>
                      <a:pt x="11253" y="203"/>
                    </a:cubicBezTo>
                    <a:cubicBezTo>
                      <a:pt x="11656" y="64"/>
                      <a:pt x="12135" y="1"/>
                      <a:pt x="12526" y="26"/>
                    </a:cubicBezTo>
                    <a:cubicBezTo>
                      <a:pt x="12904" y="39"/>
                      <a:pt x="13232" y="102"/>
                      <a:pt x="13585" y="303"/>
                    </a:cubicBezTo>
                    <a:cubicBezTo>
                      <a:pt x="13937" y="518"/>
                      <a:pt x="14391" y="984"/>
                      <a:pt x="14643" y="1249"/>
                    </a:cubicBezTo>
                    <a:cubicBezTo>
                      <a:pt x="14908" y="1513"/>
                      <a:pt x="14958" y="1891"/>
                      <a:pt x="15122" y="1891"/>
                    </a:cubicBezTo>
                    <a:cubicBezTo>
                      <a:pt x="15298" y="1891"/>
                      <a:pt x="15513" y="1312"/>
                      <a:pt x="15651" y="1249"/>
                    </a:cubicBezTo>
                    <a:cubicBezTo>
                      <a:pt x="15777" y="1173"/>
                      <a:pt x="15865" y="1299"/>
                      <a:pt x="15941" y="1450"/>
                    </a:cubicBezTo>
                    <a:cubicBezTo>
                      <a:pt x="16017" y="1601"/>
                      <a:pt x="16117" y="1904"/>
                      <a:pt x="16080" y="2181"/>
                    </a:cubicBezTo>
                    <a:cubicBezTo>
                      <a:pt x="16054" y="2446"/>
                      <a:pt x="15828" y="2773"/>
                      <a:pt x="15777" y="3088"/>
                    </a:cubicBezTo>
                    <a:cubicBezTo>
                      <a:pt x="15727" y="3403"/>
                      <a:pt x="15790" y="3718"/>
                      <a:pt x="15777" y="4071"/>
                    </a:cubicBezTo>
                    <a:cubicBezTo>
                      <a:pt x="15752" y="4424"/>
                      <a:pt x="15626" y="4953"/>
                      <a:pt x="15651" y="5193"/>
                    </a:cubicBezTo>
                    <a:cubicBezTo>
                      <a:pt x="15664" y="5432"/>
                      <a:pt x="15878" y="5420"/>
                      <a:pt x="15903" y="5508"/>
                    </a:cubicBezTo>
                    <a:cubicBezTo>
                      <a:pt x="15916" y="5583"/>
                      <a:pt x="15840" y="5697"/>
                      <a:pt x="15752" y="5709"/>
                    </a:cubicBezTo>
                    <a:cubicBezTo>
                      <a:pt x="15664" y="5722"/>
                      <a:pt x="15550" y="5533"/>
                      <a:pt x="15399" y="5583"/>
                    </a:cubicBezTo>
                    <a:cubicBezTo>
                      <a:pt x="15235" y="5621"/>
                      <a:pt x="14996" y="5936"/>
                      <a:pt x="14819" y="5974"/>
                    </a:cubicBezTo>
                    <a:cubicBezTo>
                      <a:pt x="14630" y="6012"/>
                      <a:pt x="14353" y="5772"/>
                      <a:pt x="14278" y="5810"/>
                    </a:cubicBezTo>
                    <a:cubicBezTo>
                      <a:pt x="14189" y="5848"/>
                      <a:pt x="14265" y="6075"/>
                      <a:pt x="14341" y="6201"/>
                    </a:cubicBezTo>
                    <a:cubicBezTo>
                      <a:pt x="14404" y="6327"/>
                      <a:pt x="14656" y="6440"/>
                      <a:pt x="14706" y="6566"/>
                    </a:cubicBezTo>
                    <a:cubicBezTo>
                      <a:pt x="14769" y="6692"/>
                      <a:pt x="14794" y="6944"/>
                      <a:pt x="14693" y="6982"/>
                    </a:cubicBezTo>
                    <a:cubicBezTo>
                      <a:pt x="14593" y="7020"/>
                      <a:pt x="14252" y="6932"/>
                      <a:pt x="14101" y="6831"/>
                    </a:cubicBezTo>
                    <a:cubicBezTo>
                      <a:pt x="13950" y="6718"/>
                      <a:pt x="14089" y="6541"/>
                      <a:pt x="13799" y="6327"/>
                    </a:cubicBezTo>
                    <a:cubicBezTo>
                      <a:pt x="13496" y="6125"/>
                      <a:pt x="12614" y="5596"/>
                      <a:pt x="12287" y="5558"/>
                    </a:cubicBezTo>
                    <a:cubicBezTo>
                      <a:pt x="11959" y="5508"/>
                      <a:pt x="12047" y="5949"/>
                      <a:pt x="11833" y="6050"/>
                    </a:cubicBezTo>
                    <a:cubicBezTo>
                      <a:pt x="11619" y="6151"/>
                      <a:pt x="11102" y="6100"/>
                      <a:pt x="11001" y="6176"/>
                    </a:cubicBezTo>
                    <a:cubicBezTo>
                      <a:pt x="10900" y="6251"/>
                      <a:pt x="11115" y="6466"/>
                      <a:pt x="11253" y="6516"/>
                    </a:cubicBezTo>
                    <a:cubicBezTo>
                      <a:pt x="11379" y="6566"/>
                      <a:pt x="11682" y="6440"/>
                      <a:pt x="11770" y="6491"/>
                    </a:cubicBezTo>
                    <a:cubicBezTo>
                      <a:pt x="11858" y="6541"/>
                      <a:pt x="11669" y="6755"/>
                      <a:pt x="11770" y="6831"/>
                    </a:cubicBezTo>
                    <a:cubicBezTo>
                      <a:pt x="11871" y="6894"/>
                      <a:pt x="12350" y="6881"/>
                      <a:pt x="12375" y="6932"/>
                    </a:cubicBezTo>
                    <a:cubicBezTo>
                      <a:pt x="12400" y="6970"/>
                      <a:pt x="11909" y="6995"/>
                      <a:pt x="11921" y="7083"/>
                    </a:cubicBezTo>
                    <a:cubicBezTo>
                      <a:pt x="11921" y="7171"/>
                      <a:pt x="12438" y="7423"/>
                      <a:pt x="12438" y="7474"/>
                    </a:cubicBezTo>
                    <a:cubicBezTo>
                      <a:pt x="12438" y="7524"/>
                      <a:pt x="11972" y="7322"/>
                      <a:pt x="11934" y="7398"/>
                    </a:cubicBezTo>
                    <a:cubicBezTo>
                      <a:pt x="11909" y="7461"/>
                      <a:pt x="12261" y="7890"/>
                      <a:pt x="12224" y="7890"/>
                    </a:cubicBezTo>
                    <a:cubicBezTo>
                      <a:pt x="12186" y="7890"/>
                      <a:pt x="11820" y="7360"/>
                      <a:pt x="11707" y="7373"/>
                    </a:cubicBezTo>
                    <a:cubicBezTo>
                      <a:pt x="11606" y="7385"/>
                      <a:pt x="11644" y="7953"/>
                      <a:pt x="11581" y="7940"/>
                    </a:cubicBezTo>
                    <a:cubicBezTo>
                      <a:pt x="11530" y="7940"/>
                      <a:pt x="11568" y="7574"/>
                      <a:pt x="11379" y="7348"/>
                    </a:cubicBezTo>
                    <a:cubicBezTo>
                      <a:pt x="11178" y="7108"/>
                      <a:pt x="10598" y="6793"/>
                      <a:pt x="10434" y="6541"/>
                    </a:cubicBezTo>
                    <a:cubicBezTo>
                      <a:pt x="10270" y="6289"/>
                      <a:pt x="10434" y="6113"/>
                      <a:pt x="10396" y="5861"/>
                    </a:cubicBezTo>
                    <a:cubicBezTo>
                      <a:pt x="10359" y="5609"/>
                      <a:pt x="10296" y="5218"/>
                      <a:pt x="10207" y="5029"/>
                    </a:cubicBezTo>
                    <a:cubicBezTo>
                      <a:pt x="10119" y="4853"/>
                      <a:pt x="9968" y="4815"/>
                      <a:pt x="9880" y="4802"/>
                    </a:cubicBezTo>
                    <a:cubicBezTo>
                      <a:pt x="9779" y="4790"/>
                      <a:pt x="9829" y="5142"/>
                      <a:pt x="9628" y="4928"/>
                    </a:cubicBezTo>
                    <a:cubicBezTo>
                      <a:pt x="9413" y="4714"/>
                      <a:pt x="8935" y="3794"/>
                      <a:pt x="8620" y="3529"/>
                    </a:cubicBezTo>
                    <a:cubicBezTo>
                      <a:pt x="8305" y="3265"/>
                      <a:pt x="8582" y="3403"/>
                      <a:pt x="7750" y="3353"/>
                    </a:cubicBezTo>
                    <a:cubicBezTo>
                      <a:pt x="6918" y="3290"/>
                      <a:pt x="4637" y="3114"/>
                      <a:pt x="3617" y="3189"/>
                    </a:cubicBezTo>
                    <a:cubicBezTo>
                      <a:pt x="2609" y="3265"/>
                      <a:pt x="2054" y="3668"/>
                      <a:pt x="1664" y="3819"/>
                    </a:cubicBezTo>
                    <a:cubicBezTo>
                      <a:pt x="1260" y="3958"/>
                      <a:pt x="1487" y="3996"/>
                      <a:pt x="1248" y="4046"/>
                    </a:cubicBezTo>
                    <a:cubicBezTo>
                      <a:pt x="996" y="4096"/>
                      <a:pt x="353" y="4172"/>
                      <a:pt x="177" y="4122"/>
                    </a:cubicBezTo>
                    <a:cubicBezTo>
                      <a:pt x="0" y="4084"/>
                      <a:pt x="76" y="3807"/>
                      <a:pt x="177" y="3756"/>
                    </a:cubicBezTo>
                    <a:cubicBezTo>
                      <a:pt x="277" y="3718"/>
                      <a:pt x="303" y="4021"/>
                      <a:pt x="781" y="3844"/>
                    </a:cubicBezTo>
                    <a:cubicBezTo>
                      <a:pt x="1260" y="3668"/>
                      <a:pt x="2369" y="2887"/>
                      <a:pt x="3062" y="2698"/>
                    </a:cubicBezTo>
                    <a:cubicBezTo>
                      <a:pt x="3743" y="2509"/>
                      <a:pt x="4033" y="2673"/>
                      <a:pt x="4915" y="2673"/>
                    </a:cubicBezTo>
                    <a:cubicBezTo>
                      <a:pt x="5784" y="2673"/>
                      <a:pt x="7637" y="2723"/>
                      <a:pt x="8305" y="2673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1"/>
              <p:cNvSpPr/>
              <p:nvPr/>
            </p:nvSpPr>
            <p:spPr>
              <a:xfrm>
                <a:off x="3581375" y="637063"/>
                <a:ext cx="11375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32" extrusionOk="0">
                    <a:moveTo>
                      <a:pt x="358" y="1"/>
                    </a:moveTo>
                    <a:cubicBezTo>
                      <a:pt x="271" y="1"/>
                      <a:pt x="95" y="97"/>
                      <a:pt x="51" y="184"/>
                    </a:cubicBezTo>
                    <a:cubicBezTo>
                      <a:pt x="1" y="285"/>
                      <a:pt x="14" y="588"/>
                      <a:pt x="77" y="625"/>
                    </a:cubicBezTo>
                    <a:cubicBezTo>
                      <a:pt x="84" y="630"/>
                      <a:pt x="93" y="632"/>
                      <a:pt x="104" y="632"/>
                    </a:cubicBezTo>
                    <a:cubicBezTo>
                      <a:pt x="187" y="632"/>
                      <a:pt x="360" y="513"/>
                      <a:pt x="404" y="424"/>
                    </a:cubicBezTo>
                    <a:cubicBezTo>
                      <a:pt x="455" y="323"/>
                      <a:pt x="442" y="46"/>
                      <a:pt x="392" y="8"/>
                    </a:cubicBezTo>
                    <a:cubicBezTo>
                      <a:pt x="383" y="3"/>
                      <a:pt x="372" y="1"/>
                      <a:pt x="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1"/>
              <p:cNvSpPr/>
              <p:nvPr/>
            </p:nvSpPr>
            <p:spPr>
              <a:xfrm>
                <a:off x="3581375" y="636313"/>
                <a:ext cx="113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94" fill="none" extrusionOk="0">
                    <a:moveTo>
                      <a:pt x="392" y="38"/>
                    </a:moveTo>
                    <a:cubicBezTo>
                      <a:pt x="442" y="76"/>
                      <a:pt x="455" y="353"/>
                      <a:pt x="404" y="454"/>
                    </a:cubicBezTo>
                    <a:cubicBezTo>
                      <a:pt x="354" y="555"/>
                      <a:pt x="140" y="693"/>
                      <a:pt x="77" y="655"/>
                    </a:cubicBezTo>
                    <a:cubicBezTo>
                      <a:pt x="14" y="618"/>
                      <a:pt x="1" y="315"/>
                      <a:pt x="51" y="214"/>
                    </a:cubicBezTo>
                    <a:cubicBezTo>
                      <a:pt x="102" y="114"/>
                      <a:pt x="329" y="0"/>
                      <a:pt x="392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3617325" y="646938"/>
                <a:ext cx="787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585" extrusionOk="0">
                    <a:moveTo>
                      <a:pt x="216" y="0"/>
                    </a:moveTo>
                    <a:cubicBezTo>
                      <a:pt x="156" y="0"/>
                      <a:pt x="0" y="274"/>
                      <a:pt x="12" y="369"/>
                    </a:cubicBezTo>
                    <a:cubicBezTo>
                      <a:pt x="23" y="444"/>
                      <a:pt x="190" y="584"/>
                      <a:pt x="254" y="584"/>
                    </a:cubicBezTo>
                    <a:cubicBezTo>
                      <a:pt x="265" y="584"/>
                      <a:pt x="273" y="580"/>
                      <a:pt x="277" y="571"/>
                    </a:cubicBezTo>
                    <a:cubicBezTo>
                      <a:pt x="315" y="508"/>
                      <a:pt x="264" y="29"/>
                      <a:pt x="226" y="4"/>
                    </a:cubicBezTo>
                    <a:cubicBezTo>
                      <a:pt x="223" y="1"/>
                      <a:pt x="220" y="0"/>
                      <a:pt x="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3617300" y="646063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27" y="39"/>
                    </a:moveTo>
                    <a:cubicBezTo>
                      <a:pt x="265" y="64"/>
                      <a:pt x="316" y="543"/>
                      <a:pt x="278" y="606"/>
                    </a:cubicBezTo>
                    <a:cubicBezTo>
                      <a:pt x="253" y="669"/>
                      <a:pt x="26" y="492"/>
                      <a:pt x="13" y="404"/>
                    </a:cubicBezTo>
                    <a:cubicBezTo>
                      <a:pt x="0" y="303"/>
                      <a:pt x="177" y="1"/>
                      <a:pt x="227" y="3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3557750" y="578013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extrusionOk="0">
                    <a:moveTo>
                      <a:pt x="429" y="1"/>
                    </a:moveTo>
                    <a:cubicBezTo>
                      <a:pt x="366" y="1"/>
                      <a:pt x="291" y="26"/>
                      <a:pt x="228" y="114"/>
                    </a:cubicBezTo>
                    <a:cubicBezTo>
                      <a:pt x="165" y="190"/>
                      <a:pt x="64" y="303"/>
                      <a:pt x="39" y="492"/>
                    </a:cubicBezTo>
                    <a:cubicBezTo>
                      <a:pt x="13" y="694"/>
                      <a:pt x="1" y="1034"/>
                      <a:pt x="64" y="1299"/>
                    </a:cubicBezTo>
                    <a:cubicBezTo>
                      <a:pt x="127" y="1576"/>
                      <a:pt x="354" y="1979"/>
                      <a:pt x="417" y="2105"/>
                    </a:cubicBezTo>
                    <a:lnTo>
                      <a:pt x="1059" y="1564"/>
                    </a:lnTo>
                    <a:cubicBezTo>
                      <a:pt x="1059" y="1437"/>
                      <a:pt x="1110" y="1072"/>
                      <a:pt x="1034" y="833"/>
                    </a:cubicBezTo>
                    <a:cubicBezTo>
                      <a:pt x="971" y="606"/>
                      <a:pt x="744" y="303"/>
                      <a:pt x="643" y="165"/>
                    </a:cubicBezTo>
                    <a:cubicBezTo>
                      <a:pt x="543" y="26"/>
                      <a:pt x="505" y="14"/>
                      <a:pt x="429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3557750" y="578013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fill="none" extrusionOk="0">
                    <a:moveTo>
                      <a:pt x="1059" y="1564"/>
                    </a:moveTo>
                    <a:cubicBezTo>
                      <a:pt x="1059" y="1437"/>
                      <a:pt x="1110" y="1072"/>
                      <a:pt x="1034" y="833"/>
                    </a:cubicBezTo>
                    <a:cubicBezTo>
                      <a:pt x="971" y="606"/>
                      <a:pt x="744" y="303"/>
                      <a:pt x="643" y="165"/>
                    </a:cubicBezTo>
                    <a:cubicBezTo>
                      <a:pt x="543" y="26"/>
                      <a:pt x="505" y="14"/>
                      <a:pt x="429" y="1"/>
                    </a:cubicBezTo>
                    <a:cubicBezTo>
                      <a:pt x="366" y="1"/>
                      <a:pt x="291" y="26"/>
                      <a:pt x="228" y="114"/>
                    </a:cubicBezTo>
                    <a:cubicBezTo>
                      <a:pt x="165" y="190"/>
                      <a:pt x="64" y="303"/>
                      <a:pt x="39" y="492"/>
                    </a:cubicBezTo>
                    <a:cubicBezTo>
                      <a:pt x="13" y="694"/>
                      <a:pt x="1" y="1034"/>
                      <a:pt x="64" y="1299"/>
                    </a:cubicBezTo>
                    <a:cubicBezTo>
                      <a:pt x="127" y="1576"/>
                      <a:pt x="354" y="1979"/>
                      <a:pt x="417" y="210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3581075" y="680413"/>
                <a:ext cx="4760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65" extrusionOk="0">
                    <a:moveTo>
                      <a:pt x="1903" y="0"/>
                    </a:moveTo>
                    <a:lnTo>
                      <a:pt x="0" y="38"/>
                    </a:lnTo>
                    <a:cubicBezTo>
                      <a:pt x="89" y="126"/>
                      <a:pt x="315" y="454"/>
                      <a:pt x="504" y="580"/>
                    </a:cubicBezTo>
                    <a:cubicBezTo>
                      <a:pt x="666" y="677"/>
                      <a:pt x="855" y="765"/>
                      <a:pt x="1024" y="765"/>
                    </a:cubicBezTo>
                    <a:cubicBezTo>
                      <a:pt x="1053" y="765"/>
                      <a:pt x="1082" y="762"/>
                      <a:pt x="1109" y="756"/>
                    </a:cubicBezTo>
                    <a:cubicBezTo>
                      <a:pt x="1298" y="731"/>
                      <a:pt x="1500" y="492"/>
                      <a:pt x="1626" y="366"/>
                    </a:cubicBezTo>
                    <a:cubicBezTo>
                      <a:pt x="1765" y="240"/>
                      <a:pt x="1853" y="63"/>
                      <a:pt x="1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1"/>
              <p:cNvSpPr/>
              <p:nvPr/>
            </p:nvSpPr>
            <p:spPr>
              <a:xfrm>
                <a:off x="3581075" y="680413"/>
                <a:ext cx="47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95" fill="none" extrusionOk="0">
                    <a:moveTo>
                      <a:pt x="1903" y="0"/>
                    </a:moveTo>
                    <a:cubicBezTo>
                      <a:pt x="1853" y="63"/>
                      <a:pt x="1765" y="240"/>
                      <a:pt x="1626" y="366"/>
                    </a:cubicBezTo>
                    <a:cubicBezTo>
                      <a:pt x="1500" y="492"/>
                      <a:pt x="1298" y="731"/>
                      <a:pt x="1109" y="756"/>
                    </a:cubicBezTo>
                    <a:cubicBezTo>
                      <a:pt x="920" y="794"/>
                      <a:pt x="693" y="693"/>
                      <a:pt x="504" y="580"/>
                    </a:cubicBezTo>
                    <a:cubicBezTo>
                      <a:pt x="315" y="454"/>
                      <a:pt x="89" y="126"/>
                      <a:pt x="0" y="38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1"/>
              <p:cNvSpPr/>
              <p:nvPr/>
            </p:nvSpPr>
            <p:spPr>
              <a:xfrm>
                <a:off x="3237375" y="378163"/>
                <a:ext cx="402950" cy="1980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20" extrusionOk="0">
                    <a:moveTo>
                      <a:pt x="12352" y="0"/>
                    </a:moveTo>
                    <a:cubicBezTo>
                      <a:pt x="11999" y="0"/>
                      <a:pt x="11598" y="63"/>
                      <a:pt x="11253" y="182"/>
                    </a:cubicBezTo>
                    <a:cubicBezTo>
                      <a:pt x="10837" y="321"/>
                      <a:pt x="10422" y="472"/>
                      <a:pt x="10043" y="837"/>
                    </a:cubicBezTo>
                    <a:cubicBezTo>
                      <a:pt x="9665" y="1203"/>
                      <a:pt x="9262" y="2060"/>
                      <a:pt x="8972" y="2362"/>
                    </a:cubicBezTo>
                    <a:cubicBezTo>
                      <a:pt x="8683" y="2664"/>
                      <a:pt x="8985" y="2601"/>
                      <a:pt x="8305" y="2652"/>
                    </a:cubicBezTo>
                    <a:cubicBezTo>
                      <a:pt x="8082" y="2669"/>
                      <a:pt x="7728" y="2674"/>
                      <a:pt x="7322" y="2674"/>
                    </a:cubicBezTo>
                    <a:cubicBezTo>
                      <a:pt x="6511" y="2674"/>
                      <a:pt x="5494" y="2652"/>
                      <a:pt x="4915" y="2652"/>
                    </a:cubicBezTo>
                    <a:cubicBezTo>
                      <a:pt x="4355" y="2652"/>
                      <a:pt x="4034" y="2586"/>
                      <a:pt x="3700" y="2586"/>
                    </a:cubicBezTo>
                    <a:cubicBezTo>
                      <a:pt x="3508" y="2586"/>
                      <a:pt x="3311" y="2608"/>
                      <a:pt x="3062" y="2677"/>
                    </a:cubicBezTo>
                    <a:cubicBezTo>
                      <a:pt x="2369" y="2866"/>
                      <a:pt x="1260" y="3647"/>
                      <a:pt x="781" y="3824"/>
                    </a:cubicBezTo>
                    <a:cubicBezTo>
                      <a:pt x="672" y="3864"/>
                      <a:pt x="586" y="3880"/>
                      <a:pt x="517" y="3880"/>
                    </a:cubicBezTo>
                    <a:cubicBezTo>
                      <a:pt x="305" y="3880"/>
                      <a:pt x="261" y="3732"/>
                      <a:pt x="194" y="3732"/>
                    </a:cubicBezTo>
                    <a:cubicBezTo>
                      <a:pt x="188" y="3732"/>
                      <a:pt x="183" y="3733"/>
                      <a:pt x="177" y="3736"/>
                    </a:cubicBezTo>
                    <a:cubicBezTo>
                      <a:pt x="76" y="3786"/>
                      <a:pt x="0" y="4063"/>
                      <a:pt x="177" y="4101"/>
                    </a:cubicBezTo>
                    <a:cubicBezTo>
                      <a:pt x="218" y="4113"/>
                      <a:pt x="284" y="4118"/>
                      <a:pt x="364" y="4118"/>
                    </a:cubicBezTo>
                    <a:cubicBezTo>
                      <a:pt x="631" y="4118"/>
                      <a:pt x="1054" y="4064"/>
                      <a:pt x="1248" y="4025"/>
                    </a:cubicBezTo>
                    <a:cubicBezTo>
                      <a:pt x="1487" y="3975"/>
                      <a:pt x="1260" y="3937"/>
                      <a:pt x="1664" y="3799"/>
                    </a:cubicBezTo>
                    <a:cubicBezTo>
                      <a:pt x="2054" y="3647"/>
                      <a:pt x="2609" y="3244"/>
                      <a:pt x="3617" y="3169"/>
                    </a:cubicBezTo>
                    <a:cubicBezTo>
                      <a:pt x="3792" y="3156"/>
                      <a:pt x="4003" y="3150"/>
                      <a:pt x="4238" y="3150"/>
                    </a:cubicBezTo>
                    <a:cubicBezTo>
                      <a:pt x="5376" y="3150"/>
                      <a:pt x="7061" y="3280"/>
                      <a:pt x="7750" y="3332"/>
                    </a:cubicBezTo>
                    <a:cubicBezTo>
                      <a:pt x="7908" y="3342"/>
                      <a:pt x="8026" y="3345"/>
                      <a:pt x="8115" y="3345"/>
                    </a:cubicBezTo>
                    <a:cubicBezTo>
                      <a:pt x="8238" y="3345"/>
                      <a:pt x="8307" y="3340"/>
                      <a:pt x="8353" y="3340"/>
                    </a:cubicBezTo>
                    <a:cubicBezTo>
                      <a:pt x="8452" y="3340"/>
                      <a:pt x="8446" y="3363"/>
                      <a:pt x="8620" y="3509"/>
                    </a:cubicBezTo>
                    <a:cubicBezTo>
                      <a:pt x="8935" y="3773"/>
                      <a:pt x="9413" y="4693"/>
                      <a:pt x="9628" y="4908"/>
                    </a:cubicBezTo>
                    <a:cubicBezTo>
                      <a:pt x="9675" y="4958"/>
                      <a:pt x="9708" y="4977"/>
                      <a:pt x="9733" y="4977"/>
                    </a:cubicBezTo>
                    <a:cubicBezTo>
                      <a:pt x="9812" y="4977"/>
                      <a:pt x="9803" y="4781"/>
                      <a:pt x="9874" y="4781"/>
                    </a:cubicBezTo>
                    <a:cubicBezTo>
                      <a:pt x="9876" y="4781"/>
                      <a:pt x="9878" y="4781"/>
                      <a:pt x="9880" y="4782"/>
                    </a:cubicBezTo>
                    <a:cubicBezTo>
                      <a:pt x="9968" y="4794"/>
                      <a:pt x="10119" y="4832"/>
                      <a:pt x="10207" y="5008"/>
                    </a:cubicBezTo>
                    <a:cubicBezTo>
                      <a:pt x="10296" y="5197"/>
                      <a:pt x="10359" y="5588"/>
                      <a:pt x="10396" y="5840"/>
                    </a:cubicBezTo>
                    <a:cubicBezTo>
                      <a:pt x="10434" y="6092"/>
                      <a:pt x="10270" y="6269"/>
                      <a:pt x="10434" y="6521"/>
                    </a:cubicBezTo>
                    <a:cubicBezTo>
                      <a:pt x="10598" y="6773"/>
                      <a:pt x="11178" y="7088"/>
                      <a:pt x="11379" y="7327"/>
                    </a:cubicBezTo>
                    <a:cubicBezTo>
                      <a:pt x="11568" y="7554"/>
                      <a:pt x="11530" y="7919"/>
                      <a:pt x="11581" y="7919"/>
                    </a:cubicBezTo>
                    <a:cubicBezTo>
                      <a:pt x="11582" y="7919"/>
                      <a:pt x="11582" y="7920"/>
                      <a:pt x="11583" y="7920"/>
                    </a:cubicBezTo>
                    <a:cubicBezTo>
                      <a:pt x="11643" y="7920"/>
                      <a:pt x="11607" y="7365"/>
                      <a:pt x="11707" y="7352"/>
                    </a:cubicBezTo>
                    <a:cubicBezTo>
                      <a:pt x="11708" y="7352"/>
                      <a:pt x="11710" y="7352"/>
                      <a:pt x="11711" y="7352"/>
                    </a:cubicBezTo>
                    <a:cubicBezTo>
                      <a:pt x="11829" y="7352"/>
                      <a:pt x="12186" y="7869"/>
                      <a:pt x="12224" y="7869"/>
                    </a:cubicBezTo>
                    <a:cubicBezTo>
                      <a:pt x="12261" y="7869"/>
                      <a:pt x="11909" y="7440"/>
                      <a:pt x="11934" y="7377"/>
                    </a:cubicBezTo>
                    <a:cubicBezTo>
                      <a:pt x="11940" y="7365"/>
                      <a:pt x="11957" y="7360"/>
                      <a:pt x="11982" y="7360"/>
                    </a:cubicBezTo>
                    <a:cubicBezTo>
                      <a:pt x="12092" y="7360"/>
                      <a:pt x="12353" y="7461"/>
                      <a:pt x="12421" y="7461"/>
                    </a:cubicBezTo>
                    <a:cubicBezTo>
                      <a:pt x="12432" y="7461"/>
                      <a:pt x="12438" y="7459"/>
                      <a:pt x="12438" y="7453"/>
                    </a:cubicBezTo>
                    <a:cubicBezTo>
                      <a:pt x="12438" y="7403"/>
                      <a:pt x="11921" y="7151"/>
                      <a:pt x="11921" y="7062"/>
                    </a:cubicBezTo>
                    <a:cubicBezTo>
                      <a:pt x="11909" y="6974"/>
                      <a:pt x="12400" y="6949"/>
                      <a:pt x="12375" y="6911"/>
                    </a:cubicBezTo>
                    <a:cubicBezTo>
                      <a:pt x="12350" y="6861"/>
                      <a:pt x="11871" y="6873"/>
                      <a:pt x="11770" y="6810"/>
                    </a:cubicBezTo>
                    <a:cubicBezTo>
                      <a:pt x="11669" y="6735"/>
                      <a:pt x="11858" y="6521"/>
                      <a:pt x="11770" y="6470"/>
                    </a:cubicBezTo>
                    <a:cubicBezTo>
                      <a:pt x="11755" y="6461"/>
                      <a:pt x="11733" y="6458"/>
                      <a:pt x="11707" y="6458"/>
                    </a:cubicBezTo>
                    <a:cubicBezTo>
                      <a:pt x="11608" y="6458"/>
                      <a:pt x="11447" y="6507"/>
                      <a:pt x="11332" y="6507"/>
                    </a:cubicBezTo>
                    <a:cubicBezTo>
                      <a:pt x="11302" y="6507"/>
                      <a:pt x="11275" y="6504"/>
                      <a:pt x="11253" y="6495"/>
                    </a:cubicBezTo>
                    <a:cubicBezTo>
                      <a:pt x="11115" y="6445"/>
                      <a:pt x="10900" y="6231"/>
                      <a:pt x="11001" y="6155"/>
                    </a:cubicBezTo>
                    <a:cubicBezTo>
                      <a:pt x="11102" y="6079"/>
                      <a:pt x="11619" y="6130"/>
                      <a:pt x="11833" y="6029"/>
                    </a:cubicBezTo>
                    <a:cubicBezTo>
                      <a:pt x="12036" y="5934"/>
                      <a:pt x="11968" y="5534"/>
                      <a:pt x="12237" y="5534"/>
                    </a:cubicBezTo>
                    <a:cubicBezTo>
                      <a:pt x="12253" y="5534"/>
                      <a:pt x="12269" y="5535"/>
                      <a:pt x="12287" y="5538"/>
                    </a:cubicBezTo>
                    <a:cubicBezTo>
                      <a:pt x="12614" y="5575"/>
                      <a:pt x="13496" y="6105"/>
                      <a:pt x="13799" y="6306"/>
                    </a:cubicBezTo>
                    <a:cubicBezTo>
                      <a:pt x="14089" y="6521"/>
                      <a:pt x="13950" y="6697"/>
                      <a:pt x="14101" y="6810"/>
                    </a:cubicBezTo>
                    <a:cubicBezTo>
                      <a:pt x="14228" y="6895"/>
                      <a:pt x="14487" y="6971"/>
                      <a:pt x="14628" y="6971"/>
                    </a:cubicBezTo>
                    <a:cubicBezTo>
                      <a:pt x="14655" y="6971"/>
                      <a:pt x="14677" y="6968"/>
                      <a:pt x="14693" y="6962"/>
                    </a:cubicBezTo>
                    <a:cubicBezTo>
                      <a:pt x="14794" y="6924"/>
                      <a:pt x="14769" y="6672"/>
                      <a:pt x="14706" y="6546"/>
                    </a:cubicBezTo>
                    <a:cubicBezTo>
                      <a:pt x="14656" y="6420"/>
                      <a:pt x="14404" y="6306"/>
                      <a:pt x="14341" y="6180"/>
                    </a:cubicBezTo>
                    <a:cubicBezTo>
                      <a:pt x="14265" y="6054"/>
                      <a:pt x="14189" y="5827"/>
                      <a:pt x="14278" y="5790"/>
                    </a:cubicBezTo>
                    <a:cubicBezTo>
                      <a:pt x="14283" y="5787"/>
                      <a:pt x="14290" y="5786"/>
                      <a:pt x="14297" y="5786"/>
                    </a:cubicBezTo>
                    <a:cubicBezTo>
                      <a:pt x="14386" y="5786"/>
                      <a:pt x="14605" y="5958"/>
                      <a:pt x="14776" y="5958"/>
                    </a:cubicBezTo>
                    <a:cubicBezTo>
                      <a:pt x="14791" y="5958"/>
                      <a:pt x="14806" y="5956"/>
                      <a:pt x="14819" y="5953"/>
                    </a:cubicBezTo>
                    <a:cubicBezTo>
                      <a:pt x="14996" y="5916"/>
                      <a:pt x="15235" y="5601"/>
                      <a:pt x="15399" y="5563"/>
                    </a:cubicBezTo>
                    <a:cubicBezTo>
                      <a:pt x="15417" y="5557"/>
                      <a:pt x="15434" y="5554"/>
                      <a:pt x="15451" y="5554"/>
                    </a:cubicBezTo>
                    <a:cubicBezTo>
                      <a:pt x="15572" y="5554"/>
                      <a:pt x="15667" y="5689"/>
                      <a:pt x="15743" y="5689"/>
                    </a:cubicBezTo>
                    <a:cubicBezTo>
                      <a:pt x="15746" y="5689"/>
                      <a:pt x="15749" y="5689"/>
                      <a:pt x="15752" y="5689"/>
                    </a:cubicBezTo>
                    <a:cubicBezTo>
                      <a:pt x="15840" y="5676"/>
                      <a:pt x="15916" y="5563"/>
                      <a:pt x="15903" y="5487"/>
                    </a:cubicBezTo>
                    <a:cubicBezTo>
                      <a:pt x="15878" y="5399"/>
                      <a:pt x="15664" y="5412"/>
                      <a:pt x="15651" y="5172"/>
                    </a:cubicBezTo>
                    <a:cubicBezTo>
                      <a:pt x="15626" y="4933"/>
                      <a:pt x="15752" y="4403"/>
                      <a:pt x="15777" y="4051"/>
                    </a:cubicBezTo>
                    <a:cubicBezTo>
                      <a:pt x="15790" y="3698"/>
                      <a:pt x="15727" y="3383"/>
                      <a:pt x="15777" y="3068"/>
                    </a:cubicBezTo>
                    <a:cubicBezTo>
                      <a:pt x="15828" y="2753"/>
                      <a:pt x="16054" y="2425"/>
                      <a:pt x="16080" y="2160"/>
                    </a:cubicBezTo>
                    <a:cubicBezTo>
                      <a:pt x="16117" y="1883"/>
                      <a:pt x="16017" y="1581"/>
                      <a:pt x="15941" y="1430"/>
                    </a:cubicBezTo>
                    <a:cubicBezTo>
                      <a:pt x="15881" y="1309"/>
                      <a:pt x="15813" y="1205"/>
                      <a:pt x="15724" y="1205"/>
                    </a:cubicBezTo>
                    <a:cubicBezTo>
                      <a:pt x="15701" y="1205"/>
                      <a:pt x="15677" y="1212"/>
                      <a:pt x="15651" y="1228"/>
                    </a:cubicBezTo>
                    <a:cubicBezTo>
                      <a:pt x="15513" y="1291"/>
                      <a:pt x="15298" y="1871"/>
                      <a:pt x="15122" y="1871"/>
                    </a:cubicBezTo>
                    <a:cubicBezTo>
                      <a:pt x="14958" y="1871"/>
                      <a:pt x="14908" y="1493"/>
                      <a:pt x="14643" y="1228"/>
                    </a:cubicBezTo>
                    <a:cubicBezTo>
                      <a:pt x="14391" y="963"/>
                      <a:pt x="13937" y="497"/>
                      <a:pt x="13585" y="283"/>
                    </a:cubicBezTo>
                    <a:cubicBezTo>
                      <a:pt x="13232" y="81"/>
                      <a:pt x="12904" y="18"/>
                      <a:pt x="12526" y="6"/>
                    </a:cubicBezTo>
                    <a:cubicBezTo>
                      <a:pt x="12470" y="2"/>
                      <a:pt x="12411" y="0"/>
                      <a:pt x="12352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1"/>
              <p:cNvSpPr/>
              <p:nvPr/>
            </p:nvSpPr>
            <p:spPr>
              <a:xfrm>
                <a:off x="3237375" y="377663"/>
                <a:ext cx="402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52" fill="none" extrusionOk="0">
                    <a:moveTo>
                      <a:pt x="8305" y="2672"/>
                    </a:moveTo>
                    <a:cubicBezTo>
                      <a:pt x="8985" y="2621"/>
                      <a:pt x="8683" y="2684"/>
                      <a:pt x="8972" y="2382"/>
                    </a:cubicBezTo>
                    <a:cubicBezTo>
                      <a:pt x="9262" y="2080"/>
                      <a:pt x="9665" y="1223"/>
                      <a:pt x="10043" y="857"/>
                    </a:cubicBezTo>
                    <a:cubicBezTo>
                      <a:pt x="10422" y="492"/>
                      <a:pt x="10837" y="341"/>
                      <a:pt x="11253" y="202"/>
                    </a:cubicBezTo>
                    <a:cubicBezTo>
                      <a:pt x="11656" y="63"/>
                      <a:pt x="12135" y="0"/>
                      <a:pt x="12526" y="26"/>
                    </a:cubicBezTo>
                    <a:cubicBezTo>
                      <a:pt x="12904" y="38"/>
                      <a:pt x="13232" y="101"/>
                      <a:pt x="13585" y="303"/>
                    </a:cubicBezTo>
                    <a:cubicBezTo>
                      <a:pt x="13937" y="517"/>
                      <a:pt x="14391" y="983"/>
                      <a:pt x="14643" y="1248"/>
                    </a:cubicBezTo>
                    <a:cubicBezTo>
                      <a:pt x="14908" y="1513"/>
                      <a:pt x="14958" y="1891"/>
                      <a:pt x="15122" y="1891"/>
                    </a:cubicBezTo>
                    <a:cubicBezTo>
                      <a:pt x="15298" y="1891"/>
                      <a:pt x="15513" y="1311"/>
                      <a:pt x="15651" y="1248"/>
                    </a:cubicBezTo>
                    <a:cubicBezTo>
                      <a:pt x="15777" y="1172"/>
                      <a:pt x="15865" y="1298"/>
                      <a:pt x="15941" y="1450"/>
                    </a:cubicBezTo>
                    <a:cubicBezTo>
                      <a:pt x="16017" y="1601"/>
                      <a:pt x="16117" y="1903"/>
                      <a:pt x="16080" y="2180"/>
                    </a:cubicBezTo>
                    <a:cubicBezTo>
                      <a:pt x="16054" y="2445"/>
                      <a:pt x="15828" y="2773"/>
                      <a:pt x="15777" y="3088"/>
                    </a:cubicBezTo>
                    <a:cubicBezTo>
                      <a:pt x="15727" y="3403"/>
                      <a:pt x="15790" y="3718"/>
                      <a:pt x="15777" y="4071"/>
                    </a:cubicBezTo>
                    <a:cubicBezTo>
                      <a:pt x="15752" y="4423"/>
                      <a:pt x="15626" y="4953"/>
                      <a:pt x="15651" y="5192"/>
                    </a:cubicBezTo>
                    <a:cubicBezTo>
                      <a:pt x="15664" y="5432"/>
                      <a:pt x="15878" y="5419"/>
                      <a:pt x="15903" y="5507"/>
                    </a:cubicBezTo>
                    <a:cubicBezTo>
                      <a:pt x="15916" y="5583"/>
                      <a:pt x="15840" y="5696"/>
                      <a:pt x="15752" y="5709"/>
                    </a:cubicBezTo>
                    <a:cubicBezTo>
                      <a:pt x="15664" y="5721"/>
                      <a:pt x="15550" y="5532"/>
                      <a:pt x="15399" y="5583"/>
                    </a:cubicBezTo>
                    <a:cubicBezTo>
                      <a:pt x="15235" y="5621"/>
                      <a:pt x="14996" y="5936"/>
                      <a:pt x="14819" y="5973"/>
                    </a:cubicBezTo>
                    <a:cubicBezTo>
                      <a:pt x="14630" y="6011"/>
                      <a:pt x="14353" y="5772"/>
                      <a:pt x="14278" y="5810"/>
                    </a:cubicBezTo>
                    <a:cubicBezTo>
                      <a:pt x="14189" y="5847"/>
                      <a:pt x="14265" y="6074"/>
                      <a:pt x="14341" y="6200"/>
                    </a:cubicBezTo>
                    <a:cubicBezTo>
                      <a:pt x="14404" y="6326"/>
                      <a:pt x="14656" y="6440"/>
                      <a:pt x="14706" y="6566"/>
                    </a:cubicBezTo>
                    <a:cubicBezTo>
                      <a:pt x="14769" y="6692"/>
                      <a:pt x="14794" y="6944"/>
                      <a:pt x="14693" y="6982"/>
                    </a:cubicBezTo>
                    <a:cubicBezTo>
                      <a:pt x="14593" y="7019"/>
                      <a:pt x="14252" y="6931"/>
                      <a:pt x="14101" y="6830"/>
                    </a:cubicBezTo>
                    <a:cubicBezTo>
                      <a:pt x="13950" y="6717"/>
                      <a:pt x="14089" y="6541"/>
                      <a:pt x="13799" y="6326"/>
                    </a:cubicBezTo>
                    <a:cubicBezTo>
                      <a:pt x="13496" y="6125"/>
                      <a:pt x="12614" y="5595"/>
                      <a:pt x="12287" y="5558"/>
                    </a:cubicBezTo>
                    <a:cubicBezTo>
                      <a:pt x="11959" y="5507"/>
                      <a:pt x="12047" y="5948"/>
                      <a:pt x="11833" y="6049"/>
                    </a:cubicBezTo>
                    <a:cubicBezTo>
                      <a:pt x="11619" y="6150"/>
                      <a:pt x="11102" y="6099"/>
                      <a:pt x="11001" y="6175"/>
                    </a:cubicBezTo>
                    <a:cubicBezTo>
                      <a:pt x="10900" y="6251"/>
                      <a:pt x="11115" y="6465"/>
                      <a:pt x="11253" y="6515"/>
                    </a:cubicBezTo>
                    <a:cubicBezTo>
                      <a:pt x="11379" y="6566"/>
                      <a:pt x="11682" y="6440"/>
                      <a:pt x="11770" y="6490"/>
                    </a:cubicBezTo>
                    <a:cubicBezTo>
                      <a:pt x="11858" y="6541"/>
                      <a:pt x="11669" y="6755"/>
                      <a:pt x="11770" y="6830"/>
                    </a:cubicBezTo>
                    <a:cubicBezTo>
                      <a:pt x="11871" y="6893"/>
                      <a:pt x="12350" y="6881"/>
                      <a:pt x="12375" y="6931"/>
                    </a:cubicBezTo>
                    <a:cubicBezTo>
                      <a:pt x="12400" y="6969"/>
                      <a:pt x="11909" y="6994"/>
                      <a:pt x="11921" y="7082"/>
                    </a:cubicBezTo>
                    <a:cubicBezTo>
                      <a:pt x="11921" y="7171"/>
                      <a:pt x="12438" y="7423"/>
                      <a:pt x="12438" y="7473"/>
                    </a:cubicBezTo>
                    <a:cubicBezTo>
                      <a:pt x="12438" y="7523"/>
                      <a:pt x="11972" y="7322"/>
                      <a:pt x="11934" y="7397"/>
                    </a:cubicBezTo>
                    <a:cubicBezTo>
                      <a:pt x="11909" y="7460"/>
                      <a:pt x="12261" y="7889"/>
                      <a:pt x="12224" y="7889"/>
                    </a:cubicBezTo>
                    <a:cubicBezTo>
                      <a:pt x="12186" y="7889"/>
                      <a:pt x="11820" y="7360"/>
                      <a:pt x="11707" y="7372"/>
                    </a:cubicBezTo>
                    <a:cubicBezTo>
                      <a:pt x="11606" y="7385"/>
                      <a:pt x="11644" y="7952"/>
                      <a:pt x="11581" y="7939"/>
                    </a:cubicBezTo>
                    <a:cubicBezTo>
                      <a:pt x="11530" y="7939"/>
                      <a:pt x="11568" y="7574"/>
                      <a:pt x="11379" y="7347"/>
                    </a:cubicBezTo>
                    <a:cubicBezTo>
                      <a:pt x="11178" y="7108"/>
                      <a:pt x="10598" y="6793"/>
                      <a:pt x="10434" y="6541"/>
                    </a:cubicBezTo>
                    <a:cubicBezTo>
                      <a:pt x="10270" y="6289"/>
                      <a:pt x="10434" y="6112"/>
                      <a:pt x="10396" y="5860"/>
                    </a:cubicBezTo>
                    <a:cubicBezTo>
                      <a:pt x="10359" y="5608"/>
                      <a:pt x="10296" y="5217"/>
                      <a:pt x="10207" y="5028"/>
                    </a:cubicBezTo>
                    <a:cubicBezTo>
                      <a:pt x="10119" y="4852"/>
                      <a:pt x="9968" y="4814"/>
                      <a:pt x="9880" y="4802"/>
                    </a:cubicBezTo>
                    <a:cubicBezTo>
                      <a:pt x="9779" y="4789"/>
                      <a:pt x="9829" y="5142"/>
                      <a:pt x="9628" y="4928"/>
                    </a:cubicBezTo>
                    <a:cubicBezTo>
                      <a:pt x="9413" y="4713"/>
                      <a:pt x="8935" y="3793"/>
                      <a:pt x="8620" y="3529"/>
                    </a:cubicBezTo>
                    <a:cubicBezTo>
                      <a:pt x="8305" y="3264"/>
                      <a:pt x="8582" y="3403"/>
                      <a:pt x="7750" y="3352"/>
                    </a:cubicBezTo>
                    <a:cubicBezTo>
                      <a:pt x="6918" y="3289"/>
                      <a:pt x="4637" y="3113"/>
                      <a:pt x="3617" y="3189"/>
                    </a:cubicBezTo>
                    <a:cubicBezTo>
                      <a:pt x="2609" y="3264"/>
                      <a:pt x="2054" y="3667"/>
                      <a:pt x="1664" y="3819"/>
                    </a:cubicBezTo>
                    <a:cubicBezTo>
                      <a:pt x="1260" y="3957"/>
                      <a:pt x="1487" y="3995"/>
                      <a:pt x="1248" y="4045"/>
                    </a:cubicBezTo>
                    <a:cubicBezTo>
                      <a:pt x="996" y="4096"/>
                      <a:pt x="353" y="4171"/>
                      <a:pt x="177" y="4121"/>
                    </a:cubicBezTo>
                    <a:cubicBezTo>
                      <a:pt x="0" y="4083"/>
                      <a:pt x="76" y="3806"/>
                      <a:pt x="177" y="3756"/>
                    </a:cubicBezTo>
                    <a:cubicBezTo>
                      <a:pt x="277" y="3718"/>
                      <a:pt x="303" y="4020"/>
                      <a:pt x="781" y="3844"/>
                    </a:cubicBezTo>
                    <a:cubicBezTo>
                      <a:pt x="1260" y="3667"/>
                      <a:pt x="2369" y="2886"/>
                      <a:pt x="3062" y="2697"/>
                    </a:cubicBezTo>
                    <a:cubicBezTo>
                      <a:pt x="3743" y="2508"/>
                      <a:pt x="4033" y="2672"/>
                      <a:pt x="4915" y="2672"/>
                    </a:cubicBezTo>
                    <a:cubicBezTo>
                      <a:pt x="5784" y="2672"/>
                      <a:pt x="7637" y="2722"/>
                      <a:pt x="8305" y="2672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>
                <a:off x="3581375" y="464413"/>
                <a:ext cx="1137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33" extrusionOk="0">
                    <a:moveTo>
                      <a:pt x="358" y="1"/>
                    </a:moveTo>
                    <a:cubicBezTo>
                      <a:pt x="271" y="1"/>
                      <a:pt x="95" y="98"/>
                      <a:pt x="51" y="185"/>
                    </a:cubicBezTo>
                    <a:cubicBezTo>
                      <a:pt x="1" y="286"/>
                      <a:pt x="14" y="588"/>
                      <a:pt x="77" y="626"/>
                    </a:cubicBezTo>
                    <a:cubicBezTo>
                      <a:pt x="84" y="630"/>
                      <a:pt x="93" y="632"/>
                      <a:pt x="104" y="632"/>
                    </a:cubicBezTo>
                    <a:cubicBezTo>
                      <a:pt x="187" y="632"/>
                      <a:pt x="360" y="513"/>
                      <a:pt x="404" y="424"/>
                    </a:cubicBezTo>
                    <a:cubicBezTo>
                      <a:pt x="455" y="323"/>
                      <a:pt x="442" y="46"/>
                      <a:pt x="392" y="8"/>
                    </a:cubicBezTo>
                    <a:cubicBezTo>
                      <a:pt x="383" y="3"/>
                      <a:pt x="372" y="1"/>
                      <a:pt x="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1"/>
              <p:cNvSpPr/>
              <p:nvPr/>
            </p:nvSpPr>
            <p:spPr>
              <a:xfrm>
                <a:off x="3581375" y="463663"/>
                <a:ext cx="113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694" fill="none" extrusionOk="0">
                    <a:moveTo>
                      <a:pt x="392" y="38"/>
                    </a:moveTo>
                    <a:cubicBezTo>
                      <a:pt x="442" y="76"/>
                      <a:pt x="455" y="353"/>
                      <a:pt x="404" y="454"/>
                    </a:cubicBezTo>
                    <a:cubicBezTo>
                      <a:pt x="354" y="555"/>
                      <a:pt x="140" y="694"/>
                      <a:pt x="77" y="656"/>
                    </a:cubicBezTo>
                    <a:cubicBezTo>
                      <a:pt x="14" y="618"/>
                      <a:pt x="1" y="316"/>
                      <a:pt x="51" y="215"/>
                    </a:cubicBezTo>
                    <a:cubicBezTo>
                      <a:pt x="102" y="114"/>
                      <a:pt x="329" y="1"/>
                      <a:pt x="392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1"/>
              <p:cNvSpPr/>
              <p:nvPr/>
            </p:nvSpPr>
            <p:spPr>
              <a:xfrm>
                <a:off x="3617325" y="474288"/>
                <a:ext cx="7875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315" h="585" extrusionOk="0">
                    <a:moveTo>
                      <a:pt x="216" y="1"/>
                    </a:moveTo>
                    <a:cubicBezTo>
                      <a:pt x="156" y="1"/>
                      <a:pt x="0" y="275"/>
                      <a:pt x="12" y="369"/>
                    </a:cubicBezTo>
                    <a:cubicBezTo>
                      <a:pt x="23" y="445"/>
                      <a:pt x="190" y="584"/>
                      <a:pt x="254" y="584"/>
                    </a:cubicBezTo>
                    <a:cubicBezTo>
                      <a:pt x="265" y="584"/>
                      <a:pt x="273" y="580"/>
                      <a:pt x="277" y="571"/>
                    </a:cubicBezTo>
                    <a:cubicBezTo>
                      <a:pt x="315" y="508"/>
                      <a:pt x="264" y="29"/>
                      <a:pt x="226" y="4"/>
                    </a:cubicBezTo>
                    <a:cubicBezTo>
                      <a:pt x="223" y="2"/>
                      <a:pt x="220" y="1"/>
                      <a:pt x="2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1"/>
              <p:cNvSpPr/>
              <p:nvPr/>
            </p:nvSpPr>
            <p:spPr>
              <a:xfrm>
                <a:off x="3617300" y="473438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27" y="38"/>
                    </a:moveTo>
                    <a:cubicBezTo>
                      <a:pt x="265" y="63"/>
                      <a:pt x="316" y="542"/>
                      <a:pt x="278" y="605"/>
                    </a:cubicBezTo>
                    <a:cubicBezTo>
                      <a:pt x="253" y="668"/>
                      <a:pt x="26" y="492"/>
                      <a:pt x="13" y="403"/>
                    </a:cubicBezTo>
                    <a:cubicBezTo>
                      <a:pt x="0" y="303"/>
                      <a:pt x="177" y="0"/>
                      <a:pt x="227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1"/>
              <p:cNvSpPr/>
              <p:nvPr/>
            </p:nvSpPr>
            <p:spPr>
              <a:xfrm>
                <a:off x="3557750" y="405388"/>
                <a:ext cx="27750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5" extrusionOk="0">
                    <a:moveTo>
                      <a:pt x="429" y="0"/>
                    </a:moveTo>
                    <a:cubicBezTo>
                      <a:pt x="366" y="0"/>
                      <a:pt x="291" y="26"/>
                      <a:pt x="228" y="114"/>
                    </a:cubicBezTo>
                    <a:cubicBezTo>
                      <a:pt x="165" y="189"/>
                      <a:pt x="64" y="303"/>
                      <a:pt x="39" y="492"/>
                    </a:cubicBezTo>
                    <a:cubicBezTo>
                      <a:pt x="13" y="693"/>
                      <a:pt x="1" y="1034"/>
                      <a:pt x="64" y="1298"/>
                    </a:cubicBezTo>
                    <a:cubicBezTo>
                      <a:pt x="127" y="1575"/>
                      <a:pt x="354" y="1979"/>
                      <a:pt x="417" y="2105"/>
                    </a:cubicBezTo>
                    <a:lnTo>
                      <a:pt x="1059" y="1563"/>
                    </a:lnTo>
                    <a:cubicBezTo>
                      <a:pt x="1059" y="1437"/>
                      <a:pt x="1110" y="1071"/>
                      <a:pt x="1034" y="832"/>
                    </a:cubicBezTo>
                    <a:cubicBezTo>
                      <a:pt x="971" y="605"/>
                      <a:pt x="744" y="303"/>
                      <a:pt x="643" y="164"/>
                    </a:cubicBezTo>
                    <a:cubicBezTo>
                      <a:pt x="543" y="26"/>
                      <a:pt x="505" y="13"/>
                      <a:pt x="42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1"/>
              <p:cNvSpPr/>
              <p:nvPr/>
            </p:nvSpPr>
            <p:spPr>
              <a:xfrm>
                <a:off x="3557750" y="405388"/>
                <a:ext cx="27750" cy="526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5" fill="none" extrusionOk="0">
                    <a:moveTo>
                      <a:pt x="1059" y="1563"/>
                    </a:moveTo>
                    <a:cubicBezTo>
                      <a:pt x="1059" y="1437"/>
                      <a:pt x="1110" y="1071"/>
                      <a:pt x="1034" y="832"/>
                    </a:cubicBezTo>
                    <a:cubicBezTo>
                      <a:pt x="971" y="605"/>
                      <a:pt x="744" y="303"/>
                      <a:pt x="643" y="164"/>
                    </a:cubicBezTo>
                    <a:cubicBezTo>
                      <a:pt x="543" y="26"/>
                      <a:pt x="505" y="13"/>
                      <a:pt x="429" y="0"/>
                    </a:cubicBezTo>
                    <a:cubicBezTo>
                      <a:pt x="366" y="0"/>
                      <a:pt x="291" y="26"/>
                      <a:pt x="228" y="114"/>
                    </a:cubicBezTo>
                    <a:cubicBezTo>
                      <a:pt x="165" y="189"/>
                      <a:pt x="64" y="303"/>
                      <a:pt x="39" y="492"/>
                    </a:cubicBezTo>
                    <a:cubicBezTo>
                      <a:pt x="13" y="693"/>
                      <a:pt x="1" y="1034"/>
                      <a:pt x="64" y="1298"/>
                    </a:cubicBezTo>
                    <a:cubicBezTo>
                      <a:pt x="127" y="1575"/>
                      <a:pt x="354" y="1979"/>
                      <a:pt x="417" y="210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1"/>
              <p:cNvSpPr/>
              <p:nvPr/>
            </p:nvSpPr>
            <p:spPr>
              <a:xfrm>
                <a:off x="3581075" y="508088"/>
                <a:ext cx="47600" cy="1880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52" extrusionOk="0">
                    <a:moveTo>
                      <a:pt x="1903" y="0"/>
                    </a:moveTo>
                    <a:lnTo>
                      <a:pt x="0" y="26"/>
                    </a:lnTo>
                    <a:cubicBezTo>
                      <a:pt x="89" y="114"/>
                      <a:pt x="315" y="441"/>
                      <a:pt x="504" y="567"/>
                    </a:cubicBezTo>
                    <a:cubicBezTo>
                      <a:pt x="666" y="664"/>
                      <a:pt x="855" y="752"/>
                      <a:pt x="1024" y="752"/>
                    </a:cubicBezTo>
                    <a:cubicBezTo>
                      <a:pt x="1053" y="752"/>
                      <a:pt x="1082" y="749"/>
                      <a:pt x="1109" y="744"/>
                    </a:cubicBezTo>
                    <a:cubicBezTo>
                      <a:pt x="1298" y="719"/>
                      <a:pt x="1500" y="479"/>
                      <a:pt x="1626" y="353"/>
                    </a:cubicBezTo>
                    <a:cubicBezTo>
                      <a:pt x="1765" y="227"/>
                      <a:pt x="1853" y="51"/>
                      <a:pt x="19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1"/>
              <p:cNvSpPr/>
              <p:nvPr/>
            </p:nvSpPr>
            <p:spPr>
              <a:xfrm>
                <a:off x="3581075" y="508088"/>
                <a:ext cx="4760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82" fill="none" extrusionOk="0">
                    <a:moveTo>
                      <a:pt x="1903" y="0"/>
                    </a:moveTo>
                    <a:cubicBezTo>
                      <a:pt x="1853" y="51"/>
                      <a:pt x="1765" y="227"/>
                      <a:pt x="1626" y="353"/>
                    </a:cubicBezTo>
                    <a:cubicBezTo>
                      <a:pt x="1500" y="479"/>
                      <a:pt x="1298" y="719"/>
                      <a:pt x="1109" y="744"/>
                    </a:cubicBezTo>
                    <a:cubicBezTo>
                      <a:pt x="920" y="782"/>
                      <a:pt x="693" y="681"/>
                      <a:pt x="504" y="567"/>
                    </a:cubicBezTo>
                    <a:cubicBezTo>
                      <a:pt x="315" y="441"/>
                      <a:pt x="89" y="114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1"/>
              <p:cNvSpPr/>
              <p:nvPr/>
            </p:nvSpPr>
            <p:spPr>
              <a:xfrm>
                <a:off x="2755538" y="2127025"/>
                <a:ext cx="4026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7940" extrusionOk="0">
                    <a:moveTo>
                      <a:pt x="8305" y="2659"/>
                    </a:moveTo>
                    <a:cubicBezTo>
                      <a:pt x="8985" y="2609"/>
                      <a:pt x="8683" y="2684"/>
                      <a:pt x="8973" y="2382"/>
                    </a:cubicBezTo>
                    <a:cubicBezTo>
                      <a:pt x="9263" y="2079"/>
                      <a:pt x="9653" y="1210"/>
                      <a:pt x="10031" y="845"/>
                    </a:cubicBezTo>
                    <a:cubicBezTo>
                      <a:pt x="10409" y="479"/>
                      <a:pt x="10825" y="328"/>
                      <a:pt x="11241" y="189"/>
                    </a:cubicBezTo>
                    <a:cubicBezTo>
                      <a:pt x="11657" y="63"/>
                      <a:pt x="12123" y="0"/>
                      <a:pt x="12514" y="13"/>
                    </a:cubicBezTo>
                    <a:cubicBezTo>
                      <a:pt x="12904" y="25"/>
                      <a:pt x="13220" y="101"/>
                      <a:pt x="13572" y="303"/>
                    </a:cubicBezTo>
                    <a:cubicBezTo>
                      <a:pt x="13925" y="504"/>
                      <a:pt x="14379" y="971"/>
                      <a:pt x="14643" y="1235"/>
                    </a:cubicBezTo>
                    <a:cubicBezTo>
                      <a:pt x="14896" y="1500"/>
                      <a:pt x="14959" y="1878"/>
                      <a:pt x="15122" y="1878"/>
                    </a:cubicBezTo>
                    <a:cubicBezTo>
                      <a:pt x="15286" y="1878"/>
                      <a:pt x="15500" y="1311"/>
                      <a:pt x="15639" y="1235"/>
                    </a:cubicBezTo>
                    <a:cubicBezTo>
                      <a:pt x="15778" y="1160"/>
                      <a:pt x="15853" y="1286"/>
                      <a:pt x="15929" y="1437"/>
                    </a:cubicBezTo>
                    <a:cubicBezTo>
                      <a:pt x="16004" y="1601"/>
                      <a:pt x="16105" y="1890"/>
                      <a:pt x="16080" y="2168"/>
                    </a:cubicBezTo>
                    <a:cubicBezTo>
                      <a:pt x="16055" y="2445"/>
                      <a:pt x="15815" y="2760"/>
                      <a:pt x="15765" y="3075"/>
                    </a:cubicBezTo>
                    <a:cubicBezTo>
                      <a:pt x="15715" y="3390"/>
                      <a:pt x="15790" y="3718"/>
                      <a:pt x="15765" y="4070"/>
                    </a:cubicBezTo>
                    <a:cubicBezTo>
                      <a:pt x="15740" y="4411"/>
                      <a:pt x="15614" y="4940"/>
                      <a:pt x="15639" y="5179"/>
                    </a:cubicBezTo>
                    <a:cubicBezTo>
                      <a:pt x="15664" y="5419"/>
                      <a:pt x="15878" y="5406"/>
                      <a:pt x="15891" y="5494"/>
                    </a:cubicBezTo>
                    <a:cubicBezTo>
                      <a:pt x="15904" y="5583"/>
                      <a:pt x="15828" y="5683"/>
                      <a:pt x="15740" y="5696"/>
                    </a:cubicBezTo>
                    <a:cubicBezTo>
                      <a:pt x="15664" y="5709"/>
                      <a:pt x="15551" y="5532"/>
                      <a:pt x="15387" y="5570"/>
                    </a:cubicBezTo>
                    <a:cubicBezTo>
                      <a:pt x="15236" y="5608"/>
                      <a:pt x="14996" y="5923"/>
                      <a:pt x="14807" y="5961"/>
                    </a:cubicBezTo>
                    <a:cubicBezTo>
                      <a:pt x="14618" y="5999"/>
                      <a:pt x="14341" y="5759"/>
                      <a:pt x="14265" y="5809"/>
                    </a:cubicBezTo>
                    <a:cubicBezTo>
                      <a:pt x="14190" y="5847"/>
                      <a:pt x="14253" y="6074"/>
                      <a:pt x="14328" y="6188"/>
                    </a:cubicBezTo>
                    <a:cubicBezTo>
                      <a:pt x="14404" y="6314"/>
                      <a:pt x="14643" y="6427"/>
                      <a:pt x="14706" y="6553"/>
                    </a:cubicBezTo>
                    <a:cubicBezTo>
                      <a:pt x="14757" y="6692"/>
                      <a:pt x="14782" y="6931"/>
                      <a:pt x="14681" y="6969"/>
                    </a:cubicBezTo>
                    <a:cubicBezTo>
                      <a:pt x="14580" y="7019"/>
                      <a:pt x="14253" y="6931"/>
                      <a:pt x="14102" y="6818"/>
                    </a:cubicBezTo>
                    <a:cubicBezTo>
                      <a:pt x="13950" y="6704"/>
                      <a:pt x="14089" y="6540"/>
                      <a:pt x="13787" y="6326"/>
                    </a:cubicBezTo>
                    <a:cubicBezTo>
                      <a:pt x="13484" y="6112"/>
                      <a:pt x="12615" y="5595"/>
                      <a:pt x="12287" y="5545"/>
                    </a:cubicBezTo>
                    <a:cubicBezTo>
                      <a:pt x="11959" y="5494"/>
                      <a:pt x="12035" y="5936"/>
                      <a:pt x="11821" y="6036"/>
                    </a:cubicBezTo>
                    <a:cubicBezTo>
                      <a:pt x="11607" y="6137"/>
                      <a:pt x="11090" y="6087"/>
                      <a:pt x="10989" y="6162"/>
                    </a:cubicBezTo>
                    <a:cubicBezTo>
                      <a:pt x="10901" y="6251"/>
                      <a:pt x="11115" y="6452"/>
                      <a:pt x="11241" y="6503"/>
                    </a:cubicBezTo>
                    <a:cubicBezTo>
                      <a:pt x="11367" y="6553"/>
                      <a:pt x="11682" y="6427"/>
                      <a:pt x="11758" y="6477"/>
                    </a:cubicBezTo>
                    <a:cubicBezTo>
                      <a:pt x="11846" y="6528"/>
                      <a:pt x="11657" y="6742"/>
                      <a:pt x="11758" y="6818"/>
                    </a:cubicBezTo>
                    <a:cubicBezTo>
                      <a:pt x="11859" y="6893"/>
                      <a:pt x="12337" y="6881"/>
                      <a:pt x="12363" y="6918"/>
                    </a:cubicBezTo>
                    <a:cubicBezTo>
                      <a:pt x="12388" y="6969"/>
                      <a:pt x="11896" y="6981"/>
                      <a:pt x="11909" y="7082"/>
                    </a:cubicBezTo>
                    <a:cubicBezTo>
                      <a:pt x="11922" y="7170"/>
                      <a:pt x="12426" y="7410"/>
                      <a:pt x="12426" y="7460"/>
                    </a:cubicBezTo>
                    <a:cubicBezTo>
                      <a:pt x="12438" y="7523"/>
                      <a:pt x="11959" y="7322"/>
                      <a:pt x="11934" y="7385"/>
                    </a:cubicBezTo>
                    <a:cubicBezTo>
                      <a:pt x="11896" y="7460"/>
                      <a:pt x="12262" y="7889"/>
                      <a:pt x="12224" y="7876"/>
                    </a:cubicBezTo>
                    <a:cubicBezTo>
                      <a:pt x="12186" y="7876"/>
                      <a:pt x="11808" y="7359"/>
                      <a:pt x="11695" y="7359"/>
                    </a:cubicBezTo>
                    <a:cubicBezTo>
                      <a:pt x="11594" y="7372"/>
                      <a:pt x="11632" y="7939"/>
                      <a:pt x="11581" y="7939"/>
                    </a:cubicBezTo>
                    <a:cubicBezTo>
                      <a:pt x="11518" y="7927"/>
                      <a:pt x="11556" y="7574"/>
                      <a:pt x="11367" y="7334"/>
                    </a:cubicBezTo>
                    <a:cubicBezTo>
                      <a:pt x="11178" y="7107"/>
                      <a:pt x="10598" y="6780"/>
                      <a:pt x="10435" y="6528"/>
                    </a:cubicBezTo>
                    <a:cubicBezTo>
                      <a:pt x="10271" y="6288"/>
                      <a:pt x="10422" y="6112"/>
                      <a:pt x="10384" y="5860"/>
                    </a:cubicBezTo>
                    <a:cubicBezTo>
                      <a:pt x="10346" y="5608"/>
                      <a:pt x="10283" y="5205"/>
                      <a:pt x="10195" y="5028"/>
                    </a:cubicBezTo>
                    <a:cubicBezTo>
                      <a:pt x="10107" y="4852"/>
                      <a:pt x="9968" y="4814"/>
                      <a:pt x="9868" y="4789"/>
                    </a:cubicBezTo>
                    <a:cubicBezTo>
                      <a:pt x="9767" y="4776"/>
                      <a:pt x="9830" y="5129"/>
                      <a:pt x="9616" y="4927"/>
                    </a:cubicBezTo>
                    <a:cubicBezTo>
                      <a:pt x="9414" y="4713"/>
                      <a:pt x="8922" y="3781"/>
                      <a:pt x="8620" y="3516"/>
                    </a:cubicBezTo>
                    <a:cubicBezTo>
                      <a:pt x="8305" y="3251"/>
                      <a:pt x="8570" y="3390"/>
                      <a:pt x="7738" y="3340"/>
                    </a:cubicBezTo>
                    <a:cubicBezTo>
                      <a:pt x="6906" y="3277"/>
                      <a:pt x="4625" y="3100"/>
                      <a:pt x="3617" y="3176"/>
                    </a:cubicBezTo>
                    <a:cubicBezTo>
                      <a:pt x="2597" y="3264"/>
                      <a:pt x="2055" y="3667"/>
                      <a:pt x="1651" y="3806"/>
                    </a:cubicBezTo>
                    <a:cubicBezTo>
                      <a:pt x="1261" y="3944"/>
                      <a:pt x="1488" y="3982"/>
                      <a:pt x="1236" y="4033"/>
                    </a:cubicBezTo>
                    <a:cubicBezTo>
                      <a:pt x="984" y="4096"/>
                      <a:pt x="353" y="4159"/>
                      <a:pt x="177" y="4121"/>
                    </a:cubicBezTo>
                    <a:cubicBezTo>
                      <a:pt x="1" y="4070"/>
                      <a:pt x="76" y="3806"/>
                      <a:pt x="177" y="3755"/>
                    </a:cubicBezTo>
                    <a:cubicBezTo>
                      <a:pt x="278" y="3705"/>
                      <a:pt x="303" y="4007"/>
                      <a:pt x="782" y="3831"/>
                    </a:cubicBezTo>
                    <a:cubicBezTo>
                      <a:pt x="1261" y="3655"/>
                      <a:pt x="2357" y="2886"/>
                      <a:pt x="3050" y="2684"/>
                    </a:cubicBezTo>
                    <a:cubicBezTo>
                      <a:pt x="3743" y="2495"/>
                      <a:pt x="4033" y="2672"/>
                      <a:pt x="4903" y="2659"/>
                    </a:cubicBezTo>
                    <a:cubicBezTo>
                      <a:pt x="5785" y="2659"/>
                      <a:pt x="7624" y="2710"/>
                      <a:pt x="8305" y="2659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1"/>
              <p:cNvSpPr/>
              <p:nvPr/>
            </p:nvSpPr>
            <p:spPr>
              <a:xfrm>
                <a:off x="2755538" y="2127025"/>
                <a:ext cx="4026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6" h="7940" fill="none" extrusionOk="0">
                    <a:moveTo>
                      <a:pt x="8305" y="2659"/>
                    </a:moveTo>
                    <a:cubicBezTo>
                      <a:pt x="8985" y="2609"/>
                      <a:pt x="8683" y="2684"/>
                      <a:pt x="8973" y="2382"/>
                    </a:cubicBezTo>
                    <a:cubicBezTo>
                      <a:pt x="9263" y="2079"/>
                      <a:pt x="9653" y="1210"/>
                      <a:pt x="10031" y="845"/>
                    </a:cubicBezTo>
                    <a:cubicBezTo>
                      <a:pt x="10409" y="479"/>
                      <a:pt x="10825" y="328"/>
                      <a:pt x="11241" y="189"/>
                    </a:cubicBezTo>
                    <a:cubicBezTo>
                      <a:pt x="11657" y="63"/>
                      <a:pt x="12123" y="0"/>
                      <a:pt x="12514" y="13"/>
                    </a:cubicBezTo>
                    <a:cubicBezTo>
                      <a:pt x="12904" y="25"/>
                      <a:pt x="13220" y="101"/>
                      <a:pt x="13572" y="303"/>
                    </a:cubicBezTo>
                    <a:cubicBezTo>
                      <a:pt x="13925" y="504"/>
                      <a:pt x="14379" y="971"/>
                      <a:pt x="14643" y="1235"/>
                    </a:cubicBezTo>
                    <a:cubicBezTo>
                      <a:pt x="14896" y="1500"/>
                      <a:pt x="14959" y="1878"/>
                      <a:pt x="15122" y="1878"/>
                    </a:cubicBezTo>
                    <a:cubicBezTo>
                      <a:pt x="15286" y="1878"/>
                      <a:pt x="15500" y="1311"/>
                      <a:pt x="15639" y="1235"/>
                    </a:cubicBezTo>
                    <a:cubicBezTo>
                      <a:pt x="15778" y="1160"/>
                      <a:pt x="15853" y="1286"/>
                      <a:pt x="15929" y="1437"/>
                    </a:cubicBezTo>
                    <a:cubicBezTo>
                      <a:pt x="16004" y="1601"/>
                      <a:pt x="16105" y="1890"/>
                      <a:pt x="16080" y="2168"/>
                    </a:cubicBezTo>
                    <a:cubicBezTo>
                      <a:pt x="16055" y="2445"/>
                      <a:pt x="15815" y="2760"/>
                      <a:pt x="15765" y="3075"/>
                    </a:cubicBezTo>
                    <a:cubicBezTo>
                      <a:pt x="15715" y="3390"/>
                      <a:pt x="15790" y="3718"/>
                      <a:pt x="15765" y="4070"/>
                    </a:cubicBezTo>
                    <a:cubicBezTo>
                      <a:pt x="15740" y="4411"/>
                      <a:pt x="15614" y="4940"/>
                      <a:pt x="15639" y="5179"/>
                    </a:cubicBezTo>
                    <a:cubicBezTo>
                      <a:pt x="15664" y="5419"/>
                      <a:pt x="15878" y="5406"/>
                      <a:pt x="15891" y="5494"/>
                    </a:cubicBezTo>
                    <a:cubicBezTo>
                      <a:pt x="15904" y="5583"/>
                      <a:pt x="15828" y="5683"/>
                      <a:pt x="15740" y="5696"/>
                    </a:cubicBezTo>
                    <a:cubicBezTo>
                      <a:pt x="15664" y="5709"/>
                      <a:pt x="15551" y="5532"/>
                      <a:pt x="15387" y="5570"/>
                    </a:cubicBezTo>
                    <a:cubicBezTo>
                      <a:pt x="15236" y="5608"/>
                      <a:pt x="14996" y="5923"/>
                      <a:pt x="14807" y="5961"/>
                    </a:cubicBezTo>
                    <a:cubicBezTo>
                      <a:pt x="14618" y="5999"/>
                      <a:pt x="14341" y="5759"/>
                      <a:pt x="14265" y="5809"/>
                    </a:cubicBezTo>
                    <a:cubicBezTo>
                      <a:pt x="14190" y="5847"/>
                      <a:pt x="14253" y="6074"/>
                      <a:pt x="14328" y="6188"/>
                    </a:cubicBezTo>
                    <a:cubicBezTo>
                      <a:pt x="14404" y="6314"/>
                      <a:pt x="14643" y="6427"/>
                      <a:pt x="14706" y="6553"/>
                    </a:cubicBezTo>
                    <a:cubicBezTo>
                      <a:pt x="14757" y="6692"/>
                      <a:pt x="14782" y="6931"/>
                      <a:pt x="14681" y="6969"/>
                    </a:cubicBezTo>
                    <a:cubicBezTo>
                      <a:pt x="14580" y="7019"/>
                      <a:pt x="14253" y="6931"/>
                      <a:pt x="14102" y="6818"/>
                    </a:cubicBezTo>
                    <a:cubicBezTo>
                      <a:pt x="13950" y="6704"/>
                      <a:pt x="14089" y="6540"/>
                      <a:pt x="13787" y="6326"/>
                    </a:cubicBezTo>
                    <a:cubicBezTo>
                      <a:pt x="13484" y="6112"/>
                      <a:pt x="12615" y="5595"/>
                      <a:pt x="12287" y="5545"/>
                    </a:cubicBezTo>
                    <a:cubicBezTo>
                      <a:pt x="11959" y="5494"/>
                      <a:pt x="12035" y="5936"/>
                      <a:pt x="11821" y="6036"/>
                    </a:cubicBezTo>
                    <a:cubicBezTo>
                      <a:pt x="11607" y="6137"/>
                      <a:pt x="11090" y="6087"/>
                      <a:pt x="10989" y="6162"/>
                    </a:cubicBezTo>
                    <a:cubicBezTo>
                      <a:pt x="10901" y="6251"/>
                      <a:pt x="11115" y="6452"/>
                      <a:pt x="11241" y="6503"/>
                    </a:cubicBezTo>
                    <a:cubicBezTo>
                      <a:pt x="11367" y="6553"/>
                      <a:pt x="11682" y="6427"/>
                      <a:pt x="11758" y="6477"/>
                    </a:cubicBezTo>
                    <a:cubicBezTo>
                      <a:pt x="11846" y="6528"/>
                      <a:pt x="11657" y="6742"/>
                      <a:pt x="11758" y="6818"/>
                    </a:cubicBezTo>
                    <a:cubicBezTo>
                      <a:pt x="11859" y="6893"/>
                      <a:pt x="12337" y="6881"/>
                      <a:pt x="12363" y="6918"/>
                    </a:cubicBezTo>
                    <a:cubicBezTo>
                      <a:pt x="12388" y="6969"/>
                      <a:pt x="11896" y="6981"/>
                      <a:pt x="11909" y="7082"/>
                    </a:cubicBezTo>
                    <a:cubicBezTo>
                      <a:pt x="11922" y="7170"/>
                      <a:pt x="12426" y="7410"/>
                      <a:pt x="12426" y="7460"/>
                    </a:cubicBezTo>
                    <a:cubicBezTo>
                      <a:pt x="12438" y="7523"/>
                      <a:pt x="11959" y="7322"/>
                      <a:pt x="11934" y="7385"/>
                    </a:cubicBezTo>
                    <a:cubicBezTo>
                      <a:pt x="11896" y="7460"/>
                      <a:pt x="12262" y="7889"/>
                      <a:pt x="12224" y="7876"/>
                    </a:cubicBezTo>
                    <a:cubicBezTo>
                      <a:pt x="12186" y="7876"/>
                      <a:pt x="11808" y="7359"/>
                      <a:pt x="11695" y="7359"/>
                    </a:cubicBezTo>
                    <a:cubicBezTo>
                      <a:pt x="11594" y="7372"/>
                      <a:pt x="11632" y="7939"/>
                      <a:pt x="11581" y="7939"/>
                    </a:cubicBezTo>
                    <a:cubicBezTo>
                      <a:pt x="11518" y="7927"/>
                      <a:pt x="11556" y="7574"/>
                      <a:pt x="11367" y="7334"/>
                    </a:cubicBezTo>
                    <a:cubicBezTo>
                      <a:pt x="11178" y="7107"/>
                      <a:pt x="10598" y="6780"/>
                      <a:pt x="10435" y="6528"/>
                    </a:cubicBezTo>
                    <a:cubicBezTo>
                      <a:pt x="10271" y="6288"/>
                      <a:pt x="10422" y="6112"/>
                      <a:pt x="10384" y="5860"/>
                    </a:cubicBezTo>
                    <a:cubicBezTo>
                      <a:pt x="10346" y="5608"/>
                      <a:pt x="10283" y="5205"/>
                      <a:pt x="10195" y="5028"/>
                    </a:cubicBezTo>
                    <a:cubicBezTo>
                      <a:pt x="10107" y="4852"/>
                      <a:pt x="9968" y="4814"/>
                      <a:pt x="9868" y="4789"/>
                    </a:cubicBezTo>
                    <a:cubicBezTo>
                      <a:pt x="9767" y="4776"/>
                      <a:pt x="9830" y="5129"/>
                      <a:pt x="9616" y="4927"/>
                    </a:cubicBezTo>
                    <a:cubicBezTo>
                      <a:pt x="9414" y="4713"/>
                      <a:pt x="8922" y="3781"/>
                      <a:pt x="8620" y="3516"/>
                    </a:cubicBezTo>
                    <a:cubicBezTo>
                      <a:pt x="8305" y="3251"/>
                      <a:pt x="8570" y="3390"/>
                      <a:pt x="7738" y="3340"/>
                    </a:cubicBezTo>
                    <a:cubicBezTo>
                      <a:pt x="6906" y="3277"/>
                      <a:pt x="4625" y="3100"/>
                      <a:pt x="3617" y="3176"/>
                    </a:cubicBezTo>
                    <a:cubicBezTo>
                      <a:pt x="2597" y="3264"/>
                      <a:pt x="2055" y="3667"/>
                      <a:pt x="1651" y="3806"/>
                    </a:cubicBezTo>
                    <a:cubicBezTo>
                      <a:pt x="1261" y="3944"/>
                      <a:pt x="1488" y="3982"/>
                      <a:pt x="1236" y="4033"/>
                    </a:cubicBezTo>
                    <a:cubicBezTo>
                      <a:pt x="984" y="4096"/>
                      <a:pt x="353" y="4159"/>
                      <a:pt x="177" y="4121"/>
                    </a:cubicBezTo>
                    <a:cubicBezTo>
                      <a:pt x="1" y="4070"/>
                      <a:pt x="76" y="3806"/>
                      <a:pt x="177" y="3755"/>
                    </a:cubicBezTo>
                    <a:cubicBezTo>
                      <a:pt x="278" y="3705"/>
                      <a:pt x="303" y="4007"/>
                      <a:pt x="782" y="3831"/>
                    </a:cubicBezTo>
                    <a:cubicBezTo>
                      <a:pt x="1261" y="3655"/>
                      <a:pt x="2357" y="2886"/>
                      <a:pt x="3050" y="2684"/>
                    </a:cubicBezTo>
                    <a:cubicBezTo>
                      <a:pt x="3743" y="2495"/>
                      <a:pt x="4033" y="2672"/>
                      <a:pt x="4903" y="2659"/>
                    </a:cubicBezTo>
                    <a:cubicBezTo>
                      <a:pt x="5785" y="2659"/>
                      <a:pt x="7624" y="2710"/>
                      <a:pt x="8305" y="265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1"/>
              <p:cNvSpPr/>
              <p:nvPr/>
            </p:nvSpPr>
            <p:spPr>
              <a:xfrm>
                <a:off x="3099238" y="2212700"/>
                <a:ext cx="117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07" extrusionOk="0">
                    <a:moveTo>
                      <a:pt x="391" y="39"/>
                    </a:moveTo>
                    <a:cubicBezTo>
                      <a:pt x="454" y="76"/>
                      <a:pt x="467" y="354"/>
                      <a:pt x="417" y="454"/>
                    </a:cubicBezTo>
                    <a:cubicBezTo>
                      <a:pt x="366" y="555"/>
                      <a:pt x="139" y="706"/>
                      <a:pt x="76" y="669"/>
                    </a:cubicBezTo>
                    <a:cubicBezTo>
                      <a:pt x="26" y="618"/>
                      <a:pt x="1" y="328"/>
                      <a:pt x="64" y="228"/>
                    </a:cubicBezTo>
                    <a:cubicBezTo>
                      <a:pt x="114" y="114"/>
                      <a:pt x="328" y="1"/>
                      <a:pt x="391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1"/>
              <p:cNvSpPr/>
              <p:nvPr/>
            </p:nvSpPr>
            <p:spPr>
              <a:xfrm>
                <a:off x="3099238" y="2212700"/>
                <a:ext cx="1170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07" fill="none" extrusionOk="0">
                    <a:moveTo>
                      <a:pt x="391" y="39"/>
                    </a:moveTo>
                    <a:cubicBezTo>
                      <a:pt x="454" y="76"/>
                      <a:pt x="467" y="354"/>
                      <a:pt x="417" y="454"/>
                    </a:cubicBezTo>
                    <a:cubicBezTo>
                      <a:pt x="366" y="555"/>
                      <a:pt x="139" y="706"/>
                      <a:pt x="76" y="669"/>
                    </a:cubicBezTo>
                    <a:cubicBezTo>
                      <a:pt x="26" y="618"/>
                      <a:pt x="1" y="328"/>
                      <a:pt x="64" y="228"/>
                    </a:cubicBezTo>
                    <a:cubicBezTo>
                      <a:pt x="114" y="114"/>
                      <a:pt x="328" y="1"/>
                      <a:pt x="391" y="3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1"/>
              <p:cNvSpPr/>
              <p:nvPr/>
            </p:nvSpPr>
            <p:spPr>
              <a:xfrm>
                <a:off x="3135463" y="2222475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extrusionOk="0">
                    <a:moveTo>
                      <a:pt x="215" y="38"/>
                    </a:moveTo>
                    <a:cubicBezTo>
                      <a:pt x="266" y="76"/>
                      <a:pt x="316" y="555"/>
                      <a:pt x="278" y="605"/>
                    </a:cubicBezTo>
                    <a:cubicBezTo>
                      <a:pt x="240" y="668"/>
                      <a:pt x="14" y="492"/>
                      <a:pt x="1" y="404"/>
                    </a:cubicBezTo>
                    <a:cubicBezTo>
                      <a:pt x="1" y="303"/>
                      <a:pt x="165" y="0"/>
                      <a:pt x="215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1"/>
              <p:cNvSpPr/>
              <p:nvPr/>
            </p:nvSpPr>
            <p:spPr>
              <a:xfrm>
                <a:off x="3135463" y="2222475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15" y="38"/>
                    </a:moveTo>
                    <a:cubicBezTo>
                      <a:pt x="266" y="76"/>
                      <a:pt x="316" y="555"/>
                      <a:pt x="278" y="605"/>
                    </a:cubicBezTo>
                    <a:cubicBezTo>
                      <a:pt x="240" y="668"/>
                      <a:pt x="14" y="492"/>
                      <a:pt x="1" y="404"/>
                    </a:cubicBezTo>
                    <a:cubicBezTo>
                      <a:pt x="1" y="303"/>
                      <a:pt x="165" y="0"/>
                      <a:pt x="215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1"/>
              <p:cNvSpPr/>
              <p:nvPr/>
            </p:nvSpPr>
            <p:spPr>
              <a:xfrm>
                <a:off x="3075613" y="2154425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extrusionOk="0">
                    <a:moveTo>
                      <a:pt x="1072" y="1563"/>
                    </a:moveTo>
                    <a:cubicBezTo>
                      <a:pt x="1059" y="1450"/>
                      <a:pt x="1110" y="1072"/>
                      <a:pt x="1047" y="845"/>
                    </a:cubicBezTo>
                    <a:cubicBezTo>
                      <a:pt x="971" y="605"/>
                      <a:pt x="744" y="303"/>
                      <a:pt x="643" y="164"/>
                    </a:cubicBezTo>
                    <a:cubicBezTo>
                      <a:pt x="543" y="26"/>
                      <a:pt x="505" y="13"/>
                      <a:pt x="442" y="13"/>
                    </a:cubicBezTo>
                    <a:cubicBezTo>
                      <a:pt x="366" y="1"/>
                      <a:pt x="303" y="26"/>
                      <a:pt x="228" y="114"/>
                    </a:cubicBezTo>
                    <a:cubicBezTo>
                      <a:pt x="165" y="190"/>
                      <a:pt x="76" y="303"/>
                      <a:pt x="38" y="505"/>
                    </a:cubicBezTo>
                    <a:cubicBezTo>
                      <a:pt x="13" y="706"/>
                      <a:pt x="1" y="1034"/>
                      <a:pt x="64" y="1311"/>
                    </a:cubicBezTo>
                    <a:cubicBezTo>
                      <a:pt x="127" y="1576"/>
                      <a:pt x="366" y="1979"/>
                      <a:pt x="417" y="2118"/>
                    </a:cubicBez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1"/>
              <p:cNvSpPr/>
              <p:nvPr/>
            </p:nvSpPr>
            <p:spPr>
              <a:xfrm>
                <a:off x="3075613" y="2154425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fill="none" extrusionOk="0">
                    <a:moveTo>
                      <a:pt x="1072" y="1563"/>
                    </a:moveTo>
                    <a:cubicBezTo>
                      <a:pt x="1059" y="1450"/>
                      <a:pt x="1110" y="1072"/>
                      <a:pt x="1047" y="845"/>
                    </a:cubicBezTo>
                    <a:cubicBezTo>
                      <a:pt x="971" y="605"/>
                      <a:pt x="744" y="303"/>
                      <a:pt x="643" y="164"/>
                    </a:cubicBezTo>
                    <a:cubicBezTo>
                      <a:pt x="543" y="26"/>
                      <a:pt x="505" y="13"/>
                      <a:pt x="442" y="13"/>
                    </a:cubicBezTo>
                    <a:cubicBezTo>
                      <a:pt x="366" y="1"/>
                      <a:pt x="303" y="26"/>
                      <a:pt x="228" y="114"/>
                    </a:cubicBezTo>
                    <a:cubicBezTo>
                      <a:pt x="165" y="190"/>
                      <a:pt x="76" y="303"/>
                      <a:pt x="38" y="505"/>
                    </a:cubicBezTo>
                    <a:cubicBezTo>
                      <a:pt x="13" y="706"/>
                      <a:pt x="1" y="1034"/>
                      <a:pt x="64" y="1311"/>
                    </a:cubicBezTo>
                    <a:cubicBezTo>
                      <a:pt x="127" y="1576"/>
                      <a:pt x="366" y="1979"/>
                      <a:pt x="417" y="2118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1"/>
              <p:cNvSpPr/>
              <p:nvPr/>
            </p:nvSpPr>
            <p:spPr>
              <a:xfrm>
                <a:off x="3099238" y="2257125"/>
                <a:ext cx="472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82" extrusionOk="0">
                    <a:moveTo>
                      <a:pt x="1891" y="1"/>
                    </a:moveTo>
                    <a:cubicBezTo>
                      <a:pt x="1853" y="64"/>
                      <a:pt x="1752" y="240"/>
                      <a:pt x="1626" y="366"/>
                    </a:cubicBezTo>
                    <a:cubicBezTo>
                      <a:pt x="1488" y="492"/>
                      <a:pt x="1286" y="719"/>
                      <a:pt x="1097" y="757"/>
                    </a:cubicBezTo>
                    <a:cubicBezTo>
                      <a:pt x="908" y="782"/>
                      <a:pt x="681" y="694"/>
                      <a:pt x="492" y="568"/>
                    </a:cubicBezTo>
                    <a:cubicBezTo>
                      <a:pt x="316" y="454"/>
                      <a:pt x="76" y="114"/>
                      <a:pt x="1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1"/>
              <p:cNvSpPr/>
              <p:nvPr/>
            </p:nvSpPr>
            <p:spPr>
              <a:xfrm>
                <a:off x="3099238" y="2257125"/>
                <a:ext cx="4727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82" fill="none" extrusionOk="0">
                    <a:moveTo>
                      <a:pt x="1891" y="1"/>
                    </a:moveTo>
                    <a:cubicBezTo>
                      <a:pt x="1853" y="64"/>
                      <a:pt x="1752" y="240"/>
                      <a:pt x="1626" y="366"/>
                    </a:cubicBezTo>
                    <a:cubicBezTo>
                      <a:pt x="1488" y="492"/>
                      <a:pt x="1286" y="719"/>
                      <a:pt x="1097" y="757"/>
                    </a:cubicBezTo>
                    <a:cubicBezTo>
                      <a:pt x="908" y="782"/>
                      <a:pt x="681" y="694"/>
                      <a:pt x="492" y="568"/>
                    </a:cubicBezTo>
                    <a:cubicBezTo>
                      <a:pt x="316" y="454"/>
                      <a:pt x="76" y="114"/>
                      <a:pt x="1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1"/>
              <p:cNvSpPr/>
              <p:nvPr/>
            </p:nvSpPr>
            <p:spPr>
              <a:xfrm>
                <a:off x="2531863" y="2290825"/>
                <a:ext cx="433200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20" extrusionOk="0">
                    <a:moveTo>
                      <a:pt x="8935" y="2320"/>
                    </a:moveTo>
                    <a:cubicBezTo>
                      <a:pt x="9666" y="2282"/>
                      <a:pt x="9338" y="2345"/>
                      <a:pt x="9653" y="2080"/>
                    </a:cubicBezTo>
                    <a:cubicBezTo>
                      <a:pt x="9968" y="1816"/>
                      <a:pt x="10384" y="1060"/>
                      <a:pt x="10800" y="744"/>
                    </a:cubicBezTo>
                    <a:cubicBezTo>
                      <a:pt x="11203" y="429"/>
                      <a:pt x="11644" y="291"/>
                      <a:pt x="12098" y="177"/>
                    </a:cubicBezTo>
                    <a:cubicBezTo>
                      <a:pt x="12539" y="51"/>
                      <a:pt x="13043" y="1"/>
                      <a:pt x="13459" y="14"/>
                    </a:cubicBezTo>
                    <a:cubicBezTo>
                      <a:pt x="13875" y="39"/>
                      <a:pt x="14228" y="89"/>
                      <a:pt x="14606" y="266"/>
                    </a:cubicBezTo>
                    <a:cubicBezTo>
                      <a:pt x="14984" y="442"/>
                      <a:pt x="15475" y="845"/>
                      <a:pt x="15752" y="1085"/>
                    </a:cubicBezTo>
                    <a:cubicBezTo>
                      <a:pt x="16030" y="1312"/>
                      <a:pt x="16080" y="1652"/>
                      <a:pt x="16256" y="1652"/>
                    </a:cubicBezTo>
                    <a:cubicBezTo>
                      <a:pt x="16445" y="1652"/>
                      <a:pt x="16672" y="1148"/>
                      <a:pt x="16824" y="1085"/>
                    </a:cubicBezTo>
                    <a:cubicBezTo>
                      <a:pt x="16962" y="1022"/>
                      <a:pt x="17063" y="1123"/>
                      <a:pt x="17139" y="1261"/>
                    </a:cubicBezTo>
                    <a:cubicBezTo>
                      <a:pt x="17214" y="1400"/>
                      <a:pt x="17328" y="1652"/>
                      <a:pt x="17290" y="1891"/>
                    </a:cubicBezTo>
                    <a:cubicBezTo>
                      <a:pt x="17265" y="2131"/>
                      <a:pt x="17013" y="2408"/>
                      <a:pt x="16962" y="2685"/>
                    </a:cubicBezTo>
                    <a:cubicBezTo>
                      <a:pt x="16899" y="2962"/>
                      <a:pt x="16975" y="3240"/>
                      <a:pt x="16962" y="3542"/>
                    </a:cubicBezTo>
                    <a:cubicBezTo>
                      <a:pt x="16937" y="3844"/>
                      <a:pt x="16798" y="4311"/>
                      <a:pt x="16824" y="4512"/>
                    </a:cubicBezTo>
                    <a:cubicBezTo>
                      <a:pt x="16849" y="4727"/>
                      <a:pt x="17076" y="4714"/>
                      <a:pt x="17088" y="4790"/>
                    </a:cubicBezTo>
                    <a:cubicBezTo>
                      <a:pt x="17113" y="4865"/>
                      <a:pt x="17025" y="4953"/>
                      <a:pt x="16937" y="4966"/>
                    </a:cubicBezTo>
                    <a:cubicBezTo>
                      <a:pt x="16849" y="4979"/>
                      <a:pt x="16723" y="4815"/>
                      <a:pt x="16559" y="4853"/>
                    </a:cubicBezTo>
                    <a:cubicBezTo>
                      <a:pt x="16382" y="4890"/>
                      <a:pt x="16130" y="5168"/>
                      <a:pt x="15929" y="5193"/>
                    </a:cubicBezTo>
                    <a:cubicBezTo>
                      <a:pt x="15727" y="5231"/>
                      <a:pt x="15425" y="5029"/>
                      <a:pt x="15349" y="5054"/>
                    </a:cubicBezTo>
                    <a:cubicBezTo>
                      <a:pt x="15261" y="5092"/>
                      <a:pt x="15337" y="5294"/>
                      <a:pt x="15412" y="5394"/>
                    </a:cubicBezTo>
                    <a:cubicBezTo>
                      <a:pt x="15488" y="5508"/>
                      <a:pt x="15752" y="5609"/>
                      <a:pt x="15815" y="5722"/>
                    </a:cubicBezTo>
                    <a:cubicBezTo>
                      <a:pt x="15878" y="5835"/>
                      <a:pt x="15904" y="6037"/>
                      <a:pt x="15790" y="6075"/>
                    </a:cubicBezTo>
                    <a:cubicBezTo>
                      <a:pt x="15689" y="6113"/>
                      <a:pt x="15324" y="6037"/>
                      <a:pt x="15160" y="5936"/>
                    </a:cubicBezTo>
                    <a:cubicBezTo>
                      <a:pt x="15009" y="5848"/>
                      <a:pt x="15148" y="5697"/>
                      <a:pt x="14832" y="5508"/>
                    </a:cubicBezTo>
                    <a:cubicBezTo>
                      <a:pt x="14505" y="5331"/>
                      <a:pt x="13572" y="4878"/>
                      <a:pt x="13220" y="4840"/>
                    </a:cubicBezTo>
                    <a:cubicBezTo>
                      <a:pt x="12867" y="4790"/>
                      <a:pt x="12955" y="5168"/>
                      <a:pt x="12728" y="5268"/>
                    </a:cubicBezTo>
                    <a:cubicBezTo>
                      <a:pt x="12489" y="5357"/>
                      <a:pt x="11934" y="5306"/>
                      <a:pt x="11821" y="5382"/>
                    </a:cubicBezTo>
                    <a:cubicBezTo>
                      <a:pt x="11720" y="5445"/>
                      <a:pt x="11959" y="5621"/>
                      <a:pt x="12098" y="5672"/>
                    </a:cubicBezTo>
                    <a:cubicBezTo>
                      <a:pt x="12237" y="5722"/>
                      <a:pt x="12564" y="5609"/>
                      <a:pt x="12652" y="5646"/>
                    </a:cubicBezTo>
                    <a:cubicBezTo>
                      <a:pt x="12753" y="5697"/>
                      <a:pt x="12552" y="5873"/>
                      <a:pt x="12652" y="5936"/>
                    </a:cubicBezTo>
                    <a:cubicBezTo>
                      <a:pt x="12766" y="6012"/>
                      <a:pt x="13283" y="5999"/>
                      <a:pt x="13308" y="6037"/>
                    </a:cubicBezTo>
                    <a:cubicBezTo>
                      <a:pt x="13333" y="6075"/>
                      <a:pt x="12804" y="6087"/>
                      <a:pt x="12816" y="6163"/>
                    </a:cubicBezTo>
                    <a:cubicBezTo>
                      <a:pt x="12829" y="6251"/>
                      <a:pt x="13371" y="6466"/>
                      <a:pt x="13371" y="6503"/>
                    </a:cubicBezTo>
                    <a:cubicBezTo>
                      <a:pt x="13371" y="6554"/>
                      <a:pt x="12867" y="6377"/>
                      <a:pt x="12829" y="6440"/>
                    </a:cubicBezTo>
                    <a:cubicBezTo>
                      <a:pt x="12791" y="6503"/>
                      <a:pt x="13194" y="6869"/>
                      <a:pt x="13144" y="6869"/>
                    </a:cubicBezTo>
                    <a:cubicBezTo>
                      <a:pt x="13106" y="6869"/>
                      <a:pt x="12703" y="6415"/>
                      <a:pt x="12589" y="6415"/>
                    </a:cubicBezTo>
                    <a:cubicBezTo>
                      <a:pt x="12476" y="6428"/>
                      <a:pt x="12514" y="6919"/>
                      <a:pt x="12451" y="6919"/>
                    </a:cubicBezTo>
                    <a:cubicBezTo>
                      <a:pt x="12388" y="6907"/>
                      <a:pt x="12438" y="6604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3"/>
                      <a:pt x="11216" y="5319"/>
                      <a:pt x="11178" y="5105"/>
                    </a:cubicBezTo>
                    <a:cubicBezTo>
                      <a:pt x="11140" y="4890"/>
                      <a:pt x="11065" y="4538"/>
                      <a:pt x="10976" y="4386"/>
                    </a:cubicBezTo>
                    <a:cubicBezTo>
                      <a:pt x="10876" y="4222"/>
                      <a:pt x="10724" y="4197"/>
                      <a:pt x="10611" y="4185"/>
                    </a:cubicBezTo>
                    <a:cubicBezTo>
                      <a:pt x="10510" y="4159"/>
                      <a:pt x="10573" y="4475"/>
                      <a:pt x="10346" y="4285"/>
                    </a:cubicBezTo>
                    <a:cubicBezTo>
                      <a:pt x="10120" y="4109"/>
                      <a:pt x="9603" y="3303"/>
                      <a:pt x="9275" y="3076"/>
                    </a:cubicBezTo>
                    <a:cubicBezTo>
                      <a:pt x="8935" y="2836"/>
                      <a:pt x="9225" y="2962"/>
                      <a:pt x="8330" y="2912"/>
                    </a:cubicBezTo>
                    <a:cubicBezTo>
                      <a:pt x="7435" y="2862"/>
                      <a:pt x="4978" y="2710"/>
                      <a:pt x="3894" y="2773"/>
                    </a:cubicBezTo>
                    <a:cubicBezTo>
                      <a:pt x="2798" y="2849"/>
                      <a:pt x="2218" y="3189"/>
                      <a:pt x="1790" y="3315"/>
                    </a:cubicBezTo>
                    <a:cubicBezTo>
                      <a:pt x="1362" y="3441"/>
                      <a:pt x="1601" y="3479"/>
                      <a:pt x="1336" y="3517"/>
                    </a:cubicBezTo>
                    <a:cubicBezTo>
                      <a:pt x="1072" y="3567"/>
                      <a:pt x="391" y="3630"/>
                      <a:pt x="202" y="3592"/>
                    </a:cubicBezTo>
                    <a:cubicBezTo>
                      <a:pt x="1" y="3555"/>
                      <a:pt x="89" y="3315"/>
                      <a:pt x="202" y="3277"/>
                    </a:cubicBezTo>
                    <a:cubicBezTo>
                      <a:pt x="303" y="3227"/>
                      <a:pt x="328" y="3492"/>
                      <a:pt x="845" y="3340"/>
                    </a:cubicBezTo>
                    <a:cubicBezTo>
                      <a:pt x="1362" y="3189"/>
                      <a:pt x="2546" y="2521"/>
                      <a:pt x="3290" y="2345"/>
                    </a:cubicBezTo>
                    <a:cubicBezTo>
                      <a:pt x="4033" y="2181"/>
                      <a:pt x="4348" y="2332"/>
                      <a:pt x="5281" y="2320"/>
                    </a:cubicBezTo>
                    <a:cubicBezTo>
                      <a:pt x="6226" y="2320"/>
                      <a:pt x="8204" y="2370"/>
                      <a:pt x="8935" y="232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1"/>
              <p:cNvSpPr/>
              <p:nvPr/>
            </p:nvSpPr>
            <p:spPr>
              <a:xfrm>
                <a:off x="2531863" y="2290825"/>
                <a:ext cx="433200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20" fill="none" extrusionOk="0">
                    <a:moveTo>
                      <a:pt x="8935" y="2320"/>
                    </a:moveTo>
                    <a:cubicBezTo>
                      <a:pt x="9666" y="2282"/>
                      <a:pt x="9338" y="2345"/>
                      <a:pt x="9653" y="2080"/>
                    </a:cubicBezTo>
                    <a:cubicBezTo>
                      <a:pt x="9968" y="1816"/>
                      <a:pt x="10384" y="1060"/>
                      <a:pt x="10800" y="744"/>
                    </a:cubicBezTo>
                    <a:cubicBezTo>
                      <a:pt x="11203" y="429"/>
                      <a:pt x="11644" y="291"/>
                      <a:pt x="12098" y="177"/>
                    </a:cubicBezTo>
                    <a:cubicBezTo>
                      <a:pt x="12539" y="51"/>
                      <a:pt x="13043" y="1"/>
                      <a:pt x="13459" y="14"/>
                    </a:cubicBezTo>
                    <a:cubicBezTo>
                      <a:pt x="13875" y="39"/>
                      <a:pt x="14228" y="89"/>
                      <a:pt x="14606" y="266"/>
                    </a:cubicBezTo>
                    <a:cubicBezTo>
                      <a:pt x="14984" y="442"/>
                      <a:pt x="15475" y="845"/>
                      <a:pt x="15752" y="1085"/>
                    </a:cubicBezTo>
                    <a:cubicBezTo>
                      <a:pt x="16030" y="1312"/>
                      <a:pt x="16080" y="1652"/>
                      <a:pt x="16256" y="1652"/>
                    </a:cubicBezTo>
                    <a:cubicBezTo>
                      <a:pt x="16445" y="1652"/>
                      <a:pt x="16672" y="1148"/>
                      <a:pt x="16824" y="1085"/>
                    </a:cubicBezTo>
                    <a:cubicBezTo>
                      <a:pt x="16962" y="1022"/>
                      <a:pt x="17063" y="1123"/>
                      <a:pt x="17139" y="1261"/>
                    </a:cubicBezTo>
                    <a:cubicBezTo>
                      <a:pt x="17214" y="1400"/>
                      <a:pt x="17328" y="1652"/>
                      <a:pt x="17290" y="1891"/>
                    </a:cubicBezTo>
                    <a:cubicBezTo>
                      <a:pt x="17265" y="2131"/>
                      <a:pt x="17013" y="2408"/>
                      <a:pt x="16962" y="2685"/>
                    </a:cubicBezTo>
                    <a:cubicBezTo>
                      <a:pt x="16899" y="2962"/>
                      <a:pt x="16975" y="3240"/>
                      <a:pt x="16962" y="3542"/>
                    </a:cubicBezTo>
                    <a:cubicBezTo>
                      <a:pt x="16937" y="3844"/>
                      <a:pt x="16798" y="4311"/>
                      <a:pt x="16824" y="4512"/>
                    </a:cubicBezTo>
                    <a:cubicBezTo>
                      <a:pt x="16849" y="4727"/>
                      <a:pt x="17076" y="4714"/>
                      <a:pt x="17088" y="4790"/>
                    </a:cubicBezTo>
                    <a:cubicBezTo>
                      <a:pt x="17113" y="4865"/>
                      <a:pt x="17025" y="4953"/>
                      <a:pt x="16937" y="4966"/>
                    </a:cubicBezTo>
                    <a:cubicBezTo>
                      <a:pt x="16849" y="4979"/>
                      <a:pt x="16723" y="4815"/>
                      <a:pt x="16559" y="4853"/>
                    </a:cubicBezTo>
                    <a:cubicBezTo>
                      <a:pt x="16382" y="4890"/>
                      <a:pt x="16130" y="5168"/>
                      <a:pt x="15929" y="5193"/>
                    </a:cubicBezTo>
                    <a:cubicBezTo>
                      <a:pt x="15727" y="5231"/>
                      <a:pt x="15425" y="5029"/>
                      <a:pt x="15349" y="5054"/>
                    </a:cubicBezTo>
                    <a:cubicBezTo>
                      <a:pt x="15261" y="5092"/>
                      <a:pt x="15337" y="5294"/>
                      <a:pt x="15412" y="5394"/>
                    </a:cubicBezTo>
                    <a:cubicBezTo>
                      <a:pt x="15488" y="5508"/>
                      <a:pt x="15752" y="5609"/>
                      <a:pt x="15815" y="5722"/>
                    </a:cubicBezTo>
                    <a:cubicBezTo>
                      <a:pt x="15878" y="5835"/>
                      <a:pt x="15904" y="6037"/>
                      <a:pt x="15790" y="6075"/>
                    </a:cubicBezTo>
                    <a:cubicBezTo>
                      <a:pt x="15689" y="6113"/>
                      <a:pt x="15324" y="6037"/>
                      <a:pt x="15160" y="5936"/>
                    </a:cubicBezTo>
                    <a:cubicBezTo>
                      <a:pt x="15009" y="5848"/>
                      <a:pt x="15148" y="5697"/>
                      <a:pt x="14832" y="5508"/>
                    </a:cubicBezTo>
                    <a:cubicBezTo>
                      <a:pt x="14505" y="5331"/>
                      <a:pt x="13572" y="4878"/>
                      <a:pt x="13220" y="4840"/>
                    </a:cubicBezTo>
                    <a:cubicBezTo>
                      <a:pt x="12867" y="4790"/>
                      <a:pt x="12955" y="5168"/>
                      <a:pt x="12728" y="5268"/>
                    </a:cubicBezTo>
                    <a:cubicBezTo>
                      <a:pt x="12489" y="5357"/>
                      <a:pt x="11934" y="5306"/>
                      <a:pt x="11821" y="5382"/>
                    </a:cubicBezTo>
                    <a:cubicBezTo>
                      <a:pt x="11720" y="5445"/>
                      <a:pt x="11959" y="5621"/>
                      <a:pt x="12098" y="5672"/>
                    </a:cubicBezTo>
                    <a:cubicBezTo>
                      <a:pt x="12237" y="5722"/>
                      <a:pt x="12564" y="5609"/>
                      <a:pt x="12652" y="5646"/>
                    </a:cubicBezTo>
                    <a:cubicBezTo>
                      <a:pt x="12753" y="5697"/>
                      <a:pt x="12552" y="5873"/>
                      <a:pt x="12652" y="5936"/>
                    </a:cubicBezTo>
                    <a:cubicBezTo>
                      <a:pt x="12766" y="6012"/>
                      <a:pt x="13283" y="5999"/>
                      <a:pt x="13308" y="6037"/>
                    </a:cubicBezTo>
                    <a:cubicBezTo>
                      <a:pt x="13333" y="6075"/>
                      <a:pt x="12804" y="6087"/>
                      <a:pt x="12816" y="6163"/>
                    </a:cubicBezTo>
                    <a:cubicBezTo>
                      <a:pt x="12829" y="6251"/>
                      <a:pt x="13371" y="6466"/>
                      <a:pt x="13371" y="6503"/>
                    </a:cubicBezTo>
                    <a:cubicBezTo>
                      <a:pt x="13371" y="6554"/>
                      <a:pt x="12867" y="6377"/>
                      <a:pt x="12829" y="6440"/>
                    </a:cubicBezTo>
                    <a:cubicBezTo>
                      <a:pt x="12791" y="6503"/>
                      <a:pt x="13194" y="6869"/>
                      <a:pt x="13144" y="6869"/>
                    </a:cubicBezTo>
                    <a:cubicBezTo>
                      <a:pt x="13106" y="6869"/>
                      <a:pt x="12703" y="6415"/>
                      <a:pt x="12589" y="6415"/>
                    </a:cubicBezTo>
                    <a:cubicBezTo>
                      <a:pt x="12476" y="6428"/>
                      <a:pt x="12514" y="6919"/>
                      <a:pt x="12451" y="6919"/>
                    </a:cubicBezTo>
                    <a:cubicBezTo>
                      <a:pt x="12388" y="6907"/>
                      <a:pt x="12438" y="6604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3"/>
                      <a:pt x="11216" y="5319"/>
                      <a:pt x="11178" y="5105"/>
                    </a:cubicBezTo>
                    <a:cubicBezTo>
                      <a:pt x="11140" y="4890"/>
                      <a:pt x="11065" y="4538"/>
                      <a:pt x="10976" y="4386"/>
                    </a:cubicBezTo>
                    <a:cubicBezTo>
                      <a:pt x="10876" y="4222"/>
                      <a:pt x="10724" y="4197"/>
                      <a:pt x="10611" y="4185"/>
                    </a:cubicBezTo>
                    <a:cubicBezTo>
                      <a:pt x="10510" y="4159"/>
                      <a:pt x="10573" y="4475"/>
                      <a:pt x="10346" y="4285"/>
                    </a:cubicBezTo>
                    <a:cubicBezTo>
                      <a:pt x="10120" y="4109"/>
                      <a:pt x="9603" y="3303"/>
                      <a:pt x="9275" y="3076"/>
                    </a:cubicBezTo>
                    <a:cubicBezTo>
                      <a:pt x="8935" y="2836"/>
                      <a:pt x="9225" y="2962"/>
                      <a:pt x="8330" y="2912"/>
                    </a:cubicBezTo>
                    <a:cubicBezTo>
                      <a:pt x="7435" y="2862"/>
                      <a:pt x="4978" y="2710"/>
                      <a:pt x="3894" y="2773"/>
                    </a:cubicBezTo>
                    <a:cubicBezTo>
                      <a:pt x="2798" y="2849"/>
                      <a:pt x="2218" y="3189"/>
                      <a:pt x="1790" y="3315"/>
                    </a:cubicBezTo>
                    <a:cubicBezTo>
                      <a:pt x="1362" y="3441"/>
                      <a:pt x="1601" y="3479"/>
                      <a:pt x="1336" y="3517"/>
                    </a:cubicBezTo>
                    <a:cubicBezTo>
                      <a:pt x="1072" y="3567"/>
                      <a:pt x="391" y="3630"/>
                      <a:pt x="202" y="3592"/>
                    </a:cubicBezTo>
                    <a:cubicBezTo>
                      <a:pt x="1" y="3555"/>
                      <a:pt x="89" y="3315"/>
                      <a:pt x="202" y="3277"/>
                    </a:cubicBezTo>
                    <a:cubicBezTo>
                      <a:pt x="303" y="3227"/>
                      <a:pt x="328" y="3492"/>
                      <a:pt x="845" y="3340"/>
                    </a:cubicBezTo>
                    <a:cubicBezTo>
                      <a:pt x="1362" y="3189"/>
                      <a:pt x="2546" y="2521"/>
                      <a:pt x="3290" y="2345"/>
                    </a:cubicBezTo>
                    <a:cubicBezTo>
                      <a:pt x="4033" y="2181"/>
                      <a:pt x="4348" y="2332"/>
                      <a:pt x="5281" y="2320"/>
                    </a:cubicBezTo>
                    <a:cubicBezTo>
                      <a:pt x="6226" y="2320"/>
                      <a:pt x="8204" y="2370"/>
                      <a:pt x="8935" y="2320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1"/>
              <p:cNvSpPr/>
              <p:nvPr/>
            </p:nvSpPr>
            <p:spPr>
              <a:xfrm>
                <a:off x="2901713" y="2365500"/>
                <a:ext cx="1232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18" extrusionOk="0">
                    <a:moveTo>
                      <a:pt x="417" y="38"/>
                    </a:moveTo>
                    <a:cubicBezTo>
                      <a:pt x="480" y="76"/>
                      <a:pt x="492" y="316"/>
                      <a:pt x="442" y="404"/>
                    </a:cubicBezTo>
                    <a:cubicBezTo>
                      <a:pt x="379" y="492"/>
                      <a:pt x="139" y="618"/>
                      <a:pt x="76" y="580"/>
                    </a:cubicBezTo>
                    <a:cubicBezTo>
                      <a:pt x="13" y="542"/>
                      <a:pt x="1" y="290"/>
                      <a:pt x="51" y="202"/>
                    </a:cubicBezTo>
                    <a:cubicBezTo>
                      <a:pt x="114" y="101"/>
                      <a:pt x="354" y="1"/>
                      <a:pt x="417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1"/>
              <p:cNvSpPr/>
              <p:nvPr/>
            </p:nvSpPr>
            <p:spPr>
              <a:xfrm>
                <a:off x="2901713" y="2365500"/>
                <a:ext cx="1232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18" fill="none" extrusionOk="0">
                    <a:moveTo>
                      <a:pt x="417" y="38"/>
                    </a:moveTo>
                    <a:cubicBezTo>
                      <a:pt x="480" y="76"/>
                      <a:pt x="492" y="316"/>
                      <a:pt x="442" y="404"/>
                    </a:cubicBezTo>
                    <a:cubicBezTo>
                      <a:pt x="379" y="492"/>
                      <a:pt x="139" y="618"/>
                      <a:pt x="76" y="580"/>
                    </a:cubicBezTo>
                    <a:cubicBezTo>
                      <a:pt x="13" y="542"/>
                      <a:pt x="1" y="290"/>
                      <a:pt x="51" y="202"/>
                    </a:cubicBezTo>
                    <a:cubicBezTo>
                      <a:pt x="114" y="101"/>
                      <a:pt x="354" y="1"/>
                      <a:pt x="417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1"/>
              <p:cNvSpPr/>
              <p:nvPr/>
            </p:nvSpPr>
            <p:spPr>
              <a:xfrm>
                <a:off x="2940463" y="2374325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extrusionOk="0">
                    <a:moveTo>
                      <a:pt x="227" y="26"/>
                    </a:moveTo>
                    <a:cubicBezTo>
                      <a:pt x="278" y="51"/>
                      <a:pt x="341" y="467"/>
                      <a:pt x="303" y="517"/>
                    </a:cubicBezTo>
                    <a:cubicBezTo>
                      <a:pt x="265" y="580"/>
                      <a:pt x="13" y="429"/>
                      <a:pt x="13" y="341"/>
                    </a:cubicBezTo>
                    <a:cubicBezTo>
                      <a:pt x="1" y="252"/>
                      <a:pt x="190" y="0"/>
                      <a:pt x="22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1"/>
              <p:cNvSpPr/>
              <p:nvPr/>
            </p:nvSpPr>
            <p:spPr>
              <a:xfrm>
                <a:off x="2940463" y="2374325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fill="none" extrusionOk="0">
                    <a:moveTo>
                      <a:pt x="227" y="26"/>
                    </a:moveTo>
                    <a:cubicBezTo>
                      <a:pt x="278" y="51"/>
                      <a:pt x="341" y="467"/>
                      <a:pt x="303" y="517"/>
                    </a:cubicBezTo>
                    <a:cubicBezTo>
                      <a:pt x="265" y="580"/>
                      <a:pt x="13" y="429"/>
                      <a:pt x="13" y="341"/>
                    </a:cubicBezTo>
                    <a:cubicBezTo>
                      <a:pt x="1" y="252"/>
                      <a:pt x="190" y="0"/>
                      <a:pt x="227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1"/>
              <p:cNvSpPr/>
              <p:nvPr/>
            </p:nvSpPr>
            <p:spPr>
              <a:xfrm>
                <a:off x="2876188" y="2314775"/>
                <a:ext cx="299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41" extrusionOk="0">
                    <a:moveTo>
                      <a:pt x="1148" y="1362"/>
                    </a:moveTo>
                    <a:cubicBezTo>
                      <a:pt x="1135" y="1261"/>
                      <a:pt x="1198" y="933"/>
                      <a:pt x="1123" y="732"/>
                    </a:cubicBezTo>
                    <a:cubicBezTo>
                      <a:pt x="1047" y="530"/>
                      <a:pt x="807" y="265"/>
                      <a:pt x="694" y="139"/>
                    </a:cubicBezTo>
                    <a:cubicBezTo>
                      <a:pt x="593" y="26"/>
                      <a:pt x="543" y="13"/>
                      <a:pt x="467" y="13"/>
                    </a:cubicBezTo>
                    <a:cubicBezTo>
                      <a:pt x="404" y="1"/>
                      <a:pt x="316" y="26"/>
                      <a:pt x="253" y="102"/>
                    </a:cubicBezTo>
                    <a:cubicBezTo>
                      <a:pt x="177" y="177"/>
                      <a:pt x="77" y="265"/>
                      <a:pt x="51" y="442"/>
                    </a:cubicBezTo>
                    <a:cubicBezTo>
                      <a:pt x="14" y="618"/>
                      <a:pt x="1" y="908"/>
                      <a:pt x="64" y="1135"/>
                    </a:cubicBezTo>
                    <a:cubicBezTo>
                      <a:pt x="140" y="1374"/>
                      <a:pt x="392" y="1727"/>
                      <a:pt x="455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1"/>
              <p:cNvSpPr/>
              <p:nvPr/>
            </p:nvSpPr>
            <p:spPr>
              <a:xfrm>
                <a:off x="2876188" y="2314775"/>
                <a:ext cx="299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41" fill="none" extrusionOk="0">
                    <a:moveTo>
                      <a:pt x="1148" y="1362"/>
                    </a:moveTo>
                    <a:cubicBezTo>
                      <a:pt x="1135" y="1261"/>
                      <a:pt x="1198" y="933"/>
                      <a:pt x="1123" y="732"/>
                    </a:cubicBezTo>
                    <a:cubicBezTo>
                      <a:pt x="1047" y="530"/>
                      <a:pt x="807" y="265"/>
                      <a:pt x="694" y="139"/>
                    </a:cubicBezTo>
                    <a:cubicBezTo>
                      <a:pt x="593" y="26"/>
                      <a:pt x="543" y="13"/>
                      <a:pt x="467" y="13"/>
                    </a:cubicBezTo>
                    <a:cubicBezTo>
                      <a:pt x="404" y="1"/>
                      <a:pt x="316" y="26"/>
                      <a:pt x="253" y="102"/>
                    </a:cubicBezTo>
                    <a:cubicBezTo>
                      <a:pt x="177" y="177"/>
                      <a:pt x="77" y="265"/>
                      <a:pt x="51" y="442"/>
                    </a:cubicBezTo>
                    <a:cubicBezTo>
                      <a:pt x="14" y="618"/>
                      <a:pt x="1" y="908"/>
                      <a:pt x="64" y="1135"/>
                    </a:cubicBezTo>
                    <a:cubicBezTo>
                      <a:pt x="140" y="1374"/>
                      <a:pt x="392" y="1727"/>
                      <a:pt x="455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1"/>
              <p:cNvSpPr/>
              <p:nvPr/>
            </p:nvSpPr>
            <p:spPr>
              <a:xfrm>
                <a:off x="2901413" y="2404250"/>
                <a:ext cx="5105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81" extrusionOk="0">
                    <a:moveTo>
                      <a:pt x="2042" y="1"/>
                    </a:moveTo>
                    <a:cubicBezTo>
                      <a:pt x="1991" y="51"/>
                      <a:pt x="1890" y="202"/>
                      <a:pt x="1752" y="316"/>
                    </a:cubicBezTo>
                    <a:cubicBezTo>
                      <a:pt x="1613" y="429"/>
                      <a:pt x="1386" y="631"/>
                      <a:pt x="1185" y="656"/>
                    </a:cubicBezTo>
                    <a:cubicBezTo>
                      <a:pt x="983" y="681"/>
                      <a:pt x="744" y="605"/>
                      <a:pt x="542" y="492"/>
                    </a:cubicBezTo>
                    <a:cubicBezTo>
                      <a:pt x="340" y="391"/>
                      <a:pt x="88" y="101"/>
                      <a:pt x="0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1"/>
              <p:cNvSpPr/>
              <p:nvPr/>
            </p:nvSpPr>
            <p:spPr>
              <a:xfrm>
                <a:off x="2901413" y="2404250"/>
                <a:ext cx="51050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81" fill="none" extrusionOk="0">
                    <a:moveTo>
                      <a:pt x="2042" y="1"/>
                    </a:moveTo>
                    <a:cubicBezTo>
                      <a:pt x="1991" y="51"/>
                      <a:pt x="1890" y="202"/>
                      <a:pt x="1752" y="316"/>
                    </a:cubicBezTo>
                    <a:cubicBezTo>
                      <a:pt x="1613" y="429"/>
                      <a:pt x="1386" y="631"/>
                      <a:pt x="1185" y="656"/>
                    </a:cubicBezTo>
                    <a:cubicBezTo>
                      <a:pt x="983" y="681"/>
                      <a:pt x="744" y="605"/>
                      <a:pt x="542" y="492"/>
                    </a:cubicBezTo>
                    <a:cubicBezTo>
                      <a:pt x="340" y="391"/>
                      <a:pt x="88" y="101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1"/>
              <p:cNvSpPr/>
              <p:nvPr/>
            </p:nvSpPr>
            <p:spPr>
              <a:xfrm>
                <a:off x="2932588" y="2290825"/>
                <a:ext cx="432875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20" extrusionOk="0">
                    <a:moveTo>
                      <a:pt x="8922" y="2320"/>
                    </a:moveTo>
                    <a:cubicBezTo>
                      <a:pt x="9653" y="2282"/>
                      <a:pt x="9338" y="2345"/>
                      <a:pt x="9641" y="2080"/>
                    </a:cubicBezTo>
                    <a:cubicBezTo>
                      <a:pt x="9956" y="1816"/>
                      <a:pt x="10384" y="1060"/>
                      <a:pt x="10787" y="744"/>
                    </a:cubicBezTo>
                    <a:cubicBezTo>
                      <a:pt x="11191" y="429"/>
                      <a:pt x="11644" y="291"/>
                      <a:pt x="12085" y="177"/>
                    </a:cubicBezTo>
                    <a:cubicBezTo>
                      <a:pt x="12526" y="51"/>
                      <a:pt x="13031" y="1"/>
                      <a:pt x="13459" y="14"/>
                    </a:cubicBezTo>
                    <a:cubicBezTo>
                      <a:pt x="13875" y="39"/>
                      <a:pt x="14215" y="89"/>
                      <a:pt x="14593" y="266"/>
                    </a:cubicBezTo>
                    <a:cubicBezTo>
                      <a:pt x="14984" y="442"/>
                      <a:pt x="15463" y="845"/>
                      <a:pt x="15740" y="1085"/>
                    </a:cubicBezTo>
                    <a:cubicBezTo>
                      <a:pt x="16017" y="1312"/>
                      <a:pt x="16080" y="1652"/>
                      <a:pt x="16256" y="1652"/>
                    </a:cubicBezTo>
                    <a:cubicBezTo>
                      <a:pt x="16433" y="1652"/>
                      <a:pt x="16672" y="1148"/>
                      <a:pt x="16811" y="1085"/>
                    </a:cubicBezTo>
                    <a:cubicBezTo>
                      <a:pt x="16962" y="1022"/>
                      <a:pt x="17050" y="1123"/>
                      <a:pt x="17126" y="1261"/>
                    </a:cubicBezTo>
                    <a:cubicBezTo>
                      <a:pt x="17202" y="1400"/>
                      <a:pt x="17315" y="1652"/>
                      <a:pt x="17290" y="1891"/>
                    </a:cubicBezTo>
                    <a:cubicBezTo>
                      <a:pt x="17252" y="2131"/>
                      <a:pt x="17000" y="2408"/>
                      <a:pt x="16950" y="2685"/>
                    </a:cubicBezTo>
                    <a:cubicBezTo>
                      <a:pt x="16899" y="2962"/>
                      <a:pt x="16975" y="3240"/>
                      <a:pt x="16950" y="3542"/>
                    </a:cubicBezTo>
                    <a:cubicBezTo>
                      <a:pt x="16924" y="3844"/>
                      <a:pt x="16798" y="4311"/>
                      <a:pt x="16811" y="4512"/>
                    </a:cubicBezTo>
                    <a:cubicBezTo>
                      <a:pt x="16836" y="4727"/>
                      <a:pt x="17063" y="4714"/>
                      <a:pt x="17088" y="4790"/>
                    </a:cubicBezTo>
                    <a:cubicBezTo>
                      <a:pt x="17101" y="4865"/>
                      <a:pt x="17013" y="4953"/>
                      <a:pt x="16924" y="4966"/>
                    </a:cubicBezTo>
                    <a:cubicBezTo>
                      <a:pt x="16836" y="4979"/>
                      <a:pt x="16710" y="4815"/>
                      <a:pt x="16546" y="4853"/>
                    </a:cubicBezTo>
                    <a:cubicBezTo>
                      <a:pt x="16382" y="4890"/>
                      <a:pt x="16118" y="5168"/>
                      <a:pt x="15916" y="5193"/>
                    </a:cubicBezTo>
                    <a:cubicBezTo>
                      <a:pt x="15715" y="5231"/>
                      <a:pt x="15425" y="5029"/>
                      <a:pt x="15337" y="5054"/>
                    </a:cubicBezTo>
                    <a:cubicBezTo>
                      <a:pt x="15248" y="5092"/>
                      <a:pt x="15324" y="5294"/>
                      <a:pt x="15400" y="5394"/>
                    </a:cubicBezTo>
                    <a:cubicBezTo>
                      <a:pt x="15488" y="5508"/>
                      <a:pt x="15740" y="5609"/>
                      <a:pt x="15803" y="5722"/>
                    </a:cubicBezTo>
                    <a:cubicBezTo>
                      <a:pt x="15866" y="5835"/>
                      <a:pt x="15891" y="6037"/>
                      <a:pt x="15790" y="6075"/>
                    </a:cubicBezTo>
                    <a:cubicBezTo>
                      <a:pt x="15677" y="6113"/>
                      <a:pt x="15311" y="6037"/>
                      <a:pt x="15160" y="5936"/>
                    </a:cubicBezTo>
                    <a:cubicBezTo>
                      <a:pt x="14996" y="5848"/>
                      <a:pt x="15148" y="5697"/>
                      <a:pt x="14820" y="5508"/>
                    </a:cubicBezTo>
                    <a:cubicBezTo>
                      <a:pt x="14492" y="5331"/>
                      <a:pt x="13560" y="4878"/>
                      <a:pt x="13207" y="4840"/>
                    </a:cubicBezTo>
                    <a:cubicBezTo>
                      <a:pt x="12854" y="4790"/>
                      <a:pt x="12942" y="5168"/>
                      <a:pt x="12715" y="5268"/>
                    </a:cubicBezTo>
                    <a:cubicBezTo>
                      <a:pt x="12489" y="5357"/>
                      <a:pt x="11922" y="5306"/>
                      <a:pt x="11821" y="5382"/>
                    </a:cubicBezTo>
                    <a:cubicBezTo>
                      <a:pt x="11720" y="5445"/>
                      <a:pt x="11947" y="5621"/>
                      <a:pt x="12085" y="5672"/>
                    </a:cubicBezTo>
                    <a:cubicBezTo>
                      <a:pt x="12224" y="5722"/>
                      <a:pt x="12552" y="5609"/>
                      <a:pt x="12652" y="5646"/>
                    </a:cubicBezTo>
                    <a:cubicBezTo>
                      <a:pt x="12741" y="5697"/>
                      <a:pt x="12539" y="5873"/>
                      <a:pt x="12652" y="5936"/>
                    </a:cubicBezTo>
                    <a:cubicBezTo>
                      <a:pt x="12753" y="6012"/>
                      <a:pt x="13270" y="5999"/>
                      <a:pt x="13295" y="6037"/>
                    </a:cubicBezTo>
                    <a:cubicBezTo>
                      <a:pt x="13320" y="6075"/>
                      <a:pt x="12791" y="6087"/>
                      <a:pt x="12804" y="6163"/>
                    </a:cubicBezTo>
                    <a:cubicBezTo>
                      <a:pt x="12816" y="6251"/>
                      <a:pt x="13358" y="6466"/>
                      <a:pt x="13358" y="6503"/>
                    </a:cubicBezTo>
                    <a:cubicBezTo>
                      <a:pt x="13371" y="6554"/>
                      <a:pt x="12867" y="6377"/>
                      <a:pt x="12829" y="6440"/>
                    </a:cubicBezTo>
                    <a:cubicBezTo>
                      <a:pt x="12791" y="6503"/>
                      <a:pt x="13182" y="6869"/>
                      <a:pt x="13144" y="6869"/>
                    </a:cubicBezTo>
                    <a:cubicBezTo>
                      <a:pt x="13094" y="6869"/>
                      <a:pt x="12690" y="6415"/>
                      <a:pt x="12577" y="6415"/>
                    </a:cubicBezTo>
                    <a:cubicBezTo>
                      <a:pt x="12463" y="6428"/>
                      <a:pt x="12501" y="6919"/>
                      <a:pt x="12451" y="6919"/>
                    </a:cubicBezTo>
                    <a:cubicBezTo>
                      <a:pt x="12388" y="6907"/>
                      <a:pt x="12426" y="6604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3"/>
                      <a:pt x="11203" y="5319"/>
                      <a:pt x="11166" y="5105"/>
                    </a:cubicBezTo>
                    <a:cubicBezTo>
                      <a:pt x="11128" y="4890"/>
                      <a:pt x="11065" y="4538"/>
                      <a:pt x="10964" y="4386"/>
                    </a:cubicBezTo>
                    <a:cubicBezTo>
                      <a:pt x="10876" y="4222"/>
                      <a:pt x="10712" y="4197"/>
                      <a:pt x="10611" y="4185"/>
                    </a:cubicBezTo>
                    <a:cubicBezTo>
                      <a:pt x="10498" y="4159"/>
                      <a:pt x="10561" y="4475"/>
                      <a:pt x="10334" y="4285"/>
                    </a:cubicBezTo>
                    <a:cubicBezTo>
                      <a:pt x="10120" y="4109"/>
                      <a:pt x="9603" y="3303"/>
                      <a:pt x="9263" y="3076"/>
                    </a:cubicBezTo>
                    <a:cubicBezTo>
                      <a:pt x="8922" y="2836"/>
                      <a:pt x="9225" y="2962"/>
                      <a:pt x="8318" y="2912"/>
                    </a:cubicBezTo>
                    <a:cubicBezTo>
                      <a:pt x="7423" y="2862"/>
                      <a:pt x="4978" y="2710"/>
                      <a:pt x="3882" y="2773"/>
                    </a:cubicBezTo>
                    <a:cubicBezTo>
                      <a:pt x="2798" y="2849"/>
                      <a:pt x="2206" y="3189"/>
                      <a:pt x="1777" y="3315"/>
                    </a:cubicBezTo>
                    <a:cubicBezTo>
                      <a:pt x="1349" y="3441"/>
                      <a:pt x="1601" y="3479"/>
                      <a:pt x="1336" y="3517"/>
                    </a:cubicBezTo>
                    <a:cubicBezTo>
                      <a:pt x="1072" y="3567"/>
                      <a:pt x="379" y="3630"/>
                      <a:pt x="190" y="3592"/>
                    </a:cubicBezTo>
                    <a:cubicBezTo>
                      <a:pt x="1" y="3555"/>
                      <a:pt x="76" y="3315"/>
                      <a:pt x="190" y="3277"/>
                    </a:cubicBezTo>
                    <a:cubicBezTo>
                      <a:pt x="303" y="3227"/>
                      <a:pt x="328" y="3492"/>
                      <a:pt x="845" y="3340"/>
                    </a:cubicBezTo>
                    <a:cubicBezTo>
                      <a:pt x="1349" y="3189"/>
                      <a:pt x="2546" y="2521"/>
                      <a:pt x="3277" y="2345"/>
                    </a:cubicBezTo>
                    <a:cubicBezTo>
                      <a:pt x="4020" y="2181"/>
                      <a:pt x="4336" y="2332"/>
                      <a:pt x="5281" y="2320"/>
                    </a:cubicBezTo>
                    <a:cubicBezTo>
                      <a:pt x="6213" y="2320"/>
                      <a:pt x="8204" y="2370"/>
                      <a:pt x="8922" y="232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1"/>
              <p:cNvSpPr/>
              <p:nvPr/>
            </p:nvSpPr>
            <p:spPr>
              <a:xfrm>
                <a:off x="2932588" y="2290825"/>
                <a:ext cx="432875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20" fill="none" extrusionOk="0">
                    <a:moveTo>
                      <a:pt x="8922" y="2320"/>
                    </a:moveTo>
                    <a:cubicBezTo>
                      <a:pt x="9653" y="2282"/>
                      <a:pt x="9338" y="2345"/>
                      <a:pt x="9641" y="2080"/>
                    </a:cubicBezTo>
                    <a:cubicBezTo>
                      <a:pt x="9956" y="1816"/>
                      <a:pt x="10384" y="1060"/>
                      <a:pt x="10787" y="744"/>
                    </a:cubicBezTo>
                    <a:cubicBezTo>
                      <a:pt x="11191" y="429"/>
                      <a:pt x="11644" y="291"/>
                      <a:pt x="12085" y="177"/>
                    </a:cubicBezTo>
                    <a:cubicBezTo>
                      <a:pt x="12526" y="51"/>
                      <a:pt x="13031" y="1"/>
                      <a:pt x="13459" y="14"/>
                    </a:cubicBezTo>
                    <a:cubicBezTo>
                      <a:pt x="13875" y="39"/>
                      <a:pt x="14215" y="89"/>
                      <a:pt x="14593" y="266"/>
                    </a:cubicBezTo>
                    <a:cubicBezTo>
                      <a:pt x="14984" y="442"/>
                      <a:pt x="15463" y="845"/>
                      <a:pt x="15740" y="1085"/>
                    </a:cubicBezTo>
                    <a:cubicBezTo>
                      <a:pt x="16017" y="1312"/>
                      <a:pt x="16080" y="1652"/>
                      <a:pt x="16256" y="1652"/>
                    </a:cubicBezTo>
                    <a:cubicBezTo>
                      <a:pt x="16433" y="1652"/>
                      <a:pt x="16672" y="1148"/>
                      <a:pt x="16811" y="1085"/>
                    </a:cubicBezTo>
                    <a:cubicBezTo>
                      <a:pt x="16962" y="1022"/>
                      <a:pt x="17050" y="1123"/>
                      <a:pt x="17126" y="1261"/>
                    </a:cubicBezTo>
                    <a:cubicBezTo>
                      <a:pt x="17202" y="1400"/>
                      <a:pt x="17315" y="1652"/>
                      <a:pt x="17290" y="1891"/>
                    </a:cubicBezTo>
                    <a:cubicBezTo>
                      <a:pt x="17252" y="2131"/>
                      <a:pt x="17000" y="2408"/>
                      <a:pt x="16950" y="2685"/>
                    </a:cubicBezTo>
                    <a:cubicBezTo>
                      <a:pt x="16899" y="2962"/>
                      <a:pt x="16975" y="3240"/>
                      <a:pt x="16950" y="3542"/>
                    </a:cubicBezTo>
                    <a:cubicBezTo>
                      <a:pt x="16924" y="3844"/>
                      <a:pt x="16798" y="4311"/>
                      <a:pt x="16811" y="4512"/>
                    </a:cubicBezTo>
                    <a:cubicBezTo>
                      <a:pt x="16836" y="4727"/>
                      <a:pt x="17063" y="4714"/>
                      <a:pt x="17088" y="4790"/>
                    </a:cubicBezTo>
                    <a:cubicBezTo>
                      <a:pt x="17101" y="4865"/>
                      <a:pt x="17013" y="4953"/>
                      <a:pt x="16924" y="4966"/>
                    </a:cubicBezTo>
                    <a:cubicBezTo>
                      <a:pt x="16836" y="4979"/>
                      <a:pt x="16710" y="4815"/>
                      <a:pt x="16546" y="4853"/>
                    </a:cubicBezTo>
                    <a:cubicBezTo>
                      <a:pt x="16382" y="4890"/>
                      <a:pt x="16118" y="5168"/>
                      <a:pt x="15916" y="5193"/>
                    </a:cubicBezTo>
                    <a:cubicBezTo>
                      <a:pt x="15715" y="5231"/>
                      <a:pt x="15425" y="5029"/>
                      <a:pt x="15337" y="5054"/>
                    </a:cubicBezTo>
                    <a:cubicBezTo>
                      <a:pt x="15248" y="5092"/>
                      <a:pt x="15324" y="5294"/>
                      <a:pt x="15400" y="5394"/>
                    </a:cubicBezTo>
                    <a:cubicBezTo>
                      <a:pt x="15488" y="5508"/>
                      <a:pt x="15740" y="5609"/>
                      <a:pt x="15803" y="5722"/>
                    </a:cubicBezTo>
                    <a:cubicBezTo>
                      <a:pt x="15866" y="5835"/>
                      <a:pt x="15891" y="6037"/>
                      <a:pt x="15790" y="6075"/>
                    </a:cubicBezTo>
                    <a:cubicBezTo>
                      <a:pt x="15677" y="6113"/>
                      <a:pt x="15311" y="6037"/>
                      <a:pt x="15160" y="5936"/>
                    </a:cubicBezTo>
                    <a:cubicBezTo>
                      <a:pt x="14996" y="5848"/>
                      <a:pt x="15148" y="5697"/>
                      <a:pt x="14820" y="5508"/>
                    </a:cubicBezTo>
                    <a:cubicBezTo>
                      <a:pt x="14492" y="5331"/>
                      <a:pt x="13560" y="4878"/>
                      <a:pt x="13207" y="4840"/>
                    </a:cubicBezTo>
                    <a:cubicBezTo>
                      <a:pt x="12854" y="4790"/>
                      <a:pt x="12942" y="5168"/>
                      <a:pt x="12715" y="5268"/>
                    </a:cubicBezTo>
                    <a:cubicBezTo>
                      <a:pt x="12489" y="5357"/>
                      <a:pt x="11922" y="5306"/>
                      <a:pt x="11821" y="5382"/>
                    </a:cubicBezTo>
                    <a:cubicBezTo>
                      <a:pt x="11720" y="5445"/>
                      <a:pt x="11947" y="5621"/>
                      <a:pt x="12085" y="5672"/>
                    </a:cubicBezTo>
                    <a:cubicBezTo>
                      <a:pt x="12224" y="5722"/>
                      <a:pt x="12552" y="5609"/>
                      <a:pt x="12652" y="5646"/>
                    </a:cubicBezTo>
                    <a:cubicBezTo>
                      <a:pt x="12741" y="5697"/>
                      <a:pt x="12539" y="5873"/>
                      <a:pt x="12652" y="5936"/>
                    </a:cubicBezTo>
                    <a:cubicBezTo>
                      <a:pt x="12753" y="6012"/>
                      <a:pt x="13270" y="5999"/>
                      <a:pt x="13295" y="6037"/>
                    </a:cubicBezTo>
                    <a:cubicBezTo>
                      <a:pt x="13320" y="6075"/>
                      <a:pt x="12791" y="6087"/>
                      <a:pt x="12804" y="6163"/>
                    </a:cubicBezTo>
                    <a:cubicBezTo>
                      <a:pt x="12816" y="6251"/>
                      <a:pt x="13358" y="6466"/>
                      <a:pt x="13358" y="6503"/>
                    </a:cubicBezTo>
                    <a:cubicBezTo>
                      <a:pt x="13371" y="6554"/>
                      <a:pt x="12867" y="6377"/>
                      <a:pt x="12829" y="6440"/>
                    </a:cubicBezTo>
                    <a:cubicBezTo>
                      <a:pt x="12791" y="6503"/>
                      <a:pt x="13182" y="6869"/>
                      <a:pt x="13144" y="6869"/>
                    </a:cubicBezTo>
                    <a:cubicBezTo>
                      <a:pt x="13094" y="6869"/>
                      <a:pt x="12690" y="6415"/>
                      <a:pt x="12577" y="6415"/>
                    </a:cubicBezTo>
                    <a:cubicBezTo>
                      <a:pt x="12463" y="6428"/>
                      <a:pt x="12501" y="6919"/>
                      <a:pt x="12451" y="6919"/>
                    </a:cubicBezTo>
                    <a:cubicBezTo>
                      <a:pt x="12388" y="6907"/>
                      <a:pt x="12426" y="6604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3"/>
                      <a:pt x="11203" y="5319"/>
                      <a:pt x="11166" y="5105"/>
                    </a:cubicBezTo>
                    <a:cubicBezTo>
                      <a:pt x="11128" y="4890"/>
                      <a:pt x="11065" y="4538"/>
                      <a:pt x="10964" y="4386"/>
                    </a:cubicBezTo>
                    <a:cubicBezTo>
                      <a:pt x="10876" y="4222"/>
                      <a:pt x="10712" y="4197"/>
                      <a:pt x="10611" y="4185"/>
                    </a:cubicBezTo>
                    <a:cubicBezTo>
                      <a:pt x="10498" y="4159"/>
                      <a:pt x="10561" y="4475"/>
                      <a:pt x="10334" y="4285"/>
                    </a:cubicBezTo>
                    <a:cubicBezTo>
                      <a:pt x="10120" y="4109"/>
                      <a:pt x="9603" y="3303"/>
                      <a:pt x="9263" y="3076"/>
                    </a:cubicBezTo>
                    <a:cubicBezTo>
                      <a:pt x="8922" y="2836"/>
                      <a:pt x="9225" y="2962"/>
                      <a:pt x="8318" y="2912"/>
                    </a:cubicBezTo>
                    <a:cubicBezTo>
                      <a:pt x="7423" y="2862"/>
                      <a:pt x="4978" y="2710"/>
                      <a:pt x="3882" y="2773"/>
                    </a:cubicBezTo>
                    <a:cubicBezTo>
                      <a:pt x="2798" y="2849"/>
                      <a:pt x="2206" y="3189"/>
                      <a:pt x="1777" y="3315"/>
                    </a:cubicBezTo>
                    <a:cubicBezTo>
                      <a:pt x="1349" y="3441"/>
                      <a:pt x="1601" y="3479"/>
                      <a:pt x="1336" y="3517"/>
                    </a:cubicBezTo>
                    <a:cubicBezTo>
                      <a:pt x="1072" y="3567"/>
                      <a:pt x="379" y="3630"/>
                      <a:pt x="190" y="3592"/>
                    </a:cubicBezTo>
                    <a:cubicBezTo>
                      <a:pt x="1" y="3555"/>
                      <a:pt x="76" y="3315"/>
                      <a:pt x="190" y="3277"/>
                    </a:cubicBezTo>
                    <a:cubicBezTo>
                      <a:pt x="303" y="3227"/>
                      <a:pt x="328" y="3492"/>
                      <a:pt x="845" y="3340"/>
                    </a:cubicBezTo>
                    <a:cubicBezTo>
                      <a:pt x="1349" y="3189"/>
                      <a:pt x="2546" y="2521"/>
                      <a:pt x="3277" y="2345"/>
                    </a:cubicBezTo>
                    <a:cubicBezTo>
                      <a:pt x="4020" y="2181"/>
                      <a:pt x="4336" y="2332"/>
                      <a:pt x="5281" y="2320"/>
                    </a:cubicBezTo>
                    <a:cubicBezTo>
                      <a:pt x="6213" y="2320"/>
                      <a:pt x="8204" y="2370"/>
                      <a:pt x="8922" y="2320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>
                <a:off x="3302138" y="2365500"/>
                <a:ext cx="1262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618" extrusionOk="0">
                    <a:moveTo>
                      <a:pt x="416" y="38"/>
                    </a:moveTo>
                    <a:cubicBezTo>
                      <a:pt x="479" y="76"/>
                      <a:pt x="504" y="316"/>
                      <a:pt x="441" y="404"/>
                    </a:cubicBezTo>
                    <a:cubicBezTo>
                      <a:pt x="391" y="492"/>
                      <a:pt x="151" y="618"/>
                      <a:pt x="88" y="580"/>
                    </a:cubicBezTo>
                    <a:cubicBezTo>
                      <a:pt x="25" y="542"/>
                      <a:pt x="0" y="290"/>
                      <a:pt x="63" y="202"/>
                    </a:cubicBezTo>
                    <a:cubicBezTo>
                      <a:pt x="114" y="101"/>
                      <a:pt x="353" y="1"/>
                      <a:pt x="416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>
                <a:off x="3302138" y="2365500"/>
                <a:ext cx="12625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618" fill="none" extrusionOk="0">
                    <a:moveTo>
                      <a:pt x="416" y="38"/>
                    </a:moveTo>
                    <a:cubicBezTo>
                      <a:pt x="479" y="76"/>
                      <a:pt x="504" y="316"/>
                      <a:pt x="441" y="404"/>
                    </a:cubicBezTo>
                    <a:cubicBezTo>
                      <a:pt x="391" y="492"/>
                      <a:pt x="151" y="618"/>
                      <a:pt x="88" y="580"/>
                    </a:cubicBezTo>
                    <a:cubicBezTo>
                      <a:pt x="25" y="542"/>
                      <a:pt x="0" y="290"/>
                      <a:pt x="63" y="202"/>
                    </a:cubicBezTo>
                    <a:cubicBezTo>
                      <a:pt x="114" y="101"/>
                      <a:pt x="353" y="1"/>
                      <a:pt x="416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1"/>
              <p:cNvSpPr/>
              <p:nvPr/>
            </p:nvSpPr>
            <p:spPr>
              <a:xfrm>
                <a:off x="3340888" y="2374325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extrusionOk="0">
                    <a:moveTo>
                      <a:pt x="240" y="26"/>
                    </a:moveTo>
                    <a:cubicBezTo>
                      <a:pt x="290" y="51"/>
                      <a:pt x="340" y="467"/>
                      <a:pt x="303" y="517"/>
                    </a:cubicBezTo>
                    <a:cubicBezTo>
                      <a:pt x="265" y="580"/>
                      <a:pt x="25" y="429"/>
                      <a:pt x="13" y="341"/>
                    </a:cubicBezTo>
                    <a:cubicBezTo>
                      <a:pt x="0" y="252"/>
                      <a:pt x="189" y="0"/>
                      <a:pt x="240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1"/>
              <p:cNvSpPr/>
              <p:nvPr/>
            </p:nvSpPr>
            <p:spPr>
              <a:xfrm>
                <a:off x="3340888" y="2374325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fill="none" extrusionOk="0">
                    <a:moveTo>
                      <a:pt x="240" y="26"/>
                    </a:moveTo>
                    <a:cubicBezTo>
                      <a:pt x="290" y="51"/>
                      <a:pt x="340" y="467"/>
                      <a:pt x="303" y="517"/>
                    </a:cubicBezTo>
                    <a:cubicBezTo>
                      <a:pt x="265" y="580"/>
                      <a:pt x="25" y="429"/>
                      <a:pt x="13" y="341"/>
                    </a:cubicBezTo>
                    <a:cubicBezTo>
                      <a:pt x="0" y="252"/>
                      <a:pt x="189" y="0"/>
                      <a:pt x="240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1"/>
              <p:cNvSpPr/>
              <p:nvPr/>
            </p:nvSpPr>
            <p:spPr>
              <a:xfrm>
                <a:off x="3276613" y="2314775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47" y="1362"/>
                    </a:moveTo>
                    <a:cubicBezTo>
                      <a:pt x="1147" y="1261"/>
                      <a:pt x="1198" y="933"/>
                      <a:pt x="1122" y="732"/>
                    </a:cubicBezTo>
                    <a:cubicBezTo>
                      <a:pt x="1046" y="530"/>
                      <a:pt x="807" y="265"/>
                      <a:pt x="706" y="139"/>
                    </a:cubicBezTo>
                    <a:cubicBezTo>
                      <a:pt x="593" y="26"/>
                      <a:pt x="555" y="13"/>
                      <a:pt x="479" y="13"/>
                    </a:cubicBezTo>
                    <a:cubicBezTo>
                      <a:pt x="404" y="1"/>
                      <a:pt x="328" y="26"/>
                      <a:pt x="252" y="102"/>
                    </a:cubicBezTo>
                    <a:cubicBezTo>
                      <a:pt x="177" y="177"/>
                      <a:pt x="76" y="265"/>
                      <a:pt x="51" y="442"/>
                    </a:cubicBezTo>
                    <a:cubicBezTo>
                      <a:pt x="26" y="618"/>
                      <a:pt x="0" y="908"/>
                      <a:pt x="76" y="1135"/>
                    </a:cubicBezTo>
                    <a:cubicBezTo>
                      <a:pt x="139" y="1374"/>
                      <a:pt x="391" y="1727"/>
                      <a:pt x="454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1"/>
              <p:cNvSpPr/>
              <p:nvPr/>
            </p:nvSpPr>
            <p:spPr>
              <a:xfrm>
                <a:off x="3276613" y="2314775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7" y="1362"/>
                    </a:moveTo>
                    <a:cubicBezTo>
                      <a:pt x="1147" y="1261"/>
                      <a:pt x="1198" y="933"/>
                      <a:pt x="1122" y="732"/>
                    </a:cubicBezTo>
                    <a:cubicBezTo>
                      <a:pt x="1046" y="530"/>
                      <a:pt x="807" y="265"/>
                      <a:pt x="706" y="139"/>
                    </a:cubicBezTo>
                    <a:cubicBezTo>
                      <a:pt x="593" y="26"/>
                      <a:pt x="555" y="13"/>
                      <a:pt x="479" y="13"/>
                    </a:cubicBezTo>
                    <a:cubicBezTo>
                      <a:pt x="404" y="1"/>
                      <a:pt x="328" y="26"/>
                      <a:pt x="252" y="102"/>
                    </a:cubicBezTo>
                    <a:cubicBezTo>
                      <a:pt x="177" y="177"/>
                      <a:pt x="76" y="265"/>
                      <a:pt x="51" y="442"/>
                    </a:cubicBezTo>
                    <a:cubicBezTo>
                      <a:pt x="26" y="618"/>
                      <a:pt x="0" y="908"/>
                      <a:pt x="76" y="1135"/>
                    </a:cubicBezTo>
                    <a:cubicBezTo>
                      <a:pt x="139" y="1374"/>
                      <a:pt x="391" y="1727"/>
                      <a:pt x="454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1"/>
              <p:cNvSpPr/>
              <p:nvPr/>
            </p:nvSpPr>
            <p:spPr>
              <a:xfrm>
                <a:off x="3302138" y="2404250"/>
                <a:ext cx="507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681" extrusionOk="0">
                    <a:moveTo>
                      <a:pt x="2029" y="1"/>
                    </a:moveTo>
                    <a:cubicBezTo>
                      <a:pt x="1979" y="51"/>
                      <a:pt x="1878" y="202"/>
                      <a:pt x="1739" y="316"/>
                    </a:cubicBezTo>
                    <a:cubicBezTo>
                      <a:pt x="1600" y="429"/>
                      <a:pt x="1386" y="631"/>
                      <a:pt x="1185" y="656"/>
                    </a:cubicBezTo>
                    <a:cubicBezTo>
                      <a:pt x="983" y="681"/>
                      <a:pt x="731" y="605"/>
                      <a:pt x="529" y="492"/>
                    </a:cubicBezTo>
                    <a:cubicBezTo>
                      <a:pt x="328" y="391"/>
                      <a:pt x="88" y="101"/>
                      <a:pt x="0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1"/>
              <p:cNvSpPr/>
              <p:nvPr/>
            </p:nvSpPr>
            <p:spPr>
              <a:xfrm>
                <a:off x="3302138" y="2404250"/>
                <a:ext cx="507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29" h="681" fill="none" extrusionOk="0">
                    <a:moveTo>
                      <a:pt x="2029" y="1"/>
                    </a:moveTo>
                    <a:cubicBezTo>
                      <a:pt x="1979" y="51"/>
                      <a:pt x="1878" y="202"/>
                      <a:pt x="1739" y="316"/>
                    </a:cubicBezTo>
                    <a:cubicBezTo>
                      <a:pt x="1600" y="429"/>
                      <a:pt x="1386" y="631"/>
                      <a:pt x="1185" y="656"/>
                    </a:cubicBezTo>
                    <a:cubicBezTo>
                      <a:pt x="983" y="681"/>
                      <a:pt x="731" y="605"/>
                      <a:pt x="529" y="492"/>
                    </a:cubicBezTo>
                    <a:cubicBezTo>
                      <a:pt x="328" y="391"/>
                      <a:pt x="88" y="101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1"/>
              <p:cNvSpPr/>
              <p:nvPr/>
            </p:nvSpPr>
            <p:spPr>
              <a:xfrm>
                <a:off x="3131213" y="2910463"/>
                <a:ext cx="4329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16" h="6906" extrusionOk="0">
                    <a:moveTo>
                      <a:pt x="8935" y="2319"/>
                    </a:moveTo>
                    <a:cubicBezTo>
                      <a:pt x="9654" y="2281"/>
                      <a:pt x="9339" y="2332"/>
                      <a:pt x="9654" y="2067"/>
                    </a:cubicBezTo>
                    <a:cubicBezTo>
                      <a:pt x="9956" y="1802"/>
                      <a:pt x="10384" y="1046"/>
                      <a:pt x="10788" y="731"/>
                    </a:cubicBezTo>
                    <a:cubicBezTo>
                      <a:pt x="11204" y="416"/>
                      <a:pt x="11645" y="290"/>
                      <a:pt x="12086" y="164"/>
                    </a:cubicBezTo>
                    <a:cubicBezTo>
                      <a:pt x="12539" y="51"/>
                      <a:pt x="13043" y="0"/>
                      <a:pt x="13459" y="13"/>
                    </a:cubicBezTo>
                    <a:cubicBezTo>
                      <a:pt x="13875" y="25"/>
                      <a:pt x="14215" y="88"/>
                      <a:pt x="14606" y="265"/>
                    </a:cubicBezTo>
                    <a:cubicBezTo>
                      <a:pt x="14984" y="441"/>
                      <a:pt x="15463" y="845"/>
                      <a:pt x="15740" y="1071"/>
                    </a:cubicBezTo>
                    <a:cubicBezTo>
                      <a:pt x="16017" y="1298"/>
                      <a:pt x="16080" y="1638"/>
                      <a:pt x="16257" y="1638"/>
                    </a:cubicBezTo>
                    <a:cubicBezTo>
                      <a:pt x="16433" y="1638"/>
                      <a:pt x="16673" y="1134"/>
                      <a:pt x="16824" y="1071"/>
                    </a:cubicBezTo>
                    <a:cubicBezTo>
                      <a:pt x="16962" y="1008"/>
                      <a:pt x="17051" y="1122"/>
                      <a:pt x="17126" y="1260"/>
                    </a:cubicBezTo>
                    <a:cubicBezTo>
                      <a:pt x="17214" y="1386"/>
                      <a:pt x="17315" y="1651"/>
                      <a:pt x="17290" y="1890"/>
                    </a:cubicBezTo>
                    <a:cubicBezTo>
                      <a:pt x="17265" y="2130"/>
                      <a:pt x="17013" y="2407"/>
                      <a:pt x="16950" y="2684"/>
                    </a:cubicBezTo>
                    <a:cubicBezTo>
                      <a:pt x="16899" y="2949"/>
                      <a:pt x="16975" y="3239"/>
                      <a:pt x="16950" y="3541"/>
                    </a:cubicBezTo>
                    <a:cubicBezTo>
                      <a:pt x="16925" y="3844"/>
                      <a:pt x="16799" y="4297"/>
                      <a:pt x="16824" y="4512"/>
                    </a:cubicBezTo>
                    <a:cubicBezTo>
                      <a:pt x="16836" y="4713"/>
                      <a:pt x="17063" y="4701"/>
                      <a:pt x="17088" y="4776"/>
                    </a:cubicBezTo>
                    <a:cubicBezTo>
                      <a:pt x="17101" y="4852"/>
                      <a:pt x="17025" y="4953"/>
                      <a:pt x="16925" y="4965"/>
                    </a:cubicBezTo>
                    <a:cubicBezTo>
                      <a:pt x="16836" y="4978"/>
                      <a:pt x="16723" y="4814"/>
                      <a:pt x="16547" y="4852"/>
                    </a:cubicBezTo>
                    <a:cubicBezTo>
                      <a:pt x="16383" y="4890"/>
                      <a:pt x="16118" y="5154"/>
                      <a:pt x="15916" y="5192"/>
                    </a:cubicBezTo>
                    <a:cubicBezTo>
                      <a:pt x="15715" y="5217"/>
                      <a:pt x="15425" y="5016"/>
                      <a:pt x="15337" y="5053"/>
                    </a:cubicBezTo>
                    <a:cubicBezTo>
                      <a:pt x="15249" y="5091"/>
                      <a:pt x="15324" y="5280"/>
                      <a:pt x="15412" y="5394"/>
                    </a:cubicBezTo>
                    <a:cubicBezTo>
                      <a:pt x="15488" y="5507"/>
                      <a:pt x="15753" y="5595"/>
                      <a:pt x="15816" y="5709"/>
                    </a:cubicBezTo>
                    <a:cubicBezTo>
                      <a:pt x="15879" y="5822"/>
                      <a:pt x="15891" y="6036"/>
                      <a:pt x="15790" y="6074"/>
                    </a:cubicBezTo>
                    <a:cubicBezTo>
                      <a:pt x="15677" y="6112"/>
                      <a:pt x="15324" y="6024"/>
                      <a:pt x="15160" y="5936"/>
                    </a:cubicBezTo>
                    <a:cubicBezTo>
                      <a:pt x="14997" y="5847"/>
                      <a:pt x="15148" y="5696"/>
                      <a:pt x="14820" y="5507"/>
                    </a:cubicBezTo>
                    <a:cubicBezTo>
                      <a:pt x="14505" y="5318"/>
                      <a:pt x="13560" y="4864"/>
                      <a:pt x="13207" y="4827"/>
                    </a:cubicBezTo>
                    <a:cubicBezTo>
                      <a:pt x="12854" y="4789"/>
                      <a:pt x="12955" y="5167"/>
                      <a:pt x="12716" y="5255"/>
                    </a:cubicBezTo>
                    <a:cubicBezTo>
                      <a:pt x="12489" y="5343"/>
                      <a:pt x="11922" y="5305"/>
                      <a:pt x="11821" y="5368"/>
                    </a:cubicBezTo>
                    <a:cubicBezTo>
                      <a:pt x="11720" y="5444"/>
                      <a:pt x="11947" y="5621"/>
                      <a:pt x="12086" y="5658"/>
                    </a:cubicBezTo>
                    <a:cubicBezTo>
                      <a:pt x="12224" y="5709"/>
                      <a:pt x="12552" y="5595"/>
                      <a:pt x="12653" y="5646"/>
                    </a:cubicBezTo>
                    <a:cubicBezTo>
                      <a:pt x="12741" y="5684"/>
                      <a:pt x="12539" y="5873"/>
                      <a:pt x="12653" y="5936"/>
                    </a:cubicBezTo>
                    <a:cubicBezTo>
                      <a:pt x="12754" y="5999"/>
                      <a:pt x="13270" y="5986"/>
                      <a:pt x="13295" y="6024"/>
                    </a:cubicBezTo>
                    <a:cubicBezTo>
                      <a:pt x="13333" y="6062"/>
                      <a:pt x="12791" y="6087"/>
                      <a:pt x="12804" y="6162"/>
                    </a:cubicBezTo>
                    <a:cubicBezTo>
                      <a:pt x="12817" y="6238"/>
                      <a:pt x="13358" y="6452"/>
                      <a:pt x="13371" y="6503"/>
                    </a:cubicBezTo>
                    <a:cubicBezTo>
                      <a:pt x="13371" y="6540"/>
                      <a:pt x="12867" y="6377"/>
                      <a:pt x="12829" y="6427"/>
                    </a:cubicBezTo>
                    <a:cubicBezTo>
                      <a:pt x="12791" y="6490"/>
                      <a:pt x="13182" y="6868"/>
                      <a:pt x="13144" y="6868"/>
                    </a:cubicBezTo>
                    <a:cubicBezTo>
                      <a:pt x="13106" y="6855"/>
                      <a:pt x="12703" y="6402"/>
                      <a:pt x="12590" y="6414"/>
                    </a:cubicBezTo>
                    <a:cubicBezTo>
                      <a:pt x="12464" y="6414"/>
                      <a:pt x="12514" y="6906"/>
                      <a:pt x="12451" y="6906"/>
                    </a:cubicBezTo>
                    <a:cubicBezTo>
                      <a:pt x="12388" y="6906"/>
                      <a:pt x="12426" y="6591"/>
                      <a:pt x="12224" y="6389"/>
                    </a:cubicBezTo>
                    <a:cubicBezTo>
                      <a:pt x="12023" y="6188"/>
                      <a:pt x="11393" y="5898"/>
                      <a:pt x="11216" y="5684"/>
                    </a:cubicBezTo>
                    <a:cubicBezTo>
                      <a:pt x="11040" y="5469"/>
                      <a:pt x="11216" y="5318"/>
                      <a:pt x="11178" y="5104"/>
                    </a:cubicBezTo>
                    <a:cubicBezTo>
                      <a:pt x="11128" y="4877"/>
                      <a:pt x="11065" y="4524"/>
                      <a:pt x="10964" y="4373"/>
                    </a:cubicBezTo>
                    <a:cubicBezTo>
                      <a:pt x="10876" y="4222"/>
                      <a:pt x="10712" y="4184"/>
                      <a:pt x="10611" y="4171"/>
                    </a:cubicBezTo>
                    <a:cubicBezTo>
                      <a:pt x="10510" y="4159"/>
                      <a:pt x="10561" y="4474"/>
                      <a:pt x="10347" y="4285"/>
                    </a:cubicBezTo>
                    <a:cubicBezTo>
                      <a:pt x="10120" y="4096"/>
                      <a:pt x="9603" y="3289"/>
                      <a:pt x="9263" y="3062"/>
                    </a:cubicBezTo>
                    <a:cubicBezTo>
                      <a:pt x="8935" y="2836"/>
                      <a:pt x="9225" y="2949"/>
                      <a:pt x="8330" y="2911"/>
                    </a:cubicBezTo>
                    <a:cubicBezTo>
                      <a:pt x="7436" y="2861"/>
                      <a:pt x="4978" y="2697"/>
                      <a:pt x="3895" y="2773"/>
                    </a:cubicBezTo>
                    <a:cubicBezTo>
                      <a:pt x="2798" y="2836"/>
                      <a:pt x="2206" y="3188"/>
                      <a:pt x="1778" y="3314"/>
                    </a:cubicBezTo>
                    <a:cubicBezTo>
                      <a:pt x="1362" y="3440"/>
                      <a:pt x="1601" y="3466"/>
                      <a:pt x="1337" y="3516"/>
                    </a:cubicBezTo>
                    <a:cubicBezTo>
                      <a:pt x="1072" y="3566"/>
                      <a:pt x="379" y="3629"/>
                      <a:pt x="190" y="3579"/>
                    </a:cubicBezTo>
                    <a:cubicBezTo>
                      <a:pt x="1" y="3541"/>
                      <a:pt x="89" y="3314"/>
                      <a:pt x="190" y="3264"/>
                    </a:cubicBezTo>
                    <a:cubicBezTo>
                      <a:pt x="303" y="3226"/>
                      <a:pt x="329" y="3491"/>
                      <a:pt x="845" y="3340"/>
                    </a:cubicBezTo>
                    <a:cubicBezTo>
                      <a:pt x="1362" y="3176"/>
                      <a:pt x="2546" y="2508"/>
                      <a:pt x="3290" y="2344"/>
                    </a:cubicBezTo>
                    <a:cubicBezTo>
                      <a:pt x="4021" y="2168"/>
                      <a:pt x="4336" y="2319"/>
                      <a:pt x="5281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1"/>
              <p:cNvSpPr/>
              <p:nvPr/>
            </p:nvSpPr>
            <p:spPr>
              <a:xfrm>
                <a:off x="3131213" y="2910463"/>
                <a:ext cx="4329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16" h="6906" fill="none" extrusionOk="0">
                    <a:moveTo>
                      <a:pt x="8935" y="2319"/>
                    </a:moveTo>
                    <a:cubicBezTo>
                      <a:pt x="9654" y="2281"/>
                      <a:pt x="9339" y="2332"/>
                      <a:pt x="9654" y="2067"/>
                    </a:cubicBezTo>
                    <a:cubicBezTo>
                      <a:pt x="9956" y="1802"/>
                      <a:pt x="10384" y="1046"/>
                      <a:pt x="10788" y="731"/>
                    </a:cubicBezTo>
                    <a:cubicBezTo>
                      <a:pt x="11204" y="416"/>
                      <a:pt x="11645" y="290"/>
                      <a:pt x="12086" y="164"/>
                    </a:cubicBezTo>
                    <a:cubicBezTo>
                      <a:pt x="12539" y="51"/>
                      <a:pt x="13043" y="0"/>
                      <a:pt x="13459" y="13"/>
                    </a:cubicBezTo>
                    <a:cubicBezTo>
                      <a:pt x="13875" y="25"/>
                      <a:pt x="14215" y="88"/>
                      <a:pt x="14606" y="265"/>
                    </a:cubicBezTo>
                    <a:cubicBezTo>
                      <a:pt x="14984" y="441"/>
                      <a:pt x="15463" y="845"/>
                      <a:pt x="15740" y="1071"/>
                    </a:cubicBezTo>
                    <a:cubicBezTo>
                      <a:pt x="16017" y="1298"/>
                      <a:pt x="16080" y="1638"/>
                      <a:pt x="16257" y="1638"/>
                    </a:cubicBezTo>
                    <a:cubicBezTo>
                      <a:pt x="16433" y="1638"/>
                      <a:pt x="16673" y="1134"/>
                      <a:pt x="16824" y="1071"/>
                    </a:cubicBezTo>
                    <a:cubicBezTo>
                      <a:pt x="16962" y="1008"/>
                      <a:pt x="17051" y="1122"/>
                      <a:pt x="17126" y="1260"/>
                    </a:cubicBezTo>
                    <a:cubicBezTo>
                      <a:pt x="17214" y="1386"/>
                      <a:pt x="17315" y="1651"/>
                      <a:pt x="17290" y="1890"/>
                    </a:cubicBezTo>
                    <a:cubicBezTo>
                      <a:pt x="17265" y="2130"/>
                      <a:pt x="17013" y="2407"/>
                      <a:pt x="16950" y="2684"/>
                    </a:cubicBezTo>
                    <a:cubicBezTo>
                      <a:pt x="16899" y="2949"/>
                      <a:pt x="16975" y="3239"/>
                      <a:pt x="16950" y="3541"/>
                    </a:cubicBezTo>
                    <a:cubicBezTo>
                      <a:pt x="16925" y="3844"/>
                      <a:pt x="16799" y="4297"/>
                      <a:pt x="16824" y="4512"/>
                    </a:cubicBezTo>
                    <a:cubicBezTo>
                      <a:pt x="16836" y="4713"/>
                      <a:pt x="17063" y="4701"/>
                      <a:pt x="17088" y="4776"/>
                    </a:cubicBezTo>
                    <a:cubicBezTo>
                      <a:pt x="17101" y="4852"/>
                      <a:pt x="17025" y="4953"/>
                      <a:pt x="16925" y="4965"/>
                    </a:cubicBezTo>
                    <a:cubicBezTo>
                      <a:pt x="16836" y="4978"/>
                      <a:pt x="16723" y="4814"/>
                      <a:pt x="16547" y="4852"/>
                    </a:cubicBezTo>
                    <a:cubicBezTo>
                      <a:pt x="16383" y="4890"/>
                      <a:pt x="16118" y="5154"/>
                      <a:pt x="15916" y="5192"/>
                    </a:cubicBezTo>
                    <a:cubicBezTo>
                      <a:pt x="15715" y="5217"/>
                      <a:pt x="15425" y="5016"/>
                      <a:pt x="15337" y="5053"/>
                    </a:cubicBezTo>
                    <a:cubicBezTo>
                      <a:pt x="15249" y="5091"/>
                      <a:pt x="15324" y="5280"/>
                      <a:pt x="15412" y="5394"/>
                    </a:cubicBezTo>
                    <a:cubicBezTo>
                      <a:pt x="15488" y="5507"/>
                      <a:pt x="15753" y="5595"/>
                      <a:pt x="15816" y="5709"/>
                    </a:cubicBezTo>
                    <a:cubicBezTo>
                      <a:pt x="15879" y="5822"/>
                      <a:pt x="15891" y="6036"/>
                      <a:pt x="15790" y="6074"/>
                    </a:cubicBezTo>
                    <a:cubicBezTo>
                      <a:pt x="15677" y="6112"/>
                      <a:pt x="15324" y="6024"/>
                      <a:pt x="15160" y="5936"/>
                    </a:cubicBezTo>
                    <a:cubicBezTo>
                      <a:pt x="14997" y="5847"/>
                      <a:pt x="15148" y="5696"/>
                      <a:pt x="14820" y="5507"/>
                    </a:cubicBezTo>
                    <a:cubicBezTo>
                      <a:pt x="14505" y="5318"/>
                      <a:pt x="13560" y="4864"/>
                      <a:pt x="13207" y="4827"/>
                    </a:cubicBezTo>
                    <a:cubicBezTo>
                      <a:pt x="12854" y="4789"/>
                      <a:pt x="12955" y="5167"/>
                      <a:pt x="12716" y="5255"/>
                    </a:cubicBezTo>
                    <a:cubicBezTo>
                      <a:pt x="12489" y="5343"/>
                      <a:pt x="11922" y="5305"/>
                      <a:pt x="11821" y="5368"/>
                    </a:cubicBezTo>
                    <a:cubicBezTo>
                      <a:pt x="11720" y="5444"/>
                      <a:pt x="11947" y="5621"/>
                      <a:pt x="12086" y="5658"/>
                    </a:cubicBezTo>
                    <a:cubicBezTo>
                      <a:pt x="12224" y="5709"/>
                      <a:pt x="12552" y="5595"/>
                      <a:pt x="12653" y="5646"/>
                    </a:cubicBezTo>
                    <a:cubicBezTo>
                      <a:pt x="12741" y="5684"/>
                      <a:pt x="12539" y="5873"/>
                      <a:pt x="12653" y="5936"/>
                    </a:cubicBezTo>
                    <a:cubicBezTo>
                      <a:pt x="12754" y="5999"/>
                      <a:pt x="13270" y="5986"/>
                      <a:pt x="13295" y="6024"/>
                    </a:cubicBezTo>
                    <a:cubicBezTo>
                      <a:pt x="13333" y="6062"/>
                      <a:pt x="12791" y="6087"/>
                      <a:pt x="12804" y="6162"/>
                    </a:cubicBezTo>
                    <a:cubicBezTo>
                      <a:pt x="12817" y="6238"/>
                      <a:pt x="13358" y="6452"/>
                      <a:pt x="13371" y="6503"/>
                    </a:cubicBezTo>
                    <a:cubicBezTo>
                      <a:pt x="13371" y="6540"/>
                      <a:pt x="12867" y="6377"/>
                      <a:pt x="12829" y="6427"/>
                    </a:cubicBezTo>
                    <a:cubicBezTo>
                      <a:pt x="12791" y="6490"/>
                      <a:pt x="13182" y="6868"/>
                      <a:pt x="13144" y="6868"/>
                    </a:cubicBezTo>
                    <a:cubicBezTo>
                      <a:pt x="13106" y="6855"/>
                      <a:pt x="12703" y="6402"/>
                      <a:pt x="12590" y="6414"/>
                    </a:cubicBezTo>
                    <a:cubicBezTo>
                      <a:pt x="12464" y="6414"/>
                      <a:pt x="12514" y="6906"/>
                      <a:pt x="12451" y="6906"/>
                    </a:cubicBezTo>
                    <a:cubicBezTo>
                      <a:pt x="12388" y="6906"/>
                      <a:pt x="12426" y="6591"/>
                      <a:pt x="12224" y="6389"/>
                    </a:cubicBezTo>
                    <a:cubicBezTo>
                      <a:pt x="12023" y="6188"/>
                      <a:pt x="11393" y="5898"/>
                      <a:pt x="11216" y="5684"/>
                    </a:cubicBezTo>
                    <a:cubicBezTo>
                      <a:pt x="11040" y="5469"/>
                      <a:pt x="11216" y="5318"/>
                      <a:pt x="11178" y="5104"/>
                    </a:cubicBezTo>
                    <a:cubicBezTo>
                      <a:pt x="11128" y="4877"/>
                      <a:pt x="11065" y="4524"/>
                      <a:pt x="10964" y="4373"/>
                    </a:cubicBezTo>
                    <a:cubicBezTo>
                      <a:pt x="10876" y="4222"/>
                      <a:pt x="10712" y="4184"/>
                      <a:pt x="10611" y="4171"/>
                    </a:cubicBezTo>
                    <a:cubicBezTo>
                      <a:pt x="10510" y="4159"/>
                      <a:pt x="10561" y="4474"/>
                      <a:pt x="10347" y="4285"/>
                    </a:cubicBezTo>
                    <a:cubicBezTo>
                      <a:pt x="10120" y="4096"/>
                      <a:pt x="9603" y="3289"/>
                      <a:pt x="9263" y="3062"/>
                    </a:cubicBezTo>
                    <a:cubicBezTo>
                      <a:pt x="8935" y="2836"/>
                      <a:pt x="9225" y="2949"/>
                      <a:pt x="8330" y="2911"/>
                    </a:cubicBezTo>
                    <a:cubicBezTo>
                      <a:pt x="7436" y="2861"/>
                      <a:pt x="4978" y="2697"/>
                      <a:pt x="3895" y="2773"/>
                    </a:cubicBezTo>
                    <a:cubicBezTo>
                      <a:pt x="2798" y="2836"/>
                      <a:pt x="2206" y="3188"/>
                      <a:pt x="1778" y="3314"/>
                    </a:cubicBezTo>
                    <a:cubicBezTo>
                      <a:pt x="1362" y="3440"/>
                      <a:pt x="1601" y="3466"/>
                      <a:pt x="1337" y="3516"/>
                    </a:cubicBezTo>
                    <a:cubicBezTo>
                      <a:pt x="1072" y="3566"/>
                      <a:pt x="379" y="3629"/>
                      <a:pt x="190" y="3579"/>
                    </a:cubicBezTo>
                    <a:cubicBezTo>
                      <a:pt x="1" y="3541"/>
                      <a:pt x="89" y="3314"/>
                      <a:pt x="190" y="3264"/>
                    </a:cubicBezTo>
                    <a:cubicBezTo>
                      <a:pt x="303" y="3226"/>
                      <a:pt x="329" y="3491"/>
                      <a:pt x="845" y="3340"/>
                    </a:cubicBezTo>
                    <a:cubicBezTo>
                      <a:pt x="1362" y="3176"/>
                      <a:pt x="2546" y="2508"/>
                      <a:pt x="3290" y="2344"/>
                    </a:cubicBezTo>
                    <a:cubicBezTo>
                      <a:pt x="4021" y="2168"/>
                      <a:pt x="4336" y="2319"/>
                      <a:pt x="5281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1"/>
              <p:cNvSpPr/>
              <p:nvPr/>
            </p:nvSpPr>
            <p:spPr>
              <a:xfrm>
                <a:off x="3501063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extrusionOk="0">
                    <a:moveTo>
                      <a:pt x="417" y="26"/>
                    </a:moveTo>
                    <a:cubicBezTo>
                      <a:pt x="480" y="64"/>
                      <a:pt x="492" y="303"/>
                      <a:pt x="429" y="391"/>
                    </a:cubicBezTo>
                    <a:cubicBezTo>
                      <a:pt x="379" y="480"/>
                      <a:pt x="140" y="606"/>
                      <a:pt x="77" y="580"/>
                    </a:cubicBezTo>
                    <a:cubicBezTo>
                      <a:pt x="14" y="543"/>
                      <a:pt x="1" y="278"/>
                      <a:pt x="51" y="190"/>
                    </a:cubicBezTo>
                    <a:cubicBezTo>
                      <a:pt x="114" y="102"/>
                      <a:pt x="354" y="1"/>
                      <a:pt x="41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1"/>
              <p:cNvSpPr/>
              <p:nvPr/>
            </p:nvSpPr>
            <p:spPr>
              <a:xfrm>
                <a:off x="3501063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fill="none" extrusionOk="0">
                    <a:moveTo>
                      <a:pt x="417" y="26"/>
                    </a:moveTo>
                    <a:cubicBezTo>
                      <a:pt x="480" y="64"/>
                      <a:pt x="492" y="303"/>
                      <a:pt x="429" y="391"/>
                    </a:cubicBezTo>
                    <a:cubicBezTo>
                      <a:pt x="379" y="480"/>
                      <a:pt x="140" y="606"/>
                      <a:pt x="77" y="580"/>
                    </a:cubicBezTo>
                    <a:cubicBezTo>
                      <a:pt x="14" y="543"/>
                      <a:pt x="1" y="278"/>
                      <a:pt x="51" y="190"/>
                    </a:cubicBezTo>
                    <a:cubicBezTo>
                      <a:pt x="114" y="102"/>
                      <a:pt x="354" y="1"/>
                      <a:pt x="417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1"/>
              <p:cNvSpPr/>
              <p:nvPr/>
            </p:nvSpPr>
            <p:spPr>
              <a:xfrm>
                <a:off x="3539513" y="2993638"/>
                <a:ext cx="85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0" extrusionOk="0">
                    <a:moveTo>
                      <a:pt x="240" y="25"/>
                    </a:moveTo>
                    <a:cubicBezTo>
                      <a:pt x="290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0" y="265"/>
                      <a:pt x="189" y="0"/>
                      <a:pt x="240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1"/>
              <p:cNvSpPr/>
              <p:nvPr/>
            </p:nvSpPr>
            <p:spPr>
              <a:xfrm>
                <a:off x="3539513" y="2993638"/>
                <a:ext cx="85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0" fill="none" extrusionOk="0">
                    <a:moveTo>
                      <a:pt x="240" y="25"/>
                    </a:moveTo>
                    <a:cubicBezTo>
                      <a:pt x="290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0" y="265"/>
                      <a:pt x="189" y="0"/>
                      <a:pt x="240" y="25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1"/>
              <p:cNvSpPr/>
              <p:nvPr/>
            </p:nvSpPr>
            <p:spPr>
              <a:xfrm>
                <a:off x="3475563" y="293438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34" y="1362"/>
                    </a:moveTo>
                    <a:cubicBezTo>
                      <a:pt x="1134" y="1249"/>
                      <a:pt x="1197" y="933"/>
                      <a:pt x="1122" y="732"/>
                    </a:cubicBezTo>
                    <a:cubicBezTo>
                      <a:pt x="1046" y="518"/>
                      <a:pt x="794" y="266"/>
                      <a:pt x="693" y="140"/>
                    </a:cubicBezTo>
                    <a:cubicBezTo>
                      <a:pt x="580" y="14"/>
                      <a:pt x="542" y="14"/>
                      <a:pt x="466" y="1"/>
                    </a:cubicBezTo>
                    <a:cubicBezTo>
                      <a:pt x="391" y="1"/>
                      <a:pt x="315" y="26"/>
                      <a:pt x="240" y="89"/>
                    </a:cubicBezTo>
                    <a:cubicBezTo>
                      <a:pt x="177" y="165"/>
                      <a:pt x="76" y="266"/>
                      <a:pt x="38" y="429"/>
                    </a:cubicBezTo>
                    <a:cubicBezTo>
                      <a:pt x="13" y="606"/>
                      <a:pt x="0" y="896"/>
                      <a:pt x="63" y="1135"/>
                    </a:cubicBezTo>
                    <a:cubicBezTo>
                      <a:pt x="126" y="1362"/>
                      <a:pt x="378" y="1715"/>
                      <a:pt x="441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1"/>
              <p:cNvSpPr/>
              <p:nvPr/>
            </p:nvSpPr>
            <p:spPr>
              <a:xfrm>
                <a:off x="3475563" y="293438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34" y="1362"/>
                    </a:moveTo>
                    <a:cubicBezTo>
                      <a:pt x="1134" y="1249"/>
                      <a:pt x="1197" y="933"/>
                      <a:pt x="1122" y="732"/>
                    </a:cubicBezTo>
                    <a:cubicBezTo>
                      <a:pt x="1046" y="518"/>
                      <a:pt x="794" y="266"/>
                      <a:pt x="693" y="140"/>
                    </a:cubicBezTo>
                    <a:cubicBezTo>
                      <a:pt x="580" y="14"/>
                      <a:pt x="542" y="14"/>
                      <a:pt x="466" y="1"/>
                    </a:cubicBezTo>
                    <a:cubicBezTo>
                      <a:pt x="391" y="1"/>
                      <a:pt x="315" y="26"/>
                      <a:pt x="240" y="89"/>
                    </a:cubicBezTo>
                    <a:cubicBezTo>
                      <a:pt x="177" y="165"/>
                      <a:pt x="76" y="266"/>
                      <a:pt x="38" y="429"/>
                    </a:cubicBezTo>
                    <a:cubicBezTo>
                      <a:pt x="13" y="606"/>
                      <a:pt x="0" y="896"/>
                      <a:pt x="63" y="1135"/>
                    </a:cubicBezTo>
                    <a:cubicBezTo>
                      <a:pt x="126" y="1362"/>
                      <a:pt x="378" y="1715"/>
                      <a:pt x="441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1"/>
              <p:cNvSpPr/>
              <p:nvPr/>
            </p:nvSpPr>
            <p:spPr>
              <a:xfrm>
                <a:off x="3500763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extrusionOk="0">
                    <a:moveTo>
                      <a:pt x="2042" y="0"/>
                    </a:moveTo>
                    <a:cubicBezTo>
                      <a:pt x="1991" y="63"/>
                      <a:pt x="1891" y="214"/>
                      <a:pt x="1739" y="328"/>
                    </a:cubicBezTo>
                    <a:cubicBezTo>
                      <a:pt x="1601" y="429"/>
                      <a:pt x="1387" y="630"/>
                      <a:pt x="1185" y="655"/>
                    </a:cubicBezTo>
                    <a:cubicBezTo>
                      <a:pt x="983" y="693"/>
                      <a:pt x="731" y="605"/>
                      <a:pt x="530" y="504"/>
                    </a:cubicBezTo>
                    <a:cubicBezTo>
                      <a:pt x="341" y="403"/>
                      <a:pt x="89" y="101"/>
                      <a:pt x="0" y="2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1"/>
              <p:cNvSpPr/>
              <p:nvPr/>
            </p:nvSpPr>
            <p:spPr>
              <a:xfrm>
                <a:off x="3500763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fill="none" extrusionOk="0">
                    <a:moveTo>
                      <a:pt x="2042" y="0"/>
                    </a:moveTo>
                    <a:cubicBezTo>
                      <a:pt x="1991" y="63"/>
                      <a:pt x="1891" y="214"/>
                      <a:pt x="1739" y="328"/>
                    </a:cubicBezTo>
                    <a:cubicBezTo>
                      <a:pt x="1601" y="429"/>
                      <a:pt x="1387" y="630"/>
                      <a:pt x="1185" y="655"/>
                    </a:cubicBezTo>
                    <a:cubicBezTo>
                      <a:pt x="983" y="693"/>
                      <a:pt x="731" y="605"/>
                      <a:pt x="530" y="504"/>
                    </a:cubicBezTo>
                    <a:cubicBezTo>
                      <a:pt x="341" y="403"/>
                      <a:pt x="89" y="101"/>
                      <a:pt x="0" y="2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1"/>
              <p:cNvSpPr/>
              <p:nvPr/>
            </p:nvSpPr>
            <p:spPr>
              <a:xfrm>
                <a:off x="2700563" y="3104213"/>
                <a:ext cx="433200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19" extrusionOk="0">
                    <a:moveTo>
                      <a:pt x="8935" y="2331"/>
                    </a:moveTo>
                    <a:cubicBezTo>
                      <a:pt x="9666" y="2281"/>
                      <a:pt x="9338" y="2344"/>
                      <a:pt x="9653" y="2079"/>
                    </a:cubicBezTo>
                    <a:cubicBezTo>
                      <a:pt x="9968" y="1815"/>
                      <a:pt x="10384" y="1059"/>
                      <a:pt x="10800" y="744"/>
                    </a:cubicBezTo>
                    <a:cubicBezTo>
                      <a:pt x="11203" y="429"/>
                      <a:pt x="11657" y="303"/>
                      <a:pt x="12098" y="177"/>
                    </a:cubicBezTo>
                    <a:cubicBezTo>
                      <a:pt x="12539" y="63"/>
                      <a:pt x="13043" y="0"/>
                      <a:pt x="13459" y="25"/>
                    </a:cubicBezTo>
                    <a:cubicBezTo>
                      <a:pt x="13875" y="38"/>
                      <a:pt x="14228" y="88"/>
                      <a:pt x="14606" y="265"/>
                    </a:cubicBezTo>
                    <a:cubicBezTo>
                      <a:pt x="14984" y="441"/>
                      <a:pt x="15475" y="857"/>
                      <a:pt x="15753" y="1084"/>
                    </a:cubicBezTo>
                    <a:cubicBezTo>
                      <a:pt x="16030" y="1311"/>
                      <a:pt x="16080" y="1651"/>
                      <a:pt x="16269" y="1651"/>
                    </a:cubicBezTo>
                    <a:cubicBezTo>
                      <a:pt x="16446" y="1651"/>
                      <a:pt x="16672" y="1147"/>
                      <a:pt x="16824" y="1084"/>
                    </a:cubicBezTo>
                    <a:cubicBezTo>
                      <a:pt x="16975" y="1021"/>
                      <a:pt x="17063" y="1122"/>
                      <a:pt x="17139" y="1260"/>
                    </a:cubicBezTo>
                    <a:cubicBezTo>
                      <a:pt x="17214" y="1399"/>
                      <a:pt x="17328" y="1664"/>
                      <a:pt x="17290" y="1890"/>
                    </a:cubicBezTo>
                    <a:cubicBezTo>
                      <a:pt x="17265" y="2130"/>
                      <a:pt x="17013" y="2407"/>
                      <a:pt x="16962" y="2684"/>
                    </a:cubicBezTo>
                    <a:cubicBezTo>
                      <a:pt x="16899" y="2962"/>
                      <a:pt x="16975" y="3239"/>
                      <a:pt x="16962" y="3541"/>
                    </a:cubicBezTo>
                    <a:cubicBezTo>
                      <a:pt x="16937" y="3856"/>
                      <a:pt x="16798" y="4310"/>
                      <a:pt x="16824" y="4524"/>
                    </a:cubicBezTo>
                    <a:cubicBezTo>
                      <a:pt x="16849" y="4726"/>
                      <a:pt x="17076" y="4713"/>
                      <a:pt x="17088" y="4789"/>
                    </a:cubicBezTo>
                    <a:cubicBezTo>
                      <a:pt x="17113" y="4864"/>
                      <a:pt x="17025" y="4965"/>
                      <a:pt x="16937" y="4978"/>
                    </a:cubicBezTo>
                    <a:cubicBezTo>
                      <a:pt x="16849" y="4978"/>
                      <a:pt x="16723" y="4827"/>
                      <a:pt x="16559" y="4864"/>
                    </a:cubicBezTo>
                    <a:cubicBezTo>
                      <a:pt x="16383" y="4902"/>
                      <a:pt x="16131" y="5167"/>
                      <a:pt x="15929" y="5192"/>
                    </a:cubicBezTo>
                    <a:cubicBezTo>
                      <a:pt x="15727" y="5230"/>
                      <a:pt x="15425" y="5028"/>
                      <a:pt x="15349" y="5066"/>
                    </a:cubicBezTo>
                    <a:cubicBezTo>
                      <a:pt x="15261" y="5091"/>
                      <a:pt x="15337" y="5293"/>
                      <a:pt x="15412" y="5406"/>
                    </a:cubicBezTo>
                    <a:cubicBezTo>
                      <a:pt x="15488" y="5507"/>
                      <a:pt x="15753" y="5608"/>
                      <a:pt x="15816" y="5721"/>
                    </a:cubicBezTo>
                    <a:cubicBezTo>
                      <a:pt x="15879" y="5835"/>
                      <a:pt x="15904" y="6036"/>
                      <a:pt x="15790" y="6074"/>
                    </a:cubicBezTo>
                    <a:cubicBezTo>
                      <a:pt x="15690" y="6112"/>
                      <a:pt x="15324" y="6036"/>
                      <a:pt x="15160" y="5948"/>
                    </a:cubicBezTo>
                    <a:cubicBezTo>
                      <a:pt x="15009" y="5847"/>
                      <a:pt x="15160" y="5696"/>
                      <a:pt x="14833" y="5520"/>
                    </a:cubicBezTo>
                    <a:cubicBezTo>
                      <a:pt x="14505" y="5331"/>
                      <a:pt x="13572" y="4877"/>
                      <a:pt x="13220" y="4839"/>
                    </a:cubicBezTo>
                    <a:cubicBezTo>
                      <a:pt x="12867" y="4789"/>
                      <a:pt x="12955" y="5179"/>
                      <a:pt x="12728" y="5268"/>
                    </a:cubicBezTo>
                    <a:cubicBezTo>
                      <a:pt x="12489" y="5356"/>
                      <a:pt x="11934" y="5305"/>
                      <a:pt x="11821" y="5381"/>
                    </a:cubicBezTo>
                    <a:cubicBezTo>
                      <a:pt x="11720" y="5444"/>
                      <a:pt x="11959" y="5633"/>
                      <a:pt x="12098" y="5671"/>
                    </a:cubicBezTo>
                    <a:cubicBezTo>
                      <a:pt x="12237" y="5721"/>
                      <a:pt x="12564" y="5608"/>
                      <a:pt x="12653" y="5646"/>
                    </a:cubicBezTo>
                    <a:cubicBezTo>
                      <a:pt x="12753" y="5696"/>
                      <a:pt x="12552" y="5885"/>
                      <a:pt x="12653" y="5948"/>
                    </a:cubicBezTo>
                    <a:cubicBezTo>
                      <a:pt x="12766" y="6011"/>
                      <a:pt x="13283" y="5998"/>
                      <a:pt x="13308" y="6036"/>
                    </a:cubicBezTo>
                    <a:cubicBezTo>
                      <a:pt x="13333" y="6074"/>
                      <a:pt x="12804" y="6087"/>
                      <a:pt x="12816" y="6175"/>
                    </a:cubicBezTo>
                    <a:cubicBezTo>
                      <a:pt x="12829" y="6251"/>
                      <a:pt x="13371" y="6465"/>
                      <a:pt x="13371" y="6515"/>
                    </a:cubicBezTo>
                    <a:cubicBezTo>
                      <a:pt x="13371" y="6553"/>
                      <a:pt x="12867" y="6377"/>
                      <a:pt x="12829" y="6440"/>
                    </a:cubicBezTo>
                    <a:cubicBezTo>
                      <a:pt x="12804" y="6503"/>
                      <a:pt x="13194" y="6881"/>
                      <a:pt x="13144" y="6868"/>
                    </a:cubicBezTo>
                    <a:cubicBezTo>
                      <a:pt x="13106" y="6868"/>
                      <a:pt x="12703" y="6414"/>
                      <a:pt x="12590" y="6414"/>
                    </a:cubicBezTo>
                    <a:cubicBezTo>
                      <a:pt x="12476" y="6427"/>
                      <a:pt x="12514" y="6918"/>
                      <a:pt x="12451" y="6918"/>
                    </a:cubicBezTo>
                    <a:cubicBezTo>
                      <a:pt x="12401" y="6918"/>
                      <a:pt x="12438" y="6603"/>
                      <a:pt x="12224" y="6402"/>
                    </a:cubicBezTo>
                    <a:cubicBezTo>
                      <a:pt x="12022" y="6188"/>
                      <a:pt x="11392" y="5910"/>
                      <a:pt x="11216" y="5696"/>
                    </a:cubicBezTo>
                    <a:cubicBezTo>
                      <a:pt x="11052" y="5482"/>
                      <a:pt x="11216" y="5331"/>
                      <a:pt x="11178" y="5104"/>
                    </a:cubicBezTo>
                    <a:cubicBezTo>
                      <a:pt x="11140" y="4890"/>
                      <a:pt x="11065" y="4537"/>
                      <a:pt x="10977" y="4385"/>
                    </a:cubicBezTo>
                    <a:cubicBezTo>
                      <a:pt x="10876" y="4234"/>
                      <a:pt x="10725" y="4196"/>
                      <a:pt x="10611" y="4184"/>
                    </a:cubicBezTo>
                    <a:cubicBezTo>
                      <a:pt x="10510" y="4171"/>
                      <a:pt x="10573" y="4474"/>
                      <a:pt x="10346" y="4297"/>
                    </a:cubicBezTo>
                    <a:cubicBezTo>
                      <a:pt x="10120" y="4108"/>
                      <a:pt x="9603" y="3302"/>
                      <a:pt x="9275" y="3075"/>
                    </a:cubicBezTo>
                    <a:cubicBezTo>
                      <a:pt x="8935" y="2848"/>
                      <a:pt x="9225" y="2962"/>
                      <a:pt x="8330" y="2911"/>
                    </a:cubicBezTo>
                    <a:cubicBezTo>
                      <a:pt x="7436" y="2861"/>
                      <a:pt x="4991" y="2709"/>
                      <a:pt x="3895" y="2773"/>
                    </a:cubicBezTo>
                    <a:cubicBezTo>
                      <a:pt x="2798" y="2848"/>
                      <a:pt x="2219" y="3201"/>
                      <a:pt x="1790" y="3327"/>
                    </a:cubicBezTo>
                    <a:cubicBezTo>
                      <a:pt x="1362" y="3440"/>
                      <a:pt x="1601" y="3478"/>
                      <a:pt x="1336" y="3529"/>
                    </a:cubicBezTo>
                    <a:cubicBezTo>
                      <a:pt x="1072" y="3566"/>
                      <a:pt x="391" y="3629"/>
                      <a:pt x="202" y="3592"/>
                    </a:cubicBezTo>
                    <a:cubicBezTo>
                      <a:pt x="1" y="3554"/>
                      <a:pt x="89" y="3314"/>
                      <a:pt x="202" y="3277"/>
                    </a:cubicBezTo>
                    <a:cubicBezTo>
                      <a:pt x="303" y="3239"/>
                      <a:pt x="328" y="3503"/>
                      <a:pt x="845" y="3340"/>
                    </a:cubicBezTo>
                    <a:cubicBezTo>
                      <a:pt x="1362" y="3188"/>
                      <a:pt x="2546" y="2520"/>
                      <a:pt x="3290" y="2344"/>
                    </a:cubicBezTo>
                    <a:cubicBezTo>
                      <a:pt x="4033" y="2180"/>
                      <a:pt x="4348" y="2331"/>
                      <a:pt x="5281" y="2331"/>
                    </a:cubicBezTo>
                    <a:cubicBezTo>
                      <a:pt x="6226" y="2319"/>
                      <a:pt x="8204" y="2369"/>
                      <a:pt x="8935" y="233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1"/>
              <p:cNvSpPr/>
              <p:nvPr/>
            </p:nvSpPr>
            <p:spPr>
              <a:xfrm>
                <a:off x="2700563" y="3104213"/>
                <a:ext cx="433200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19" fill="none" extrusionOk="0">
                    <a:moveTo>
                      <a:pt x="8935" y="2331"/>
                    </a:moveTo>
                    <a:cubicBezTo>
                      <a:pt x="9666" y="2281"/>
                      <a:pt x="9338" y="2344"/>
                      <a:pt x="9653" y="2079"/>
                    </a:cubicBezTo>
                    <a:cubicBezTo>
                      <a:pt x="9968" y="1815"/>
                      <a:pt x="10384" y="1059"/>
                      <a:pt x="10800" y="744"/>
                    </a:cubicBezTo>
                    <a:cubicBezTo>
                      <a:pt x="11203" y="429"/>
                      <a:pt x="11657" y="303"/>
                      <a:pt x="12098" y="177"/>
                    </a:cubicBezTo>
                    <a:cubicBezTo>
                      <a:pt x="12539" y="63"/>
                      <a:pt x="13043" y="0"/>
                      <a:pt x="13459" y="25"/>
                    </a:cubicBezTo>
                    <a:cubicBezTo>
                      <a:pt x="13875" y="38"/>
                      <a:pt x="14228" y="88"/>
                      <a:pt x="14606" y="265"/>
                    </a:cubicBezTo>
                    <a:cubicBezTo>
                      <a:pt x="14984" y="441"/>
                      <a:pt x="15475" y="857"/>
                      <a:pt x="15753" y="1084"/>
                    </a:cubicBezTo>
                    <a:cubicBezTo>
                      <a:pt x="16030" y="1311"/>
                      <a:pt x="16080" y="1651"/>
                      <a:pt x="16269" y="1651"/>
                    </a:cubicBezTo>
                    <a:cubicBezTo>
                      <a:pt x="16446" y="1651"/>
                      <a:pt x="16672" y="1147"/>
                      <a:pt x="16824" y="1084"/>
                    </a:cubicBezTo>
                    <a:cubicBezTo>
                      <a:pt x="16975" y="1021"/>
                      <a:pt x="17063" y="1122"/>
                      <a:pt x="17139" y="1260"/>
                    </a:cubicBezTo>
                    <a:cubicBezTo>
                      <a:pt x="17214" y="1399"/>
                      <a:pt x="17328" y="1664"/>
                      <a:pt x="17290" y="1890"/>
                    </a:cubicBezTo>
                    <a:cubicBezTo>
                      <a:pt x="17265" y="2130"/>
                      <a:pt x="17013" y="2407"/>
                      <a:pt x="16962" y="2684"/>
                    </a:cubicBezTo>
                    <a:cubicBezTo>
                      <a:pt x="16899" y="2962"/>
                      <a:pt x="16975" y="3239"/>
                      <a:pt x="16962" y="3541"/>
                    </a:cubicBezTo>
                    <a:cubicBezTo>
                      <a:pt x="16937" y="3856"/>
                      <a:pt x="16798" y="4310"/>
                      <a:pt x="16824" y="4524"/>
                    </a:cubicBezTo>
                    <a:cubicBezTo>
                      <a:pt x="16849" y="4726"/>
                      <a:pt x="17076" y="4713"/>
                      <a:pt x="17088" y="4789"/>
                    </a:cubicBezTo>
                    <a:cubicBezTo>
                      <a:pt x="17113" y="4864"/>
                      <a:pt x="17025" y="4965"/>
                      <a:pt x="16937" y="4978"/>
                    </a:cubicBezTo>
                    <a:cubicBezTo>
                      <a:pt x="16849" y="4978"/>
                      <a:pt x="16723" y="4827"/>
                      <a:pt x="16559" y="4864"/>
                    </a:cubicBezTo>
                    <a:cubicBezTo>
                      <a:pt x="16383" y="4902"/>
                      <a:pt x="16131" y="5167"/>
                      <a:pt x="15929" y="5192"/>
                    </a:cubicBezTo>
                    <a:cubicBezTo>
                      <a:pt x="15727" y="5230"/>
                      <a:pt x="15425" y="5028"/>
                      <a:pt x="15349" y="5066"/>
                    </a:cubicBezTo>
                    <a:cubicBezTo>
                      <a:pt x="15261" y="5091"/>
                      <a:pt x="15337" y="5293"/>
                      <a:pt x="15412" y="5406"/>
                    </a:cubicBezTo>
                    <a:cubicBezTo>
                      <a:pt x="15488" y="5507"/>
                      <a:pt x="15753" y="5608"/>
                      <a:pt x="15816" y="5721"/>
                    </a:cubicBezTo>
                    <a:cubicBezTo>
                      <a:pt x="15879" y="5835"/>
                      <a:pt x="15904" y="6036"/>
                      <a:pt x="15790" y="6074"/>
                    </a:cubicBezTo>
                    <a:cubicBezTo>
                      <a:pt x="15690" y="6112"/>
                      <a:pt x="15324" y="6036"/>
                      <a:pt x="15160" y="5948"/>
                    </a:cubicBezTo>
                    <a:cubicBezTo>
                      <a:pt x="15009" y="5847"/>
                      <a:pt x="15160" y="5696"/>
                      <a:pt x="14833" y="5520"/>
                    </a:cubicBezTo>
                    <a:cubicBezTo>
                      <a:pt x="14505" y="5331"/>
                      <a:pt x="13572" y="4877"/>
                      <a:pt x="13220" y="4839"/>
                    </a:cubicBezTo>
                    <a:cubicBezTo>
                      <a:pt x="12867" y="4789"/>
                      <a:pt x="12955" y="5179"/>
                      <a:pt x="12728" y="5268"/>
                    </a:cubicBezTo>
                    <a:cubicBezTo>
                      <a:pt x="12489" y="5356"/>
                      <a:pt x="11934" y="5305"/>
                      <a:pt x="11821" y="5381"/>
                    </a:cubicBezTo>
                    <a:cubicBezTo>
                      <a:pt x="11720" y="5444"/>
                      <a:pt x="11959" y="5633"/>
                      <a:pt x="12098" y="5671"/>
                    </a:cubicBezTo>
                    <a:cubicBezTo>
                      <a:pt x="12237" y="5721"/>
                      <a:pt x="12564" y="5608"/>
                      <a:pt x="12653" y="5646"/>
                    </a:cubicBezTo>
                    <a:cubicBezTo>
                      <a:pt x="12753" y="5696"/>
                      <a:pt x="12552" y="5885"/>
                      <a:pt x="12653" y="5948"/>
                    </a:cubicBezTo>
                    <a:cubicBezTo>
                      <a:pt x="12766" y="6011"/>
                      <a:pt x="13283" y="5998"/>
                      <a:pt x="13308" y="6036"/>
                    </a:cubicBezTo>
                    <a:cubicBezTo>
                      <a:pt x="13333" y="6074"/>
                      <a:pt x="12804" y="6087"/>
                      <a:pt x="12816" y="6175"/>
                    </a:cubicBezTo>
                    <a:cubicBezTo>
                      <a:pt x="12829" y="6251"/>
                      <a:pt x="13371" y="6465"/>
                      <a:pt x="13371" y="6515"/>
                    </a:cubicBezTo>
                    <a:cubicBezTo>
                      <a:pt x="13371" y="6553"/>
                      <a:pt x="12867" y="6377"/>
                      <a:pt x="12829" y="6440"/>
                    </a:cubicBezTo>
                    <a:cubicBezTo>
                      <a:pt x="12804" y="6503"/>
                      <a:pt x="13194" y="6881"/>
                      <a:pt x="13144" y="6868"/>
                    </a:cubicBezTo>
                    <a:cubicBezTo>
                      <a:pt x="13106" y="6868"/>
                      <a:pt x="12703" y="6414"/>
                      <a:pt x="12590" y="6414"/>
                    </a:cubicBezTo>
                    <a:cubicBezTo>
                      <a:pt x="12476" y="6427"/>
                      <a:pt x="12514" y="6918"/>
                      <a:pt x="12451" y="6918"/>
                    </a:cubicBezTo>
                    <a:cubicBezTo>
                      <a:pt x="12401" y="6918"/>
                      <a:pt x="12438" y="6603"/>
                      <a:pt x="12224" y="6402"/>
                    </a:cubicBezTo>
                    <a:cubicBezTo>
                      <a:pt x="12022" y="6188"/>
                      <a:pt x="11392" y="5910"/>
                      <a:pt x="11216" y="5696"/>
                    </a:cubicBezTo>
                    <a:cubicBezTo>
                      <a:pt x="11052" y="5482"/>
                      <a:pt x="11216" y="5331"/>
                      <a:pt x="11178" y="5104"/>
                    </a:cubicBezTo>
                    <a:cubicBezTo>
                      <a:pt x="11140" y="4890"/>
                      <a:pt x="11065" y="4537"/>
                      <a:pt x="10977" y="4385"/>
                    </a:cubicBezTo>
                    <a:cubicBezTo>
                      <a:pt x="10876" y="4234"/>
                      <a:pt x="10725" y="4196"/>
                      <a:pt x="10611" y="4184"/>
                    </a:cubicBezTo>
                    <a:cubicBezTo>
                      <a:pt x="10510" y="4171"/>
                      <a:pt x="10573" y="4474"/>
                      <a:pt x="10346" y="4297"/>
                    </a:cubicBezTo>
                    <a:cubicBezTo>
                      <a:pt x="10120" y="4108"/>
                      <a:pt x="9603" y="3302"/>
                      <a:pt x="9275" y="3075"/>
                    </a:cubicBezTo>
                    <a:cubicBezTo>
                      <a:pt x="8935" y="2848"/>
                      <a:pt x="9225" y="2962"/>
                      <a:pt x="8330" y="2911"/>
                    </a:cubicBezTo>
                    <a:cubicBezTo>
                      <a:pt x="7436" y="2861"/>
                      <a:pt x="4991" y="2709"/>
                      <a:pt x="3895" y="2773"/>
                    </a:cubicBezTo>
                    <a:cubicBezTo>
                      <a:pt x="2798" y="2848"/>
                      <a:pt x="2219" y="3201"/>
                      <a:pt x="1790" y="3327"/>
                    </a:cubicBezTo>
                    <a:cubicBezTo>
                      <a:pt x="1362" y="3440"/>
                      <a:pt x="1601" y="3478"/>
                      <a:pt x="1336" y="3529"/>
                    </a:cubicBezTo>
                    <a:cubicBezTo>
                      <a:pt x="1072" y="3566"/>
                      <a:pt x="391" y="3629"/>
                      <a:pt x="202" y="3592"/>
                    </a:cubicBezTo>
                    <a:cubicBezTo>
                      <a:pt x="1" y="3554"/>
                      <a:pt x="89" y="3314"/>
                      <a:pt x="202" y="3277"/>
                    </a:cubicBezTo>
                    <a:cubicBezTo>
                      <a:pt x="303" y="3239"/>
                      <a:pt x="328" y="3503"/>
                      <a:pt x="845" y="3340"/>
                    </a:cubicBezTo>
                    <a:cubicBezTo>
                      <a:pt x="1362" y="3188"/>
                      <a:pt x="2546" y="2520"/>
                      <a:pt x="3290" y="2344"/>
                    </a:cubicBezTo>
                    <a:cubicBezTo>
                      <a:pt x="4033" y="2180"/>
                      <a:pt x="4348" y="2331"/>
                      <a:pt x="5281" y="2331"/>
                    </a:cubicBezTo>
                    <a:cubicBezTo>
                      <a:pt x="6226" y="2319"/>
                      <a:pt x="8204" y="2369"/>
                      <a:pt x="8935" y="2331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1"/>
              <p:cNvSpPr/>
              <p:nvPr/>
            </p:nvSpPr>
            <p:spPr>
              <a:xfrm>
                <a:off x="3070413" y="3179188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extrusionOk="0">
                    <a:moveTo>
                      <a:pt x="417" y="26"/>
                    </a:moveTo>
                    <a:cubicBezTo>
                      <a:pt x="480" y="63"/>
                      <a:pt x="492" y="303"/>
                      <a:pt x="442" y="391"/>
                    </a:cubicBezTo>
                    <a:cubicBezTo>
                      <a:pt x="379" y="479"/>
                      <a:pt x="139" y="605"/>
                      <a:pt x="76" y="567"/>
                    </a:cubicBezTo>
                    <a:cubicBezTo>
                      <a:pt x="13" y="542"/>
                      <a:pt x="1" y="278"/>
                      <a:pt x="64" y="189"/>
                    </a:cubicBezTo>
                    <a:cubicBezTo>
                      <a:pt x="114" y="101"/>
                      <a:pt x="354" y="0"/>
                      <a:pt x="41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1"/>
              <p:cNvSpPr/>
              <p:nvPr/>
            </p:nvSpPr>
            <p:spPr>
              <a:xfrm>
                <a:off x="3070413" y="3179188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fill="none" extrusionOk="0">
                    <a:moveTo>
                      <a:pt x="417" y="26"/>
                    </a:moveTo>
                    <a:cubicBezTo>
                      <a:pt x="480" y="63"/>
                      <a:pt x="492" y="303"/>
                      <a:pt x="442" y="391"/>
                    </a:cubicBezTo>
                    <a:cubicBezTo>
                      <a:pt x="379" y="479"/>
                      <a:pt x="139" y="605"/>
                      <a:pt x="76" y="567"/>
                    </a:cubicBezTo>
                    <a:cubicBezTo>
                      <a:pt x="13" y="542"/>
                      <a:pt x="1" y="278"/>
                      <a:pt x="64" y="189"/>
                    </a:cubicBezTo>
                    <a:cubicBezTo>
                      <a:pt x="114" y="101"/>
                      <a:pt x="354" y="0"/>
                      <a:pt x="417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1"/>
              <p:cNvSpPr/>
              <p:nvPr/>
            </p:nvSpPr>
            <p:spPr>
              <a:xfrm>
                <a:off x="3109163" y="3187688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extrusionOk="0">
                    <a:moveTo>
                      <a:pt x="228" y="26"/>
                    </a:moveTo>
                    <a:cubicBezTo>
                      <a:pt x="278" y="64"/>
                      <a:pt x="341" y="467"/>
                      <a:pt x="303" y="530"/>
                    </a:cubicBezTo>
                    <a:cubicBezTo>
                      <a:pt x="265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28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1"/>
              <p:cNvSpPr/>
              <p:nvPr/>
            </p:nvSpPr>
            <p:spPr>
              <a:xfrm>
                <a:off x="3109163" y="3187688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fill="none" extrusionOk="0">
                    <a:moveTo>
                      <a:pt x="228" y="26"/>
                    </a:moveTo>
                    <a:cubicBezTo>
                      <a:pt x="278" y="64"/>
                      <a:pt x="341" y="467"/>
                      <a:pt x="303" y="530"/>
                    </a:cubicBezTo>
                    <a:cubicBezTo>
                      <a:pt x="265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28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1"/>
              <p:cNvSpPr/>
              <p:nvPr/>
            </p:nvSpPr>
            <p:spPr>
              <a:xfrm>
                <a:off x="3044913" y="312813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47" y="1374"/>
                    </a:moveTo>
                    <a:cubicBezTo>
                      <a:pt x="1147" y="1261"/>
                      <a:pt x="1197" y="933"/>
                      <a:pt x="1122" y="732"/>
                    </a:cubicBezTo>
                    <a:cubicBezTo>
                      <a:pt x="1046" y="530"/>
                      <a:pt x="807" y="266"/>
                      <a:pt x="693" y="152"/>
                    </a:cubicBezTo>
                    <a:cubicBezTo>
                      <a:pt x="592" y="26"/>
                      <a:pt x="542" y="13"/>
                      <a:pt x="479" y="13"/>
                    </a:cubicBezTo>
                    <a:cubicBezTo>
                      <a:pt x="403" y="1"/>
                      <a:pt x="315" y="26"/>
                      <a:pt x="252" y="102"/>
                    </a:cubicBezTo>
                    <a:cubicBezTo>
                      <a:pt x="177" y="177"/>
                      <a:pt x="76" y="266"/>
                      <a:pt x="50" y="442"/>
                    </a:cubicBezTo>
                    <a:cubicBezTo>
                      <a:pt x="13" y="618"/>
                      <a:pt x="0" y="908"/>
                      <a:pt x="63" y="1148"/>
                    </a:cubicBezTo>
                    <a:cubicBezTo>
                      <a:pt x="139" y="1374"/>
                      <a:pt x="391" y="1727"/>
                      <a:pt x="454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1"/>
              <p:cNvSpPr/>
              <p:nvPr/>
            </p:nvSpPr>
            <p:spPr>
              <a:xfrm>
                <a:off x="3044913" y="312813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7" y="1374"/>
                    </a:moveTo>
                    <a:cubicBezTo>
                      <a:pt x="1147" y="1261"/>
                      <a:pt x="1197" y="933"/>
                      <a:pt x="1122" y="732"/>
                    </a:cubicBezTo>
                    <a:cubicBezTo>
                      <a:pt x="1046" y="530"/>
                      <a:pt x="807" y="266"/>
                      <a:pt x="693" y="152"/>
                    </a:cubicBezTo>
                    <a:cubicBezTo>
                      <a:pt x="592" y="26"/>
                      <a:pt x="542" y="13"/>
                      <a:pt x="479" y="13"/>
                    </a:cubicBezTo>
                    <a:cubicBezTo>
                      <a:pt x="403" y="1"/>
                      <a:pt x="315" y="26"/>
                      <a:pt x="252" y="102"/>
                    </a:cubicBezTo>
                    <a:cubicBezTo>
                      <a:pt x="177" y="177"/>
                      <a:pt x="76" y="266"/>
                      <a:pt x="50" y="442"/>
                    </a:cubicBezTo>
                    <a:cubicBezTo>
                      <a:pt x="13" y="618"/>
                      <a:pt x="0" y="908"/>
                      <a:pt x="63" y="1148"/>
                    </a:cubicBezTo>
                    <a:cubicBezTo>
                      <a:pt x="139" y="1374"/>
                      <a:pt x="391" y="1727"/>
                      <a:pt x="454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1"/>
              <p:cNvSpPr/>
              <p:nvPr/>
            </p:nvSpPr>
            <p:spPr>
              <a:xfrm>
                <a:off x="3070113" y="321761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extrusionOk="0">
                    <a:moveTo>
                      <a:pt x="2042" y="1"/>
                    </a:moveTo>
                    <a:cubicBezTo>
                      <a:pt x="1991" y="51"/>
                      <a:pt x="1890" y="215"/>
                      <a:pt x="1752" y="316"/>
                    </a:cubicBezTo>
                    <a:cubicBezTo>
                      <a:pt x="1613" y="429"/>
                      <a:pt x="1386" y="631"/>
                      <a:pt x="1185" y="656"/>
                    </a:cubicBezTo>
                    <a:cubicBezTo>
                      <a:pt x="983" y="694"/>
                      <a:pt x="744" y="606"/>
                      <a:pt x="542" y="505"/>
                    </a:cubicBezTo>
                    <a:cubicBezTo>
                      <a:pt x="340" y="391"/>
                      <a:pt x="88" y="102"/>
                      <a:pt x="0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1"/>
              <p:cNvSpPr/>
              <p:nvPr/>
            </p:nvSpPr>
            <p:spPr>
              <a:xfrm>
                <a:off x="3070113" y="321761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fill="none" extrusionOk="0">
                    <a:moveTo>
                      <a:pt x="2042" y="1"/>
                    </a:moveTo>
                    <a:cubicBezTo>
                      <a:pt x="1991" y="51"/>
                      <a:pt x="1890" y="215"/>
                      <a:pt x="1752" y="316"/>
                    </a:cubicBezTo>
                    <a:cubicBezTo>
                      <a:pt x="1613" y="429"/>
                      <a:pt x="1386" y="631"/>
                      <a:pt x="1185" y="656"/>
                    </a:cubicBezTo>
                    <a:cubicBezTo>
                      <a:pt x="983" y="694"/>
                      <a:pt x="744" y="606"/>
                      <a:pt x="542" y="505"/>
                    </a:cubicBezTo>
                    <a:cubicBezTo>
                      <a:pt x="340" y="391"/>
                      <a:pt x="88" y="102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1"/>
              <p:cNvSpPr/>
              <p:nvPr/>
            </p:nvSpPr>
            <p:spPr>
              <a:xfrm>
                <a:off x="2331663" y="3104213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extrusionOk="0">
                    <a:moveTo>
                      <a:pt x="8935" y="2331"/>
                    </a:moveTo>
                    <a:cubicBezTo>
                      <a:pt x="9666" y="2281"/>
                      <a:pt x="9338" y="2344"/>
                      <a:pt x="9653" y="2079"/>
                    </a:cubicBezTo>
                    <a:cubicBezTo>
                      <a:pt x="9956" y="1815"/>
                      <a:pt x="10384" y="1059"/>
                      <a:pt x="10787" y="744"/>
                    </a:cubicBezTo>
                    <a:cubicBezTo>
                      <a:pt x="11203" y="429"/>
                      <a:pt x="11644" y="303"/>
                      <a:pt x="12098" y="177"/>
                    </a:cubicBezTo>
                    <a:cubicBezTo>
                      <a:pt x="12539" y="63"/>
                      <a:pt x="13043" y="0"/>
                      <a:pt x="13459" y="25"/>
                    </a:cubicBezTo>
                    <a:cubicBezTo>
                      <a:pt x="13875" y="38"/>
                      <a:pt x="14215" y="88"/>
                      <a:pt x="14605" y="265"/>
                    </a:cubicBezTo>
                    <a:cubicBezTo>
                      <a:pt x="14984" y="441"/>
                      <a:pt x="15462" y="857"/>
                      <a:pt x="15740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3" y="1651"/>
                      <a:pt x="16672" y="1147"/>
                      <a:pt x="16823" y="1084"/>
                    </a:cubicBezTo>
                    <a:cubicBezTo>
                      <a:pt x="16962" y="1021"/>
                      <a:pt x="17050" y="1122"/>
                      <a:pt x="17138" y="1260"/>
                    </a:cubicBezTo>
                    <a:cubicBezTo>
                      <a:pt x="17214" y="1399"/>
                      <a:pt x="17315" y="1664"/>
                      <a:pt x="17290" y="1890"/>
                    </a:cubicBezTo>
                    <a:cubicBezTo>
                      <a:pt x="17264" y="2130"/>
                      <a:pt x="17012" y="2407"/>
                      <a:pt x="16949" y="2684"/>
                    </a:cubicBezTo>
                    <a:cubicBezTo>
                      <a:pt x="16899" y="2962"/>
                      <a:pt x="16975" y="3239"/>
                      <a:pt x="16949" y="3541"/>
                    </a:cubicBezTo>
                    <a:cubicBezTo>
                      <a:pt x="16937" y="3856"/>
                      <a:pt x="16798" y="4310"/>
                      <a:pt x="16823" y="4524"/>
                    </a:cubicBezTo>
                    <a:cubicBezTo>
                      <a:pt x="16836" y="4726"/>
                      <a:pt x="17075" y="4713"/>
                      <a:pt x="17088" y="4789"/>
                    </a:cubicBezTo>
                    <a:cubicBezTo>
                      <a:pt x="17113" y="4864"/>
                      <a:pt x="17025" y="4965"/>
                      <a:pt x="16937" y="4978"/>
                    </a:cubicBezTo>
                    <a:cubicBezTo>
                      <a:pt x="16836" y="4978"/>
                      <a:pt x="16723" y="4827"/>
                      <a:pt x="16546" y="4864"/>
                    </a:cubicBezTo>
                    <a:cubicBezTo>
                      <a:pt x="16382" y="4902"/>
                      <a:pt x="16130" y="5167"/>
                      <a:pt x="15929" y="5192"/>
                    </a:cubicBezTo>
                    <a:cubicBezTo>
                      <a:pt x="15727" y="5230"/>
                      <a:pt x="15425" y="5028"/>
                      <a:pt x="15336" y="5066"/>
                    </a:cubicBezTo>
                    <a:cubicBezTo>
                      <a:pt x="15261" y="5091"/>
                      <a:pt x="15324" y="5293"/>
                      <a:pt x="15412" y="5406"/>
                    </a:cubicBezTo>
                    <a:cubicBezTo>
                      <a:pt x="15488" y="5507"/>
                      <a:pt x="15752" y="5608"/>
                      <a:pt x="15815" y="5721"/>
                    </a:cubicBezTo>
                    <a:cubicBezTo>
                      <a:pt x="15878" y="5835"/>
                      <a:pt x="15903" y="6036"/>
                      <a:pt x="15790" y="6074"/>
                    </a:cubicBezTo>
                    <a:cubicBezTo>
                      <a:pt x="15677" y="6112"/>
                      <a:pt x="15324" y="6036"/>
                      <a:pt x="15160" y="5948"/>
                    </a:cubicBezTo>
                    <a:cubicBezTo>
                      <a:pt x="14996" y="5847"/>
                      <a:pt x="15147" y="5696"/>
                      <a:pt x="14820" y="5520"/>
                    </a:cubicBezTo>
                    <a:cubicBezTo>
                      <a:pt x="14505" y="5331"/>
                      <a:pt x="13560" y="4877"/>
                      <a:pt x="13207" y="4839"/>
                    </a:cubicBezTo>
                    <a:cubicBezTo>
                      <a:pt x="12866" y="4789"/>
                      <a:pt x="12955" y="5179"/>
                      <a:pt x="12715" y="5268"/>
                    </a:cubicBezTo>
                    <a:cubicBezTo>
                      <a:pt x="12488" y="5356"/>
                      <a:pt x="11921" y="5305"/>
                      <a:pt x="11821" y="5381"/>
                    </a:cubicBezTo>
                    <a:cubicBezTo>
                      <a:pt x="11720" y="5444"/>
                      <a:pt x="11959" y="5633"/>
                      <a:pt x="12098" y="5671"/>
                    </a:cubicBezTo>
                    <a:cubicBezTo>
                      <a:pt x="12224" y="5721"/>
                      <a:pt x="12564" y="5608"/>
                      <a:pt x="12652" y="5646"/>
                    </a:cubicBezTo>
                    <a:cubicBezTo>
                      <a:pt x="12740" y="5696"/>
                      <a:pt x="12539" y="5885"/>
                      <a:pt x="12652" y="5948"/>
                    </a:cubicBezTo>
                    <a:cubicBezTo>
                      <a:pt x="12766" y="6011"/>
                      <a:pt x="13270" y="5998"/>
                      <a:pt x="13308" y="6036"/>
                    </a:cubicBezTo>
                    <a:cubicBezTo>
                      <a:pt x="13333" y="6074"/>
                      <a:pt x="12803" y="6087"/>
                      <a:pt x="12803" y="6175"/>
                    </a:cubicBezTo>
                    <a:cubicBezTo>
                      <a:pt x="12816" y="6251"/>
                      <a:pt x="13371" y="6465"/>
                      <a:pt x="13371" y="6515"/>
                    </a:cubicBezTo>
                    <a:cubicBezTo>
                      <a:pt x="13371" y="6553"/>
                      <a:pt x="12866" y="6377"/>
                      <a:pt x="12829" y="6440"/>
                    </a:cubicBezTo>
                    <a:cubicBezTo>
                      <a:pt x="12791" y="6503"/>
                      <a:pt x="13182" y="6881"/>
                      <a:pt x="13144" y="6868"/>
                    </a:cubicBezTo>
                    <a:cubicBezTo>
                      <a:pt x="13106" y="6868"/>
                      <a:pt x="12703" y="6414"/>
                      <a:pt x="12589" y="6414"/>
                    </a:cubicBezTo>
                    <a:cubicBezTo>
                      <a:pt x="12463" y="6427"/>
                      <a:pt x="12514" y="6918"/>
                      <a:pt x="12451" y="6918"/>
                    </a:cubicBezTo>
                    <a:cubicBezTo>
                      <a:pt x="12388" y="6918"/>
                      <a:pt x="12425" y="6603"/>
                      <a:pt x="12224" y="6402"/>
                    </a:cubicBezTo>
                    <a:cubicBezTo>
                      <a:pt x="12022" y="6188"/>
                      <a:pt x="11392" y="5910"/>
                      <a:pt x="11216" y="5696"/>
                    </a:cubicBezTo>
                    <a:cubicBezTo>
                      <a:pt x="11039" y="5482"/>
                      <a:pt x="11216" y="5331"/>
                      <a:pt x="11178" y="5104"/>
                    </a:cubicBezTo>
                    <a:cubicBezTo>
                      <a:pt x="11128" y="4890"/>
                      <a:pt x="11064" y="4537"/>
                      <a:pt x="10976" y="4385"/>
                    </a:cubicBezTo>
                    <a:cubicBezTo>
                      <a:pt x="10875" y="4234"/>
                      <a:pt x="10712" y="4196"/>
                      <a:pt x="10611" y="4184"/>
                    </a:cubicBezTo>
                    <a:cubicBezTo>
                      <a:pt x="10510" y="4171"/>
                      <a:pt x="10573" y="4474"/>
                      <a:pt x="10346" y="4297"/>
                    </a:cubicBezTo>
                    <a:cubicBezTo>
                      <a:pt x="10119" y="4108"/>
                      <a:pt x="9603" y="3302"/>
                      <a:pt x="9262" y="3075"/>
                    </a:cubicBezTo>
                    <a:cubicBezTo>
                      <a:pt x="8935" y="2848"/>
                      <a:pt x="9225" y="2962"/>
                      <a:pt x="8330" y="2911"/>
                    </a:cubicBezTo>
                    <a:cubicBezTo>
                      <a:pt x="7435" y="2861"/>
                      <a:pt x="4978" y="2709"/>
                      <a:pt x="3894" y="2773"/>
                    </a:cubicBezTo>
                    <a:cubicBezTo>
                      <a:pt x="2798" y="2848"/>
                      <a:pt x="2206" y="3201"/>
                      <a:pt x="1790" y="3327"/>
                    </a:cubicBezTo>
                    <a:cubicBezTo>
                      <a:pt x="1361" y="3440"/>
                      <a:pt x="1601" y="3478"/>
                      <a:pt x="1336" y="3529"/>
                    </a:cubicBezTo>
                    <a:cubicBezTo>
                      <a:pt x="1072" y="3566"/>
                      <a:pt x="378" y="3629"/>
                      <a:pt x="189" y="3592"/>
                    </a:cubicBezTo>
                    <a:cubicBezTo>
                      <a:pt x="0" y="3554"/>
                      <a:pt x="89" y="3314"/>
                      <a:pt x="189" y="3277"/>
                    </a:cubicBezTo>
                    <a:cubicBezTo>
                      <a:pt x="303" y="3239"/>
                      <a:pt x="328" y="3503"/>
                      <a:pt x="845" y="3340"/>
                    </a:cubicBezTo>
                    <a:cubicBezTo>
                      <a:pt x="1361" y="3188"/>
                      <a:pt x="2546" y="2520"/>
                      <a:pt x="3289" y="2344"/>
                    </a:cubicBezTo>
                    <a:cubicBezTo>
                      <a:pt x="4020" y="2180"/>
                      <a:pt x="4335" y="2331"/>
                      <a:pt x="5280" y="2331"/>
                    </a:cubicBezTo>
                    <a:cubicBezTo>
                      <a:pt x="6226" y="2319"/>
                      <a:pt x="8204" y="2369"/>
                      <a:pt x="8935" y="233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1"/>
              <p:cNvSpPr/>
              <p:nvPr/>
            </p:nvSpPr>
            <p:spPr>
              <a:xfrm>
                <a:off x="2331663" y="3104213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fill="none" extrusionOk="0">
                    <a:moveTo>
                      <a:pt x="8935" y="2331"/>
                    </a:moveTo>
                    <a:cubicBezTo>
                      <a:pt x="9666" y="2281"/>
                      <a:pt x="9338" y="2344"/>
                      <a:pt x="9653" y="2079"/>
                    </a:cubicBezTo>
                    <a:cubicBezTo>
                      <a:pt x="9956" y="1815"/>
                      <a:pt x="10384" y="1059"/>
                      <a:pt x="10787" y="744"/>
                    </a:cubicBezTo>
                    <a:cubicBezTo>
                      <a:pt x="11203" y="429"/>
                      <a:pt x="11644" y="303"/>
                      <a:pt x="12098" y="177"/>
                    </a:cubicBezTo>
                    <a:cubicBezTo>
                      <a:pt x="12539" y="63"/>
                      <a:pt x="13043" y="0"/>
                      <a:pt x="13459" y="25"/>
                    </a:cubicBezTo>
                    <a:cubicBezTo>
                      <a:pt x="13875" y="38"/>
                      <a:pt x="14215" y="88"/>
                      <a:pt x="14605" y="265"/>
                    </a:cubicBezTo>
                    <a:cubicBezTo>
                      <a:pt x="14984" y="441"/>
                      <a:pt x="15462" y="857"/>
                      <a:pt x="15740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3" y="1651"/>
                      <a:pt x="16672" y="1147"/>
                      <a:pt x="16823" y="1084"/>
                    </a:cubicBezTo>
                    <a:cubicBezTo>
                      <a:pt x="16962" y="1021"/>
                      <a:pt x="17050" y="1122"/>
                      <a:pt x="17138" y="1260"/>
                    </a:cubicBezTo>
                    <a:cubicBezTo>
                      <a:pt x="17214" y="1399"/>
                      <a:pt x="17315" y="1664"/>
                      <a:pt x="17290" y="1890"/>
                    </a:cubicBezTo>
                    <a:cubicBezTo>
                      <a:pt x="17264" y="2130"/>
                      <a:pt x="17012" y="2407"/>
                      <a:pt x="16949" y="2684"/>
                    </a:cubicBezTo>
                    <a:cubicBezTo>
                      <a:pt x="16899" y="2962"/>
                      <a:pt x="16975" y="3239"/>
                      <a:pt x="16949" y="3541"/>
                    </a:cubicBezTo>
                    <a:cubicBezTo>
                      <a:pt x="16937" y="3856"/>
                      <a:pt x="16798" y="4310"/>
                      <a:pt x="16823" y="4524"/>
                    </a:cubicBezTo>
                    <a:cubicBezTo>
                      <a:pt x="16836" y="4726"/>
                      <a:pt x="17075" y="4713"/>
                      <a:pt x="17088" y="4789"/>
                    </a:cubicBezTo>
                    <a:cubicBezTo>
                      <a:pt x="17113" y="4864"/>
                      <a:pt x="17025" y="4965"/>
                      <a:pt x="16937" y="4978"/>
                    </a:cubicBezTo>
                    <a:cubicBezTo>
                      <a:pt x="16836" y="4978"/>
                      <a:pt x="16723" y="4827"/>
                      <a:pt x="16546" y="4864"/>
                    </a:cubicBezTo>
                    <a:cubicBezTo>
                      <a:pt x="16382" y="4902"/>
                      <a:pt x="16130" y="5167"/>
                      <a:pt x="15929" y="5192"/>
                    </a:cubicBezTo>
                    <a:cubicBezTo>
                      <a:pt x="15727" y="5230"/>
                      <a:pt x="15425" y="5028"/>
                      <a:pt x="15336" y="5066"/>
                    </a:cubicBezTo>
                    <a:cubicBezTo>
                      <a:pt x="15261" y="5091"/>
                      <a:pt x="15324" y="5293"/>
                      <a:pt x="15412" y="5406"/>
                    </a:cubicBezTo>
                    <a:cubicBezTo>
                      <a:pt x="15488" y="5507"/>
                      <a:pt x="15752" y="5608"/>
                      <a:pt x="15815" y="5721"/>
                    </a:cubicBezTo>
                    <a:cubicBezTo>
                      <a:pt x="15878" y="5835"/>
                      <a:pt x="15903" y="6036"/>
                      <a:pt x="15790" y="6074"/>
                    </a:cubicBezTo>
                    <a:cubicBezTo>
                      <a:pt x="15677" y="6112"/>
                      <a:pt x="15324" y="6036"/>
                      <a:pt x="15160" y="5948"/>
                    </a:cubicBezTo>
                    <a:cubicBezTo>
                      <a:pt x="14996" y="5847"/>
                      <a:pt x="15147" y="5696"/>
                      <a:pt x="14820" y="5520"/>
                    </a:cubicBezTo>
                    <a:cubicBezTo>
                      <a:pt x="14505" y="5331"/>
                      <a:pt x="13560" y="4877"/>
                      <a:pt x="13207" y="4839"/>
                    </a:cubicBezTo>
                    <a:cubicBezTo>
                      <a:pt x="12866" y="4789"/>
                      <a:pt x="12955" y="5179"/>
                      <a:pt x="12715" y="5268"/>
                    </a:cubicBezTo>
                    <a:cubicBezTo>
                      <a:pt x="12488" y="5356"/>
                      <a:pt x="11921" y="5305"/>
                      <a:pt x="11821" y="5381"/>
                    </a:cubicBezTo>
                    <a:cubicBezTo>
                      <a:pt x="11720" y="5444"/>
                      <a:pt x="11959" y="5633"/>
                      <a:pt x="12098" y="5671"/>
                    </a:cubicBezTo>
                    <a:cubicBezTo>
                      <a:pt x="12224" y="5721"/>
                      <a:pt x="12564" y="5608"/>
                      <a:pt x="12652" y="5646"/>
                    </a:cubicBezTo>
                    <a:cubicBezTo>
                      <a:pt x="12740" y="5696"/>
                      <a:pt x="12539" y="5885"/>
                      <a:pt x="12652" y="5948"/>
                    </a:cubicBezTo>
                    <a:cubicBezTo>
                      <a:pt x="12766" y="6011"/>
                      <a:pt x="13270" y="5998"/>
                      <a:pt x="13308" y="6036"/>
                    </a:cubicBezTo>
                    <a:cubicBezTo>
                      <a:pt x="13333" y="6074"/>
                      <a:pt x="12803" y="6087"/>
                      <a:pt x="12803" y="6175"/>
                    </a:cubicBezTo>
                    <a:cubicBezTo>
                      <a:pt x="12816" y="6251"/>
                      <a:pt x="13371" y="6465"/>
                      <a:pt x="13371" y="6515"/>
                    </a:cubicBezTo>
                    <a:cubicBezTo>
                      <a:pt x="13371" y="6553"/>
                      <a:pt x="12866" y="6377"/>
                      <a:pt x="12829" y="6440"/>
                    </a:cubicBezTo>
                    <a:cubicBezTo>
                      <a:pt x="12791" y="6503"/>
                      <a:pt x="13182" y="6881"/>
                      <a:pt x="13144" y="6868"/>
                    </a:cubicBezTo>
                    <a:cubicBezTo>
                      <a:pt x="13106" y="6868"/>
                      <a:pt x="12703" y="6414"/>
                      <a:pt x="12589" y="6414"/>
                    </a:cubicBezTo>
                    <a:cubicBezTo>
                      <a:pt x="12463" y="6427"/>
                      <a:pt x="12514" y="6918"/>
                      <a:pt x="12451" y="6918"/>
                    </a:cubicBezTo>
                    <a:cubicBezTo>
                      <a:pt x="12388" y="6918"/>
                      <a:pt x="12425" y="6603"/>
                      <a:pt x="12224" y="6402"/>
                    </a:cubicBezTo>
                    <a:cubicBezTo>
                      <a:pt x="12022" y="6188"/>
                      <a:pt x="11392" y="5910"/>
                      <a:pt x="11216" y="5696"/>
                    </a:cubicBezTo>
                    <a:cubicBezTo>
                      <a:pt x="11039" y="5482"/>
                      <a:pt x="11216" y="5331"/>
                      <a:pt x="11178" y="5104"/>
                    </a:cubicBezTo>
                    <a:cubicBezTo>
                      <a:pt x="11128" y="4890"/>
                      <a:pt x="11064" y="4537"/>
                      <a:pt x="10976" y="4385"/>
                    </a:cubicBezTo>
                    <a:cubicBezTo>
                      <a:pt x="10875" y="4234"/>
                      <a:pt x="10712" y="4196"/>
                      <a:pt x="10611" y="4184"/>
                    </a:cubicBezTo>
                    <a:cubicBezTo>
                      <a:pt x="10510" y="4171"/>
                      <a:pt x="10573" y="4474"/>
                      <a:pt x="10346" y="4297"/>
                    </a:cubicBezTo>
                    <a:cubicBezTo>
                      <a:pt x="10119" y="4108"/>
                      <a:pt x="9603" y="3302"/>
                      <a:pt x="9262" y="3075"/>
                    </a:cubicBezTo>
                    <a:cubicBezTo>
                      <a:pt x="8935" y="2848"/>
                      <a:pt x="9225" y="2962"/>
                      <a:pt x="8330" y="2911"/>
                    </a:cubicBezTo>
                    <a:cubicBezTo>
                      <a:pt x="7435" y="2861"/>
                      <a:pt x="4978" y="2709"/>
                      <a:pt x="3894" y="2773"/>
                    </a:cubicBezTo>
                    <a:cubicBezTo>
                      <a:pt x="2798" y="2848"/>
                      <a:pt x="2206" y="3201"/>
                      <a:pt x="1790" y="3327"/>
                    </a:cubicBezTo>
                    <a:cubicBezTo>
                      <a:pt x="1361" y="3440"/>
                      <a:pt x="1601" y="3478"/>
                      <a:pt x="1336" y="3529"/>
                    </a:cubicBezTo>
                    <a:cubicBezTo>
                      <a:pt x="1072" y="3566"/>
                      <a:pt x="378" y="3629"/>
                      <a:pt x="189" y="3592"/>
                    </a:cubicBezTo>
                    <a:cubicBezTo>
                      <a:pt x="0" y="3554"/>
                      <a:pt x="89" y="3314"/>
                      <a:pt x="189" y="3277"/>
                    </a:cubicBezTo>
                    <a:cubicBezTo>
                      <a:pt x="303" y="3239"/>
                      <a:pt x="328" y="3503"/>
                      <a:pt x="845" y="3340"/>
                    </a:cubicBezTo>
                    <a:cubicBezTo>
                      <a:pt x="1361" y="3188"/>
                      <a:pt x="2546" y="2520"/>
                      <a:pt x="3289" y="2344"/>
                    </a:cubicBezTo>
                    <a:cubicBezTo>
                      <a:pt x="4020" y="2180"/>
                      <a:pt x="4335" y="2331"/>
                      <a:pt x="5280" y="2331"/>
                    </a:cubicBezTo>
                    <a:cubicBezTo>
                      <a:pt x="6226" y="2319"/>
                      <a:pt x="8204" y="2369"/>
                      <a:pt x="8935" y="2331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1"/>
              <p:cNvSpPr/>
              <p:nvPr/>
            </p:nvSpPr>
            <p:spPr>
              <a:xfrm>
                <a:off x="2701513" y="3179188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extrusionOk="0">
                    <a:moveTo>
                      <a:pt x="416" y="26"/>
                    </a:moveTo>
                    <a:cubicBezTo>
                      <a:pt x="479" y="63"/>
                      <a:pt x="492" y="303"/>
                      <a:pt x="429" y="391"/>
                    </a:cubicBezTo>
                    <a:cubicBezTo>
                      <a:pt x="379" y="479"/>
                      <a:pt x="139" y="605"/>
                      <a:pt x="76" y="567"/>
                    </a:cubicBezTo>
                    <a:cubicBezTo>
                      <a:pt x="13" y="542"/>
                      <a:pt x="1" y="278"/>
                      <a:pt x="51" y="189"/>
                    </a:cubicBezTo>
                    <a:cubicBezTo>
                      <a:pt x="114" y="101"/>
                      <a:pt x="353" y="0"/>
                      <a:pt x="416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1"/>
              <p:cNvSpPr/>
              <p:nvPr/>
            </p:nvSpPr>
            <p:spPr>
              <a:xfrm>
                <a:off x="2701513" y="3179188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fill="none" extrusionOk="0">
                    <a:moveTo>
                      <a:pt x="416" y="26"/>
                    </a:moveTo>
                    <a:cubicBezTo>
                      <a:pt x="479" y="63"/>
                      <a:pt x="492" y="303"/>
                      <a:pt x="429" y="391"/>
                    </a:cubicBezTo>
                    <a:cubicBezTo>
                      <a:pt x="379" y="479"/>
                      <a:pt x="139" y="605"/>
                      <a:pt x="76" y="567"/>
                    </a:cubicBezTo>
                    <a:cubicBezTo>
                      <a:pt x="13" y="542"/>
                      <a:pt x="1" y="278"/>
                      <a:pt x="51" y="189"/>
                    </a:cubicBezTo>
                    <a:cubicBezTo>
                      <a:pt x="114" y="101"/>
                      <a:pt x="353" y="0"/>
                      <a:pt x="416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1"/>
              <p:cNvSpPr/>
              <p:nvPr/>
            </p:nvSpPr>
            <p:spPr>
              <a:xfrm>
                <a:off x="2739938" y="3187688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extrusionOk="0">
                    <a:moveTo>
                      <a:pt x="240" y="26"/>
                    </a:moveTo>
                    <a:cubicBezTo>
                      <a:pt x="291" y="64"/>
                      <a:pt x="341" y="467"/>
                      <a:pt x="303" y="530"/>
                    </a:cubicBezTo>
                    <a:cubicBezTo>
                      <a:pt x="278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40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1"/>
              <p:cNvSpPr/>
              <p:nvPr/>
            </p:nvSpPr>
            <p:spPr>
              <a:xfrm>
                <a:off x="2739938" y="3187688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fill="none" extrusionOk="0">
                    <a:moveTo>
                      <a:pt x="240" y="26"/>
                    </a:moveTo>
                    <a:cubicBezTo>
                      <a:pt x="291" y="64"/>
                      <a:pt x="341" y="467"/>
                      <a:pt x="303" y="530"/>
                    </a:cubicBezTo>
                    <a:cubicBezTo>
                      <a:pt x="278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40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1"/>
              <p:cNvSpPr/>
              <p:nvPr/>
            </p:nvSpPr>
            <p:spPr>
              <a:xfrm>
                <a:off x="2675988" y="312813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48" y="1374"/>
                    </a:moveTo>
                    <a:cubicBezTo>
                      <a:pt x="1135" y="1261"/>
                      <a:pt x="1198" y="933"/>
                      <a:pt x="1122" y="732"/>
                    </a:cubicBezTo>
                    <a:cubicBezTo>
                      <a:pt x="1047" y="530"/>
                      <a:pt x="807" y="266"/>
                      <a:pt x="694" y="152"/>
                    </a:cubicBezTo>
                    <a:cubicBezTo>
                      <a:pt x="580" y="26"/>
                      <a:pt x="543" y="13"/>
                      <a:pt x="467" y="13"/>
                    </a:cubicBezTo>
                    <a:cubicBezTo>
                      <a:pt x="391" y="1"/>
                      <a:pt x="316" y="26"/>
                      <a:pt x="240" y="102"/>
                    </a:cubicBezTo>
                    <a:cubicBezTo>
                      <a:pt x="177" y="177"/>
                      <a:pt x="76" y="266"/>
                      <a:pt x="39" y="442"/>
                    </a:cubicBezTo>
                    <a:cubicBezTo>
                      <a:pt x="13" y="618"/>
                      <a:pt x="1" y="908"/>
                      <a:pt x="64" y="1148"/>
                    </a:cubicBezTo>
                    <a:cubicBezTo>
                      <a:pt x="139" y="1374"/>
                      <a:pt x="379" y="1727"/>
                      <a:pt x="442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1"/>
              <p:cNvSpPr/>
              <p:nvPr/>
            </p:nvSpPr>
            <p:spPr>
              <a:xfrm>
                <a:off x="2675988" y="312813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8" y="1374"/>
                    </a:moveTo>
                    <a:cubicBezTo>
                      <a:pt x="1135" y="1261"/>
                      <a:pt x="1198" y="933"/>
                      <a:pt x="1122" y="732"/>
                    </a:cubicBezTo>
                    <a:cubicBezTo>
                      <a:pt x="1047" y="530"/>
                      <a:pt x="807" y="266"/>
                      <a:pt x="694" y="152"/>
                    </a:cubicBezTo>
                    <a:cubicBezTo>
                      <a:pt x="580" y="26"/>
                      <a:pt x="543" y="13"/>
                      <a:pt x="467" y="13"/>
                    </a:cubicBezTo>
                    <a:cubicBezTo>
                      <a:pt x="391" y="1"/>
                      <a:pt x="316" y="26"/>
                      <a:pt x="240" y="102"/>
                    </a:cubicBezTo>
                    <a:cubicBezTo>
                      <a:pt x="177" y="177"/>
                      <a:pt x="76" y="266"/>
                      <a:pt x="39" y="442"/>
                    </a:cubicBezTo>
                    <a:cubicBezTo>
                      <a:pt x="13" y="618"/>
                      <a:pt x="1" y="908"/>
                      <a:pt x="64" y="1148"/>
                    </a:cubicBezTo>
                    <a:cubicBezTo>
                      <a:pt x="139" y="1374"/>
                      <a:pt x="379" y="1727"/>
                      <a:pt x="442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1"/>
              <p:cNvSpPr/>
              <p:nvPr/>
            </p:nvSpPr>
            <p:spPr>
              <a:xfrm>
                <a:off x="2701188" y="3217613"/>
                <a:ext cx="510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94" extrusionOk="0">
                    <a:moveTo>
                      <a:pt x="2042" y="1"/>
                    </a:moveTo>
                    <a:cubicBezTo>
                      <a:pt x="1992" y="51"/>
                      <a:pt x="1891" y="215"/>
                      <a:pt x="1753" y="316"/>
                    </a:cubicBezTo>
                    <a:cubicBezTo>
                      <a:pt x="1601" y="429"/>
                      <a:pt x="1387" y="631"/>
                      <a:pt x="1185" y="656"/>
                    </a:cubicBezTo>
                    <a:cubicBezTo>
                      <a:pt x="984" y="694"/>
                      <a:pt x="732" y="606"/>
                      <a:pt x="543" y="505"/>
                    </a:cubicBezTo>
                    <a:cubicBezTo>
                      <a:pt x="341" y="391"/>
                      <a:pt x="89" y="102"/>
                      <a:pt x="1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01188" y="3217613"/>
                <a:ext cx="510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94" fill="none" extrusionOk="0">
                    <a:moveTo>
                      <a:pt x="2042" y="1"/>
                    </a:moveTo>
                    <a:cubicBezTo>
                      <a:pt x="1992" y="51"/>
                      <a:pt x="1891" y="215"/>
                      <a:pt x="1753" y="316"/>
                    </a:cubicBezTo>
                    <a:cubicBezTo>
                      <a:pt x="1601" y="429"/>
                      <a:pt x="1387" y="631"/>
                      <a:pt x="1185" y="656"/>
                    </a:cubicBezTo>
                    <a:cubicBezTo>
                      <a:pt x="984" y="694"/>
                      <a:pt x="732" y="606"/>
                      <a:pt x="543" y="505"/>
                    </a:cubicBezTo>
                    <a:cubicBezTo>
                      <a:pt x="341" y="391"/>
                      <a:pt x="89" y="102"/>
                      <a:pt x="1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1"/>
              <p:cNvSpPr/>
              <p:nvPr/>
            </p:nvSpPr>
            <p:spPr>
              <a:xfrm>
                <a:off x="2316863" y="2910463"/>
                <a:ext cx="4328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06" extrusionOk="0">
                    <a:moveTo>
                      <a:pt x="8922" y="2319"/>
                    </a:moveTo>
                    <a:cubicBezTo>
                      <a:pt x="9653" y="2281"/>
                      <a:pt x="9325" y="2332"/>
                      <a:pt x="9640" y="2067"/>
                    </a:cubicBezTo>
                    <a:cubicBezTo>
                      <a:pt x="9955" y="1802"/>
                      <a:pt x="10371" y="1046"/>
                      <a:pt x="10787" y="731"/>
                    </a:cubicBezTo>
                    <a:cubicBezTo>
                      <a:pt x="11190" y="416"/>
                      <a:pt x="11644" y="290"/>
                      <a:pt x="12085" y="164"/>
                    </a:cubicBezTo>
                    <a:cubicBezTo>
                      <a:pt x="12526" y="51"/>
                      <a:pt x="13030" y="0"/>
                      <a:pt x="13446" y="13"/>
                    </a:cubicBezTo>
                    <a:cubicBezTo>
                      <a:pt x="13874" y="25"/>
                      <a:pt x="14215" y="88"/>
                      <a:pt x="14593" y="265"/>
                    </a:cubicBezTo>
                    <a:cubicBezTo>
                      <a:pt x="14971" y="441"/>
                      <a:pt x="15462" y="845"/>
                      <a:pt x="15739" y="1071"/>
                    </a:cubicBezTo>
                    <a:cubicBezTo>
                      <a:pt x="16017" y="1298"/>
                      <a:pt x="16067" y="1638"/>
                      <a:pt x="16256" y="1638"/>
                    </a:cubicBezTo>
                    <a:cubicBezTo>
                      <a:pt x="16432" y="1638"/>
                      <a:pt x="16672" y="1134"/>
                      <a:pt x="16810" y="1071"/>
                    </a:cubicBezTo>
                    <a:cubicBezTo>
                      <a:pt x="16962" y="1008"/>
                      <a:pt x="17050" y="1122"/>
                      <a:pt x="17126" y="1260"/>
                    </a:cubicBezTo>
                    <a:cubicBezTo>
                      <a:pt x="17201" y="1386"/>
                      <a:pt x="17315" y="1651"/>
                      <a:pt x="17277" y="1890"/>
                    </a:cubicBezTo>
                    <a:cubicBezTo>
                      <a:pt x="17252" y="2130"/>
                      <a:pt x="17000" y="2407"/>
                      <a:pt x="16949" y="2684"/>
                    </a:cubicBezTo>
                    <a:cubicBezTo>
                      <a:pt x="16886" y="2949"/>
                      <a:pt x="16974" y="3239"/>
                      <a:pt x="16949" y="3541"/>
                    </a:cubicBezTo>
                    <a:cubicBezTo>
                      <a:pt x="16924" y="3844"/>
                      <a:pt x="16785" y="4297"/>
                      <a:pt x="16810" y="4512"/>
                    </a:cubicBezTo>
                    <a:cubicBezTo>
                      <a:pt x="16836" y="4713"/>
                      <a:pt x="17063" y="4701"/>
                      <a:pt x="17075" y="4776"/>
                    </a:cubicBezTo>
                    <a:cubicBezTo>
                      <a:pt x="17100" y="4852"/>
                      <a:pt x="17012" y="4953"/>
                      <a:pt x="16924" y="4965"/>
                    </a:cubicBezTo>
                    <a:cubicBezTo>
                      <a:pt x="16836" y="4978"/>
                      <a:pt x="16710" y="4814"/>
                      <a:pt x="16546" y="4852"/>
                    </a:cubicBezTo>
                    <a:cubicBezTo>
                      <a:pt x="16369" y="4890"/>
                      <a:pt x="16117" y="5154"/>
                      <a:pt x="15916" y="5192"/>
                    </a:cubicBezTo>
                    <a:cubicBezTo>
                      <a:pt x="15714" y="5217"/>
                      <a:pt x="15424" y="5016"/>
                      <a:pt x="15336" y="5053"/>
                    </a:cubicBezTo>
                    <a:cubicBezTo>
                      <a:pt x="15248" y="5091"/>
                      <a:pt x="15324" y="5280"/>
                      <a:pt x="15399" y="5394"/>
                    </a:cubicBezTo>
                    <a:cubicBezTo>
                      <a:pt x="15475" y="5507"/>
                      <a:pt x="15739" y="5595"/>
                      <a:pt x="15802" y="5709"/>
                    </a:cubicBezTo>
                    <a:cubicBezTo>
                      <a:pt x="15865" y="5822"/>
                      <a:pt x="15891" y="6036"/>
                      <a:pt x="15777" y="6074"/>
                    </a:cubicBezTo>
                    <a:cubicBezTo>
                      <a:pt x="15676" y="6112"/>
                      <a:pt x="15311" y="6024"/>
                      <a:pt x="15160" y="5936"/>
                    </a:cubicBezTo>
                    <a:cubicBezTo>
                      <a:pt x="14996" y="5847"/>
                      <a:pt x="15147" y="5696"/>
                      <a:pt x="14819" y="5507"/>
                    </a:cubicBezTo>
                    <a:cubicBezTo>
                      <a:pt x="14492" y="5318"/>
                      <a:pt x="13559" y="4864"/>
                      <a:pt x="13206" y="4827"/>
                    </a:cubicBezTo>
                    <a:cubicBezTo>
                      <a:pt x="12854" y="4789"/>
                      <a:pt x="12942" y="5167"/>
                      <a:pt x="12715" y="5255"/>
                    </a:cubicBezTo>
                    <a:cubicBezTo>
                      <a:pt x="12476" y="5343"/>
                      <a:pt x="11921" y="5305"/>
                      <a:pt x="11820" y="5368"/>
                    </a:cubicBezTo>
                    <a:cubicBezTo>
                      <a:pt x="11707" y="5444"/>
                      <a:pt x="11946" y="5621"/>
                      <a:pt x="12085" y="5658"/>
                    </a:cubicBezTo>
                    <a:cubicBezTo>
                      <a:pt x="12224" y="5709"/>
                      <a:pt x="12551" y="5595"/>
                      <a:pt x="12639" y="5646"/>
                    </a:cubicBezTo>
                    <a:cubicBezTo>
                      <a:pt x="12740" y="5684"/>
                      <a:pt x="12539" y="5873"/>
                      <a:pt x="12639" y="5936"/>
                    </a:cubicBezTo>
                    <a:cubicBezTo>
                      <a:pt x="12753" y="5999"/>
                      <a:pt x="13269" y="5986"/>
                      <a:pt x="13295" y="6024"/>
                    </a:cubicBezTo>
                    <a:cubicBezTo>
                      <a:pt x="13320" y="6062"/>
                      <a:pt x="12791" y="6087"/>
                      <a:pt x="12803" y="6162"/>
                    </a:cubicBezTo>
                    <a:cubicBezTo>
                      <a:pt x="12816" y="6238"/>
                      <a:pt x="13358" y="6452"/>
                      <a:pt x="13358" y="6503"/>
                    </a:cubicBezTo>
                    <a:cubicBezTo>
                      <a:pt x="13370" y="6540"/>
                      <a:pt x="12866" y="6377"/>
                      <a:pt x="12828" y="6427"/>
                    </a:cubicBezTo>
                    <a:cubicBezTo>
                      <a:pt x="12791" y="6490"/>
                      <a:pt x="13181" y="6868"/>
                      <a:pt x="13131" y="6868"/>
                    </a:cubicBezTo>
                    <a:cubicBezTo>
                      <a:pt x="13093" y="6855"/>
                      <a:pt x="12690" y="6402"/>
                      <a:pt x="12576" y="6414"/>
                    </a:cubicBezTo>
                    <a:cubicBezTo>
                      <a:pt x="12463" y="6414"/>
                      <a:pt x="12501" y="6906"/>
                      <a:pt x="12438" y="6906"/>
                    </a:cubicBezTo>
                    <a:cubicBezTo>
                      <a:pt x="12387" y="6906"/>
                      <a:pt x="12425" y="6591"/>
                      <a:pt x="12224" y="6389"/>
                    </a:cubicBezTo>
                    <a:cubicBezTo>
                      <a:pt x="12009" y="6188"/>
                      <a:pt x="11379" y="5898"/>
                      <a:pt x="11215" y="5684"/>
                    </a:cubicBezTo>
                    <a:cubicBezTo>
                      <a:pt x="11039" y="5469"/>
                      <a:pt x="11203" y="5318"/>
                      <a:pt x="11165" y="5104"/>
                    </a:cubicBezTo>
                    <a:cubicBezTo>
                      <a:pt x="11127" y="4877"/>
                      <a:pt x="11052" y="4524"/>
                      <a:pt x="10963" y="4373"/>
                    </a:cubicBezTo>
                    <a:cubicBezTo>
                      <a:pt x="10875" y="4222"/>
                      <a:pt x="10711" y="4184"/>
                      <a:pt x="10611" y="4171"/>
                    </a:cubicBezTo>
                    <a:cubicBezTo>
                      <a:pt x="10497" y="4159"/>
                      <a:pt x="10560" y="4474"/>
                      <a:pt x="10333" y="4285"/>
                    </a:cubicBezTo>
                    <a:cubicBezTo>
                      <a:pt x="10107" y="4096"/>
                      <a:pt x="9602" y="3289"/>
                      <a:pt x="9262" y="3062"/>
                    </a:cubicBezTo>
                    <a:cubicBezTo>
                      <a:pt x="8922" y="2836"/>
                      <a:pt x="9212" y="2949"/>
                      <a:pt x="8317" y="2911"/>
                    </a:cubicBezTo>
                    <a:cubicBezTo>
                      <a:pt x="7422" y="2861"/>
                      <a:pt x="4978" y="2697"/>
                      <a:pt x="3881" y="2773"/>
                    </a:cubicBezTo>
                    <a:cubicBezTo>
                      <a:pt x="2798" y="2836"/>
                      <a:pt x="2205" y="3188"/>
                      <a:pt x="1777" y="3314"/>
                    </a:cubicBezTo>
                    <a:cubicBezTo>
                      <a:pt x="1349" y="3440"/>
                      <a:pt x="1588" y="3466"/>
                      <a:pt x="1323" y="3516"/>
                    </a:cubicBezTo>
                    <a:cubicBezTo>
                      <a:pt x="1059" y="3566"/>
                      <a:pt x="378" y="3629"/>
                      <a:pt x="189" y="3579"/>
                    </a:cubicBezTo>
                    <a:cubicBezTo>
                      <a:pt x="0" y="3541"/>
                      <a:pt x="76" y="3314"/>
                      <a:pt x="189" y="3264"/>
                    </a:cubicBezTo>
                    <a:cubicBezTo>
                      <a:pt x="290" y="3226"/>
                      <a:pt x="315" y="3491"/>
                      <a:pt x="832" y="3340"/>
                    </a:cubicBezTo>
                    <a:cubicBezTo>
                      <a:pt x="1349" y="3176"/>
                      <a:pt x="2533" y="2508"/>
                      <a:pt x="3277" y="2344"/>
                    </a:cubicBezTo>
                    <a:cubicBezTo>
                      <a:pt x="4020" y="2168"/>
                      <a:pt x="4335" y="2319"/>
                      <a:pt x="5268" y="2319"/>
                    </a:cubicBezTo>
                    <a:cubicBezTo>
                      <a:pt x="6213" y="2319"/>
                      <a:pt x="8191" y="2357"/>
                      <a:pt x="8922" y="23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1"/>
              <p:cNvSpPr/>
              <p:nvPr/>
            </p:nvSpPr>
            <p:spPr>
              <a:xfrm>
                <a:off x="2316863" y="2910463"/>
                <a:ext cx="4328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06" fill="none" extrusionOk="0">
                    <a:moveTo>
                      <a:pt x="8922" y="2319"/>
                    </a:moveTo>
                    <a:cubicBezTo>
                      <a:pt x="9653" y="2281"/>
                      <a:pt x="9325" y="2332"/>
                      <a:pt x="9640" y="2067"/>
                    </a:cubicBezTo>
                    <a:cubicBezTo>
                      <a:pt x="9955" y="1802"/>
                      <a:pt x="10371" y="1046"/>
                      <a:pt x="10787" y="731"/>
                    </a:cubicBezTo>
                    <a:cubicBezTo>
                      <a:pt x="11190" y="416"/>
                      <a:pt x="11644" y="290"/>
                      <a:pt x="12085" y="164"/>
                    </a:cubicBezTo>
                    <a:cubicBezTo>
                      <a:pt x="12526" y="51"/>
                      <a:pt x="13030" y="0"/>
                      <a:pt x="13446" y="13"/>
                    </a:cubicBezTo>
                    <a:cubicBezTo>
                      <a:pt x="13874" y="25"/>
                      <a:pt x="14215" y="88"/>
                      <a:pt x="14593" y="265"/>
                    </a:cubicBezTo>
                    <a:cubicBezTo>
                      <a:pt x="14971" y="441"/>
                      <a:pt x="15462" y="845"/>
                      <a:pt x="15739" y="1071"/>
                    </a:cubicBezTo>
                    <a:cubicBezTo>
                      <a:pt x="16017" y="1298"/>
                      <a:pt x="16067" y="1638"/>
                      <a:pt x="16256" y="1638"/>
                    </a:cubicBezTo>
                    <a:cubicBezTo>
                      <a:pt x="16432" y="1638"/>
                      <a:pt x="16672" y="1134"/>
                      <a:pt x="16810" y="1071"/>
                    </a:cubicBezTo>
                    <a:cubicBezTo>
                      <a:pt x="16962" y="1008"/>
                      <a:pt x="17050" y="1122"/>
                      <a:pt x="17126" y="1260"/>
                    </a:cubicBezTo>
                    <a:cubicBezTo>
                      <a:pt x="17201" y="1386"/>
                      <a:pt x="17315" y="1651"/>
                      <a:pt x="17277" y="1890"/>
                    </a:cubicBezTo>
                    <a:cubicBezTo>
                      <a:pt x="17252" y="2130"/>
                      <a:pt x="17000" y="2407"/>
                      <a:pt x="16949" y="2684"/>
                    </a:cubicBezTo>
                    <a:cubicBezTo>
                      <a:pt x="16886" y="2949"/>
                      <a:pt x="16974" y="3239"/>
                      <a:pt x="16949" y="3541"/>
                    </a:cubicBezTo>
                    <a:cubicBezTo>
                      <a:pt x="16924" y="3844"/>
                      <a:pt x="16785" y="4297"/>
                      <a:pt x="16810" y="4512"/>
                    </a:cubicBezTo>
                    <a:cubicBezTo>
                      <a:pt x="16836" y="4713"/>
                      <a:pt x="17063" y="4701"/>
                      <a:pt x="17075" y="4776"/>
                    </a:cubicBezTo>
                    <a:cubicBezTo>
                      <a:pt x="17100" y="4852"/>
                      <a:pt x="17012" y="4953"/>
                      <a:pt x="16924" y="4965"/>
                    </a:cubicBezTo>
                    <a:cubicBezTo>
                      <a:pt x="16836" y="4978"/>
                      <a:pt x="16710" y="4814"/>
                      <a:pt x="16546" y="4852"/>
                    </a:cubicBezTo>
                    <a:cubicBezTo>
                      <a:pt x="16369" y="4890"/>
                      <a:pt x="16117" y="5154"/>
                      <a:pt x="15916" y="5192"/>
                    </a:cubicBezTo>
                    <a:cubicBezTo>
                      <a:pt x="15714" y="5217"/>
                      <a:pt x="15424" y="5016"/>
                      <a:pt x="15336" y="5053"/>
                    </a:cubicBezTo>
                    <a:cubicBezTo>
                      <a:pt x="15248" y="5091"/>
                      <a:pt x="15324" y="5280"/>
                      <a:pt x="15399" y="5394"/>
                    </a:cubicBezTo>
                    <a:cubicBezTo>
                      <a:pt x="15475" y="5507"/>
                      <a:pt x="15739" y="5595"/>
                      <a:pt x="15802" y="5709"/>
                    </a:cubicBezTo>
                    <a:cubicBezTo>
                      <a:pt x="15865" y="5822"/>
                      <a:pt x="15891" y="6036"/>
                      <a:pt x="15777" y="6074"/>
                    </a:cubicBezTo>
                    <a:cubicBezTo>
                      <a:pt x="15676" y="6112"/>
                      <a:pt x="15311" y="6024"/>
                      <a:pt x="15160" y="5936"/>
                    </a:cubicBezTo>
                    <a:cubicBezTo>
                      <a:pt x="14996" y="5847"/>
                      <a:pt x="15147" y="5696"/>
                      <a:pt x="14819" y="5507"/>
                    </a:cubicBezTo>
                    <a:cubicBezTo>
                      <a:pt x="14492" y="5318"/>
                      <a:pt x="13559" y="4864"/>
                      <a:pt x="13206" y="4827"/>
                    </a:cubicBezTo>
                    <a:cubicBezTo>
                      <a:pt x="12854" y="4789"/>
                      <a:pt x="12942" y="5167"/>
                      <a:pt x="12715" y="5255"/>
                    </a:cubicBezTo>
                    <a:cubicBezTo>
                      <a:pt x="12476" y="5343"/>
                      <a:pt x="11921" y="5305"/>
                      <a:pt x="11820" y="5368"/>
                    </a:cubicBezTo>
                    <a:cubicBezTo>
                      <a:pt x="11707" y="5444"/>
                      <a:pt x="11946" y="5621"/>
                      <a:pt x="12085" y="5658"/>
                    </a:cubicBezTo>
                    <a:cubicBezTo>
                      <a:pt x="12224" y="5709"/>
                      <a:pt x="12551" y="5595"/>
                      <a:pt x="12639" y="5646"/>
                    </a:cubicBezTo>
                    <a:cubicBezTo>
                      <a:pt x="12740" y="5684"/>
                      <a:pt x="12539" y="5873"/>
                      <a:pt x="12639" y="5936"/>
                    </a:cubicBezTo>
                    <a:cubicBezTo>
                      <a:pt x="12753" y="5999"/>
                      <a:pt x="13269" y="5986"/>
                      <a:pt x="13295" y="6024"/>
                    </a:cubicBezTo>
                    <a:cubicBezTo>
                      <a:pt x="13320" y="6062"/>
                      <a:pt x="12791" y="6087"/>
                      <a:pt x="12803" y="6162"/>
                    </a:cubicBezTo>
                    <a:cubicBezTo>
                      <a:pt x="12816" y="6238"/>
                      <a:pt x="13358" y="6452"/>
                      <a:pt x="13358" y="6503"/>
                    </a:cubicBezTo>
                    <a:cubicBezTo>
                      <a:pt x="13370" y="6540"/>
                      <a:pt x="12866" y="6377"/>
                      <a:pt x="12828" y="6427"/>
                    </a:cubicBezTo>
                    <a:cubicBezTo>
                      <a:pt x="12791" y="6490"/>
                      <a:pt x="13181" y="6868"/>
                      <a:pt x="13131" y="6868"/>
                    </a:cubicBezTo>
                    <a:cubicBezTo>
                      <a:pt x="13093" y="6855"/>
                      <a:pt x="12690" y="6402"/>
                      <a:pt x="12576" y="6414"/>
                    </a:cubicBezTo>
                    <a:cubicBezTo>
                      <a:pt x="12463" y="6414"/>
                      <a:pt x="12501" y="6906"/>
                      <a:pt x="12438" y="6906"/>
                    </a:cubicBezTo>
                    <a:cubicBezTo>
                      <a:pt x="12387" y="6906"/>
                      <a:pt x="12425" y="6591"/>
                      <a:pt x="12224" y="6389"/>
                    </a:cubicBezTo>
                    <a:cubicBezTo>
                      <a:pt x="12009" y="6188"/>
                      <a:pt x="11379" y="5898"/>
                      <a:pt x="11215" y="5684"/>
                    </a:cubicBezTo>
                    <a:cubicBezTo>
                      <a:pt x="11039" y="5469"/>
                      <a:pt x="11203" y="5318"/>
                      <a:pt x="11165" y="5104"/>
                    </a:cubicBezTo>
                    <a:cubicBezTo>
                      <a:pt x="11127" y="4877"/>
                      <a:pt x="11052" y="4524"/>
                      <a:pt x="10963" y="4373"/>
                    </a:cubicBezTo>
                    <a:cubicBezTo>
                      <a:pt x="10875" y="4222"/>
                      <a:pt x="10711" y="4184"/>
                      <a:pt x="10611" y="4171"/>
                    </a:cubicBezTo>
                    <a:cubicBezTo>
                      <a:pt x="10497" y="4159"/>
                      <a:pt x="10560" y="4474"/>
                      <a:pt x="10333" y="4285"/>
                    </a:cubicBezTo>
                    <a:cubicBezTo>
                      <a:pt x="10107" y="4096"/>
                      <a:pt x="9602" y="3289"/>
                      <a:pt x="9262" y="3062"/>
                    </a:cubicBezTo>
                    <a:cubicBezTo>
                      <a:pt x="8922" y="2836"/>
                      <a:pt x="9212" y="2949"/>
                      <a:pt x="8317" y="2911"/>
                    </a:cubicBezTo>
                    <a:cubicBezTo>
                      <a:pt x="7422" y="2861"/>
                      <a:pt x="4978" y="2697"/>
                      <a:pt x="3881" y="2773"/>
                    </a:cubicBezTo>
                    <a:cubicBezTo>
                      <a:pt x="2798" y="2836"/>
                      <a:pt x="2205" y="3188"/>
                      <a:pt x="1777" y="3314"/>
                    </a:cubicBezTo>
                    <a:cubicBezTo>
                      <a:pt x="1349" y="3440"/>
                      <a:pt x="1588" y="3466"/>
                      <a:pt x="1323" y="3516"/>
                    </a:cubicBezTo>
                    <a:cubicBezTo>
                      <a:pt x="1059" y="3566"/>
                      <a:pt x="378" y="3629"/>
                      <a:pt x="189" y="3579"/>
                    </a:cubicBezTo>
                    <a:cubicBezTo>
                      <a:pt x="0" y="3541"/>
                      <a:pt x="76" y="3314"/>
                      <a:pt x="189" y="3264"/>
                    </a:cubicBezTo>
                    <a:cubicBezTo>
                      <a:pt x="290" y="3226"/>
                      <a:pt x="315" y="3491"/>
                      <a:pt x="832" y="3340"/>
                    </a:cubicBezTo>
                    <a:cubicBezTo>
                      <a:pt x="1349" y="3176"/>
                      <a:pt x="2533" y="2508"/>
                      <a:pt x="3277" y="2344"/>
                    </a:cubicBezTo>
                    <a:cubicBezTo>
                      <a:pt x="4020" y="2168"/>
                      <a:pt x="4335" y="2319"/>
                      <a:pt x="5268" y="2319"/>
                    </a:cubicBezTo>
                    <a:cubicBezTo>
                      <a:pt x="6213" y="2319"/>
                      <a:pt x="8191" y="2357"/>
                      <a:pt x="8922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2686388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extrusionOk="0">
                    <a:moveTo>
                      <a:pt x="416" y="26"/>
                    </a:moveTo>
                    <a:cubicBezTo>
                      <a:pt x="480" y="64"/>
                      <a:pt x="492" y="303"/>
                      <a:pt x="442" y="391"/>
                    </a:cubicBezTo>
                    <a:cubicBezTo>
                      <a:pt x="379" y="480"/>
                      <a:pt x="139" y="606"/>
                      <a:pt x="76" y="580"/>
                    </a:cubicBezTo>
                    <a:cubicBezTo>
                      <a:pt x="13" y="543"/>
                      <a:pt x="1" y="278"/>
                      <a:pt x="64" y="190"/>
                    </a:cubicBezTo>
                    <a:cubicBezTo>
                      <a:pt x="114" y="102"/>
                      <a:pt x="353" y="1"/>
                      <a:pt x="416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1"/>
              <p:cNvSpPr/>
              <p:nvPr/>
            </p:nvSpPr>
            <p:spPr>
              <a:xfrm>
                <a:off x="2686388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fill="none" extrusionOk="0">
                    <a:moveTo>
                      <a:pt x="416" y="26"/>
                    </a:moveTo>
                    <a:cubicBezTo>
                      <a:pt x="480" y="64"/>
                      <a:pt x="492" y="303"/>
                      <a:pt x="442" y="391"/>
                    </a:cubicBezTo>
                    <a:cubicBezTo>
                      <a:pt x="379" y="480"/>
                      <a:pt x="139" y="606"/>
                      <a:pt x="76" y="580"/>
                    </a:cubicBezTo>
                    <a:cubicBezTo>
                      <a:pt x="13" y="543"/>
                      <a:pt x="1" y="278"/>
                      <a:pt x="64" y="190"/>
                    </a:cubicBezTo>
                    <a:cubicBezTo>
                      <a:pt x="114" y="102"/>
                      <a:pt x="353" y="1"/>
                      <a:pt x="416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1"/>
              <p:cNvSpPr/>
              <p:nvPr/>
            </p:nvSpPr>
            <p:spPr>
              <a:xfrm>
                <a:off x="2725138" y="2993638"/>
                <a:ext cx="85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0" extrusionOk="0">
                    <a:moveTo>
                      <a:pt x="240" y="25"/>
                    </a:moveTo>
                    <a:cubicBezTo>
                      <a:pt x="278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1" y="265"/>
                      <a:pt x="190" y="0"/>
                      <a:pt x="240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1"/>
              <p:cNvSpPr/>
              <p:nvPr/>
            </p:nvSpPr>
            <p:spPr>
              <a:xfrm>
                <a:off x="2725138" y="2993638"/>
                <a:ext cx="85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0" fill="none" extrusionOk="0">
                    <a:moveTo>
                      <a:pt x="240" y="25"/>
                    </a:moveTo>
                    <a:cubicBezTo>
                      <a:pt x="278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1" y="265"/>
                      <a:pt x="190" y="0"/>
                      <a:pt x="240" y="25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2660863" y="2934388"/>
                <a:ext cx="299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41" extrusionOk="0">
                    <a:moveTo>
                      <a:pt x="1148" y="1362"/>
                    </a:moveTo>
                    <a:cubicBezTo>
                      <a:pt x="1148" y="1249"/>
                      <a:pt x="1198" y="933"/>
                      <a:pt x="1122" y="732"/>
                    </a:cubicBezTo>
                    <a:cubicBezTo>
                      <a:pt x="1047" y="518"/>
                      <a:pt x="807" y="266"/>
                      <a:pt x="694" y="140"/>
                    </a:cubicBezTo>
                    <a:cubicBezTo>
                      <a:pt x="593" y="14"/>
                      <a:pt x="555" y="14"/>
                      <a:pt x="480" y="1"/>
                    </a:cubicBezTo>
                    <a:cubicBezTo>
                      <a:pt x="404" y="1"/>
                      <a:pt x="316" y="26"/>
                      <a:pt x="253" y="89"/>
                    </a:cubicBezTo>
                    <a:cubicBezTo>
                      <a:pt x="177" y="165"/>
                      <a:pt x="77" y="266"/>
                      <a:pt x="51" y="429"/>
                    </a:cubicBezTo>
                    <a:cubicBezTo>
                      <a:pt x="14" y="606"/>
                      <a:pt x="1" y="896"/>
                      <a:pt x="77" y="1135"/>
                    </a:cubicBezTo>
                    <a:cubicBezTo>
                      <a:pt x="140" y="1362"/>
                      <a:pt x="392" y="1715"/>
                      <a:pt x="455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1"/>
              <p:cNvSpPr/>
              <p:nvPr/>
            </p:nvSpPr>
            <p:spPr>
              <a:xfrm>
                <a:off x="2660863" y="2934388"/>
                <a:ext cx="299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841" fill="none" extrusionOk="0">
                    <a:moveTo>
                      <a:pt x="1148" y="1362"/>
                    </a:moveTo>
                    <a:cubicBezTo>
                      <a:pt x="1148" y="1249"/>
                      <a:pt x="1198" y="933"/>
                      <a:pt x="1122" y="732"/>
                    </a:cubicBezTo>
                    <a:cubicBezTo>
                      <a:pt x="1047" y="518"/>
                      <a:pt x="807" y="266"/>
                      <a:pt x="694" y="140"/>
                    </a:cubicBezTo>
                    <a:cubicBezTo>
                      <a:pt x="593" y="14"/>
                      <a:pt x="555" y="14"/>
                      <a:pt x="480" y="1"/>
                    </a:cubicBezTo>
                    <a:cubicBezTo>
                      <a:pt x="404" y="1"/>
                      <a:pt x="316" y="26"/>
                      <a:pt x="253" y="89"/>
                    </a:cubicBezTo>
                    <a:cubicBezTo>
                      <a:pt x="177" y="165"/>
                      <a:pt x="77" y="266"/>
                      <a:pt x="51" y="429"/>
                    </a:cubicBezTo>
                    <a:cubicBezTo>
                      <a:pt x="14" y="606"/>
                      <a:pt x="1" y="896"/>
                      <a:pt x="77" y="1135"/>
                    </a:cubicBezTo>
                    <a:cubicBezTo>
                      <a:pt x="140" y="1362"/>
                      <a:pt x="392" y="1715"/>
                      <a:pt x="455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2686088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extrusionOk="0">
                    <a:moveTo>
                      <a:pt x="2041" y="0"/>
                    </a:moveTo>
                    <a:cubicBezTo>
                      <a:pt x="1991" y="63"/>
                      <a:pt x="1890" y="214"/>
                      <a:pt x="1752" y="328"/>
                    </a:cubicBezTo>
                    <a:cubicBezTo>
                      <a:pt x="1613" y="429"/>
                      <a:pt x="1399" y="630"/>
                      <a:pt x="1197" y="655"/>
                    </a:cubicBezTo>
                    <a:cubicBezTo>
                      <a:pt x="996" y="693"/>
                      <a:pt x="744" y="605"/>
                      <a:pt x="542" y="504"/>
                    </a:cubicBezTo>
                    <a:cubicBezTo>
                      <a:pt x="340" y="403"/>
                      <a:pt x="88" y="101"/>
                      <a:pt x="0" y="2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2686088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fill="none" extrusionOk="0">
                    <a:moveTo>
                      <a:pt x="2041" y="0"/>
                    </a:moveTo>
                    <a:cubicBezTo>
                      <a:pt x="1991" y="63"/>
                      <a:pt x="1890" y="214"/>
                      <a:pt x="1752" y="328"/>
                    </a:cubicBezTo>
                    <a:cubicBezTo>
                      <a:pt x="1613" y="429"/>
                      <a:pt x="1399" y="630"/>
                      <a:pt x="1197" y="655"/>
                    </a:cubicBezTo>
                    <a:cubicBezTo>
                      <a:pt x="996" y="693"/>
                      <a:pt x="744" y="605"/>
                      <a:pt x="542" y="504"/>
                    </a:cubicBezTo>
                    <a:cubicBezTo>
                      <a:pt x="340" y="403"/>
                      <a:pt x="88" y="101"/>
                      <a:pt x="0" y="2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1"/>
              <p:cNvSpPr/>
              <p:nvPr/>
            </p:nvSpPr>
            <p:spPr>
              <a:xfrm>
                <a:off x="2700563" y="2910463"/>
                <a:ext cx="4332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06" extrusionOk="0">
                    <a:moveTo>
                      <a:pt x="8935" y="2319"/>
                    </a:moveTo>
                    <a:cubicBezTo>
                      <a:pt x="9666" y="2281"/>
                      <a:pt x="9338" y="2332"/>
                      <a:pt x="9653" y="2067"/>
                    </a:cubicBezTo>
                    <a:cubicBezTo>
                      <a:pt x="9968" y="1802"/>
                      <a:pt x="10384" y="1046"/>
                      <a:pt x="10800" y="731"/>
                    </a:cubicBezTo>
                    <a:cubicBezTo>
                      <a:pt x="11203" y="416"/>
                      <a:pt x="11657" y="290"/>
                      <a:pt x="12098" y="164"/>
                    </a:cubicBezTo>
                    <a:cubicBezTo>
                      <a:pt x="12539" y="51"/>
                      <a:pt x="13043" y="0"/>
                      <a:pt x="13459" y="13"/>
                    </a:cubicBezTo>
                    <a:cubicBezTo>
                      <a:pt x="13875" y="25"/>
                      <a:pt x="14228" y="88"/>
                      <a:pt x="14606" y="265"/>
                    </a:cubicBezTo>
                    <a:cubicBezTo>
                      <a:pt x="14984" y="441"/>
                      <a:pt x="15475" y="845"/>
                      <a:pt x="15753" y="1071"/>
                    </a:cubicBezTo>
                    <a:cubicBezTo>
                      <a:pt x="16030" y="1298"/>
                      <a:pt x="16080" y="1638"/>
                      <a:pt x="16269" y="1638"/>
                    </a:cubicBezTo>
                    <a:cubicBezTo>
                      <a:pt x="16446" y="1638"/>
                      <a:pt x="16672" y="1134"/>
                      <a:pt x="16824" y="1071"/>
                    </a:cubicBezTo>
                    <a:cubicBezTo>
                      <a:pt x="16975" y="1008"/>
                      <a:pt x="17063" y="1122"/>
                      <a:pt x="17139" y="1260"/>
                    </a:cubicBezTo>
                    <a:cubicBezTo>
                      <a:pt x="17214" y="1386"/>
                      <a:pt x="17328" y="1651"/>
                      <a:pt x="17290" y="1890"/>
                    </a:cubicBezTo>
                    <a:cubicBezTo>
                      <a:pt x="17265" y="2130"/>
                      <a:pt x="17013" y="2407"/>
                      <a:pt x="16962" y="2684"/>
                    </a:cubicBezTo>
                    <a:cubicBezTo>
                      <a:pt x="16899" y="2949"/>
                      <a:pt x="16975" y="3239"/>
                      <a:pt x="16962" y="3541"/>
                    </a:cubicBezTo>
                    <a:cubicBezTo>
                      <a:pt x="16937" y="3844"/>
                      <a:pt x="16798" y="4297"/>
                      <a:pt x="16824" y="4512"/>
                    </a:cubicBezTo>
                    <a:cubicBezTo>
                      <a:pt x="16849" y="4713"/>
                      <a:pt x="17076" y="4701"/>
                      <a:pt x="17088" y="4776"/>
                    </a:cubicBezTo>
                    <a:cubicBezTo>
                      <a:pt x="17113" y="4852"/>
                      <a:pt x="17025" y="4953"/>
                      <a:pt x="16937" y="4965"/>
                    </a:cubicBezTo>
                    <a:cubicBezTo>
                      <a:pt x="16849" y="4978"/>
                      <a:pt x="16723" y="4814"/>
                      <a:pt x="16559" y="4852"/>
                    </a:cubicBezTo>
                    <a:cubicBezTo>
                      <a:pt x="16383" y="4890"/>
                      <a:pt x="16131" y="5154"/>
                      <a:pt x="15929" y="5192"/>
                    </a:cubicBezTo>
                    <a:cubicBezTo>
                      <a:pt x="15727" y="5217"/>
                      <a:pt x="15425" y="5016"/>
                      <a:pt x="15349" y="5053"/>
                    </a:cubicBezTo>
                    <a:cubicBezTo>
                      <a:pt x="15261" y="5091"/>
                      <a:pt x="15337" y="5280"/>
                      <a:pt x="15412" y="5394"/>
                    </a:cubicBezTo>
                    <a:cubicBezTo>
                      <a:pt x="15488" y="5507"/>
                      <a:pt x="15753" y="5595"/>
                      <a:pt x="15816" y="5709"/>
                    </a:cubicBezTo>
                    <a:cubicBezTo>
                      <a:pt x="15879" y="5822"/>
                      <a:pt x="15904" y="6036"/>
                      <a:pt x="15790" y="6074"/>
                    </a:cubicBezTo>
                    <a:cubicBezTo>
                      <a:pt x="15690" y="6112"/>
                      <a:pt x="15324" y="6024"/>
                      <a:pt x="15160" y="5936"/>
                    </a:cubicBezTo>
                    <a:cubicBezTo>
                      <a:pt x="15009" y="5847"/>
                      <a:pt x="15160" y="5696"/>
                      <a:pt x="14833" y="5507"/>
                    </a:cubicBezTo>
                    <a:cubicBezTo>
                      <a:pt x="14505" y="5318"/>
                      <a:pt x="13572" y="4864"/>
                      <a:pt x="13220" y="4827"/>
                    </a:cubicBezTo>
                    <a:cubicBezTo>
                      <a:pt x="12867" y="4789"/>
                      <a:pt x="12955" y="5167"/>
                      <a:pt x="12728" y="5255"/>
                    </a:cubicBezTo>
                    <a:cubicBezTo>
                      <a:pt x="12489" y="5343"/>
                      <a:pt x="11934" y="5305"/>
                      <a:pt x="11821" y="5368"/>
                    </a:cubicBezTo>
                    <a:cubicBezTo>
                      <a:pt x="11720" y="5444"/>
                      <a:pt x="11959" y="5621"/>
                      <a:pt x="12098" y="5658"/>
                    </a:cubicBezTo>
                    <a:cubicBezTo>
                      <a:pt x="12237" y="5709"/>
                      <a:pt x="12564" y="5595"/>
                      <a:pt x="12653" y="5646"/>
                    </a:cubicBezTo>
                    <a:cubicBezTo>
                      <a:pt x="12753" y="5684"/>
                      <a:pt x="12552" y="5873"/>
                      <a:pt x="12653" y="5936"/>
                    </a:cubicBezTo>
                    <a:cubicBezTo>
                      <a:pt x="12766" y="5999"/>
                      <a:pt x="13283" y="5986"/>
                      <a:pt x="13308" y="6024"/>
                    </a:cubicBezTo>
                    <a:cubicBezTo>
                      <a:pt x="13333" y="6062"/>
                      <a:pt x="12804" y="6087"/>
                      <a:pt x="12816" y="6162"/>
                    </a:cubicBezTo>
                    <a:cubicBezTo>
                      <a:pt x="12829" y="6238"/>
                      <a:pt x="13371" y="6452"/>
                      <a:pt x="13371" y="6503"/>
                    </a:cubicBezTo>
                    <a:cubicBezTo>
                      <a:pt x="13371" y="6540"/>
                      <a:pt x="12867" y="6377"/>
                      <a:pt x="12829" y="6427"/>
                    </a:cubicBezTo>
                    <a:cubicBezTo>
                      <a:pt x="12804" y="6490"/>
                      <a:pt x="13194" y="6868"/>
                      <a:pt x="13144" y="6868"/>
                    </a:cubicBezTo>
                    <a:cubicBezTo>
                      <a:pt x="13106" y="6855"/>
                      <a:pt x="12703" y="6402"/>
                      <a:pt x="12590" y="6414"/>
                    </a:cubicBezTo>
                    <a:cubicBezTo>
                      <a:pt x="12476" y="6414"/>
                      <a:pt x="12514" y="6906"/>
                      <a:pt x="12451" y="6906"/>
                    </a:cubicBezTo>
                    <a:cubicBezTo>
                      <a:pt x="12401" y="6906"/>
                      <a:pt x="12438" y="6591"/>
                      <a:pt x="12224" y="6389"/>
                    </a:cubicBezTo>
                    <a:cubicBezTo>
                      <a:pt x="12022" y="6188"/>
                      <a:pt x="11392" y="5898"/>
                      <a:pt x="11216" y="5684"/>
                    </a:cubicBezTo>
                    <a:cubicBezTo>
                      <a:pt x="11052" y="5469"/>
                      <a:pt x="11216" y="5318"/>
                      <a:pt x="11178" y="5104"/>
                    </a:cubicBezTo>
                    <a:cubicBezTo>
                      <a:pt x="11140" y="4877"/>
                      <a:pt x="11065" y="4524"/>
                      <a:pt x="10977" y="4373"/>
                    </a:cubicBezTo>
                    <a:cubicBezTo>
                      <a:pt x="10876" y="4222"/>
                      <a:pt x="10725" y="4184"/>
                      <a:pt x="10611" y="4171"/>
                    </a:cubicBezTo>
                    <a:cubicBezTo>
                      <a:pt x="10510" y="4159"/>
                      <a:pt x="10573" y="4474"/>
                      <a:pt x="10346" y="4285"/>
                    </a:cubicBezTo>
                    <a:cubicBezTo>
                      <a:pt x="10120" y="4096"/>
                      <a:pt x="9603" y="3289"/>
                      <a:pt x="9275" y="3062"/>
                    </a:cubicBezTo>
                    <a:cubicBezTo>
                      <a:pt x="8935" y="2836"/>
                      <a:pt x="9225" y="2949"/>
                      <a:pt x="8330" y="2911"/>
                    </a:cubicBezTo>
                    <a:cubicBezTo>
                      <a:pt x="7436" y="2861"/>
                      <a:pt x="4991" y="2697"/>
                      <a:pt x="3895" y="2773"/>
                    </a:cubicBezTo>
                    <a:cubicBezTo>
                      <a:pt x="2798" y="2836"/>
                      <a:pt x="2219" y="3188"/>
                      <a:pt x="1790" y="3314"/>
                    </a:cubicBezTo>
                    <a:cubicBezTo>
                      <a:pt x="1362" y="3440"/>
                      <a:pt x="1601" y="3466"/>
                      <a:pt x="1336" y="3516"/>
                    </a:cubicBezTo>
                    <a:cubicBezTo>
                      <a:pt x="1072" y="3566"/>
                      <a:pt x="391" y="3629"/>
                      <a:pt x="202" y="3579"/>
                    </a:cubicBezTo>
                    <a:cubicBezTo>
                      <a:pt x="1" y="3541"/>
                      <a:pt x="89" y="3314"/>
                      <a:pt x="202" y="3264"/>
                    </a:cubicBezTo>
                    <a:cubicBezTo>
                      <a:pt x="303" y="3226"/>
                      <a:pt x="328" y="3491"/>
                      <a:pt x="845" y="3340"/>
                    </a:cubicBezTo>
                    <a:cubicBezTo>
                      <a:pt x="1362" y="3176"/>
                      <a:pt x="2546" y="2508"/>
                      <a:pt x="3290" y="2344"/>
                    </a:cubicBezTo>
                    <a:cubicBezTo>
                      <a:pt x="4033" y="2168"/>
                      <a:pt x="4348" y="2319"/>
                      <a:pt x="5281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1"/>
              <p:cNvSpPr/>
              <p:nvPr/>
            </p:nvSpPr>
            <p:spPr>
              <a:xfrm>
                <a:off x="2700563" y="2910463"/>
                <a:ext cx="433200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06" fill="none" extrusionOk="0">
                    <a:moveTo>
                      <a:pt x="8935" y="2319"/>
                    </a:moveTo>
                    <a:cubicBezTo>
                      <a:pt x="9666" y="2281"/>
                      <a:pt x="9338" y="2332"/>
                      <a:pt x="9653" y="2067"/>
                    </a:cubicBezTo>
                    <a:cubicBezTo>
                      <a:pt x="9968" y="1802"/>
                      <a:pt x="10384" y="1046"/>
                      <a:pt x="10800" y="731"/>
                    </a:cubicBezTo>
                    <a:cubicBezTo>
                      <a:pt x="11203" y="416"/>
                      <a:pt x="11657" y="290"/>
                      <a:pt x="12098" y="164"/>
                    </a:cubicBezTo>
                    <a:cubicBezTo>
                      <a:pt x="12539" y="51"/>
                      <a:pt x="13043" y="0"/>
                      <a:pt x="13459" y="13"/>
                    </a:cubicBezTo>
                    <a:cubicBezTo>
                      <a:pt x="13875" y="25"/>
                      <a:pt x="14228" y="88"/>
                      <a:pt x="14606" y="265"/>
                    </a:cubicBezTo>
                    <a:cubicBezTo>
                      <a:pt x="14984" y="441"/>
                      <a:pt x="15475" y="845"/>
                      <a:pt x="15753" y="1071"/>
                    </a:cubicBezTo>
                    <a:cubicBezTo>
                      <a:pt x="16030" y="1298"/>
                      <a:pt x="16080" y="1638"/>
                      <a:pt x="16269" y="1638"/>
                    </a:cubicBezTo>
                    <a:cubicBezTo>
                      <a:pt x="16446" y="1638"/>
                      <a:pt x="16672" y="1134"/>
                      <a:pt x="16824" y="1071"/>
                    </a:cubicBezTo>
                    <a:cubicBezTo>
                      <a:pt x="16975" y="1008"/>
                      <a:pt x="17063" y="1122"/>
                      <a:pt x="17139" y="1260"/>
                    </a:cubicBezTo>
                    <a:cubicBezTo>
                      <a:pt x="17214" y="1386"/>
                      <a:pt x="17328" y="1651"/>
                      <a:pt x="17290" y="1890"/>
                    </a:cubicBezTo>
                    <a:cubicBezTo>
                      <a:pt x="17265" y="2130"/>
                      <a:pt x="17013" y="2407"/>
                      <a:pt x="16962" y="2684"/>
                    </a:cubicBezTo>
                    <a:cubicBezTo>
                      <a:pt x="16899" y="2949"/>
                      <a:pt x="16975" y="3239"/>
                      <a:pt x="16962" y="3541"/>
                    </a:cubicBezTo>
                    <a:cubicBezTo>
                      <a:pt x="16937" y="3844"/>
                      <a:pt x="16798" y="4297"/>
                      <a:pt x="16824" y="4512"/>
                    </a:cubicBezTo>
                    <a:cubicBezTo>
                      <a:pt x="16849" y="4713"/>
                      <a:pt x="17076" y="4701"/>
                      <a:pt x="17088" y="4776"/>
                    </a:cubicBezTo>
                    <a:cubicBezTo>
                      <a:pt x="17113" y="4852"/>
                      <a:pt x="17025" y="4953"/>
                      <a:pt x="16937" y="4965"/>
                    </a:cubicBezTo>
                    <a:cubicBezTo>
                      <a:pt x="16849" y="4978"/>
                      <a:pt x="16723" y="4814"/>
                      <a:pt x="16559" y="4852"/>
                    </a:cubicBezTo>
                    <a:cubicBezTo>
                      <a:pt x="16383" y="4890"/>
                      <a:pt x="16131" y="5154"/>
                      <a:pt x="15929" y="5192"/>
                    </a:cubicBezTo>
                    <a:cubicBezTo>
                      <a:pt x="15727" y="5217"/>
                      <a:pt x="15425" y="5016"/>
                      <a:pt x="15349" y="5053"/>
                    </a:cubicBezTo>
                    <a:cubicBezTo>
                      <a:pt x="15261" y="5091"/>
                      <a:pt x="15337" y="5280"/>
                      <a:pt x="15412" y="5394"/>
                    </a:cubicBezTo>
                    <a:cubicBezTo>
                      <a:pt x="15488" y="5507"/>
                      <a:pt x="15753" y="5595"/>
                      <a:pt x="15816" y="5709"/>
                    </a:cubicBezTo>
                    <a:cubicBezTo>
                      <a:pt x="15879" y="5822"/>
                      <a:pt x="15904" y="6036"/>
                      <a:pt x="15790" y="6074"/>
                    </a:cubicBezTo>
                    <a:cubicBezTo>
                      <a:pt x="15690" y="6112"/>
                      <a:pt x="15324" y="6024"/>
                      <a:pt x="15160" y="5936"/>
                    </a:cubicBezTo>
                    <a:cubicBezTo>
                      <a:pt x="15009" y="5847"/>
                      <a:pt x="15160" y="5696"/>
                      <a:pt x="14833" y="5507"/>
                    </a:cubicBezTo>
                    <a:cubicBezTo>
                      <a:pt x="14505" y="5318"/>
                      <a:pt x="13572" y="4864"/>
                      <a:pt x="13220" y="4827"/>
                    </a:cubicBezTo>
                    <a:cubicBezTo>
                      <a:pt x="12867" y="4789"/>
                      <a:pt x="12955" y="5167"/>
                      <a:pt x="12728" y="5255"/>
                    </a:cubicBezTo>
                    <a:cubicBezTo>
                      <a:pt x="12489" y="5343"/>
                      <a:pt x="11934" y="5305"/>
                      <a:pt x="11821" y="5368"/>
                    </a:cubicBezTo>
                    <a:cubicBezTo>
                      <a:pt x="11720" y="5444"/>
                      <a:pt x="11959" y="5621"/>
                      <a:pt x="12098" y="5658"/>
                    </a:cubicBezTo>
                    <a:cubicBezTo>
                      <a:pt x="12237" y="5709"/>
                      <a:pt x="12564" y="5595"/>
                      <a:pt x="12653" y="5646"/>
                    </a:cubicBezTo>
                    <a:cubicBezTo>
                      <a:pt x="12753" y="5684"/>
                      <a:pt x="12552" y="5873"/>
                      <a:pt x="12653" y="5936"/>
                    </a:cubicBezTo>
                    <a:cubicBezTo>
                      <a:pt x="12766" y="5999"/>
                      <a:pt x="13283" y="5986"/>
                      <a:pt x="13308" y="6024"/>
                    </a:cubicBezTo>
                    <a:cubicBezTo>
                      <a:pt x="13333" y="6062"/>
                      <a:pt x="12804" y="6087"/>
                      <a:pt x="12816" y="6162"/>
                    </a:cubicBezTo>
                    <a:cubicBezTo>
                      <a:pt x="12829" y="6238"/>
                      <a:pt x="13371" y="6452"/>
                      <a:pt x="13371" y="6503"/>
                    </a:cubicBezTo>
                    <a:cubicBezTo>
                      <a:pt x="13371" y="6540"/>
                      <a:pt x="12867" y="6377"/>
                      <a:pt x="12829" y="6427"/>
                    </a:cubicBezTo>
                    <a:cubicBezTo>
                      <a:pt x="12804" y="6490"/>
                      <a:pt x="13194" y="6868"/>
                      <a:pt x="13144" y="6868"/>
                    </a:cubicBezTo>
                    <a:cubicBezTo>
                      <a:pt x="13106" y="6855"/>
                      <a:pt x="12703" y="6402"/>
                      <a:pt x="12590" y="6414"/>
                    </a:cubicBezTo>
                    <a:cubicBezTo>
                      <a:pt x="12476" y="6414"/>
                      <a:pt x="12514" y="6906"/>
                      <a:pt x="12451" y="6906"/>
                    </a:cubicBezTo>
                    <a:cubicBezTo>
                      <a:pt x="12401" y="6906"/>
                      <a:pt x="12438" y="6591"/>
                      <a:pt x="12224" y="6389"/>
                    </a:cubicBezTo>
                    <a:cubicBezTo>
                      <a:pt x="12022" y="6188"/>
                      <a:pt x="11392" y="5898"/>
                      <a:pt x="11216" y="5684"/>
                    </a:cubicBezTo>
                    <a:cubicBezTo>
                      <a:pt x="11052" y="5469"/>
                      <a:pt x="11216" y="5318"/>
                      <a:pt x="11178" y="5104"/>
                    </a:cubicBezTo>
                    <a:cubicBezTo>
                      <a:pt x="11140" y="4877"/>
                      <a:pt x="11065" y="4524"/>
                      <a:pt x="10977" y="4373"/>
                    </a:cubicBezTo>
                    <a:cubicBezTo>
                      <a:pt x="10876" y="4222"/>
                      <a:pt x="10725" y="4184"/>
                      <a:pt x="10611" y="4171"/>
                    </a:cubicBezTo>
                    <a:cubicBezTo>
                      <a:pt x="10510" y="4159"/>
                      <a:pt x="10573" y="4474"/>
                      <a:pt x="10346" y="4285"/>
                    </a:cubicBezTo>
                    <a:cubicBezTo>
                      <a:pt x="10120" y="4096"/>
                      <a:pt x="9603" y="3289"/>
                      <a:pt x="9275" y="3062"/>
                    </a:cubicBezTo>
                    <a:cubicBezTo>
                      <a:pt x="8935" y="2836"/>
                      <a:pt x="9225" y="2949"/>
                      <a:pt x="8330" y="2911"/>
                    </a:cubicBezTo>
                    <a:cubicBezTo>
                      <a:pt x="7436" y="2861"/>
                      <a:pt x="4991" y="2697"/>
                      <a:pt x="3895" y="2773"/>
                    </a:cubicBezTo>
                    <a:cubicBezTo>
                      <a:pt x="2798" y="2836"/>
                      <a:pt x="2219" y="3188"/>
                      <a:pt x="1790" y="3314"/>
                    </a:cubicBezTo>
                    <a:cubicBezTo>
                      <a:pt x="1362" y="3440"/>
                      <a:pt x="1601" y="3466"/>
                      <a:pt x="1336" y="3516"/>
                    </a:cubicBezTo>
                    <a:cubicBezTo>
                      <a:pt x="1072" y="3566"/>
                      <a:pt x="391" y="3629"/>
                      <a:pt x="202" y="3579"/>
                    </a:cubicBezTo>
                    <a:cubicBezTo>
                      <a:pt x="1" y="3541"/>
                      <a:pt x="89" y="3314"/>
                      <a:pt x="202" y="3264"/>
                    </a:cubicBezTo>
                    <a:cubicBezTo>
                      <a:pt x="303" y="3226"/>
                      <a:pt x="328" y="3491"/>
                      <a:pt x="845" y="3340"/>
                    </a:cubicBezTo>
                    <a:cubicBezTo>
                      <a:pt x="1362" y="3176"/>
                      <a:pt x="2546" y="2508"/>
                      <a:pt x="3290" y="2344"/>
                    </a:cubicBezTo>
                    <a:cubicBezTo>
                      <a:pt x="4033" y="2168"/>
                      <a:pt x="4348" y="2319"/>
                      <a:pt x="5281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3070413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extrusionOk="0">
                    <a:moveTo>
                      <a:pt x="417" y="26"/>
                    </a:moveTo>
                    <a:cubicBezTo>
                      <a:pt x="480" y="64"/>
                      <a:pt x="492" y="303"/>
                      <a:pt x="442" y="391"/>
                    </a:cubicBezTo>
                    <a:cubicBezTo>
                      <a:pt x="379" y="480"/>
                      <a:pt x="139" y="606"/>
                      <a:pt x="76" y="580"/>
                    </a:cubicBezTo>
                    <a:cubicBezTo>
                      <a:pt x="13" y="543"/>
                      <a:pt x="1" y="278"/>
                      <a:pt x="64" y="190"/>
                    </a:cubicBezTo>
                    <a:cubicBezTo>
                      <a:pt x="114" y="102"/>
                      <a:pt x="354" y="1"/>
                      <a:pt x="417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1"/>
              <p:cNvSpPr/>
              <p:nvPr/>
            </p:nvSpPr>
            <p:spPr>
              <a:xfrm>
                <a:off x="3070413" y="2985113"/>
                <a:ext cx="12325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606" fill="none" extrusionOk="0">
                    <a:moveTo>
                      <a:pt x="417" y="26"/>
                    </a:moveTo>
                    <a:cubicBezTo>
                      <a:pt x="480" y="64"/>
                      <a:pt x="492" y="303"/>
                      <a:pt x="442" y="391"/>
                    </a:cubicBezTo>
                    <a:cubicBezTo>
                      <a:pt x="379" y="480"/>
                      <a:pt x="139" y="606"/>
                      <a:pt x="76" y="580"/>
                    </a:cubicBezTo>
                    <a:cubicBezTo>
                      <a:pt x="13" y="543"/>
                      <a:pt x="1" y="278"/>
                      <a:pt x="64" y="190"/>
                    </a:cubicBezTo>
                    <a:cubicBezTo>
                      <a:pt x="114" y="102"/>
                      <a:pt x="354" y="1"/>
                      <a:pt x="417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1"/>
              <p:cNvSpPr/>
              <p:nvPr/>
            </p:nvSpPr>
            <p:spPr>
              <a:xfrm>
                <a:off x="3109163" y="2993638"/>
                <a:ext cx="8550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0" extrusionOk="0">
                    <a:moveTo>
                      <a:pt x="228" y="25"/>
                    </a:moveTo>
                    <a:cubicBezTo>
                      <a:pt x="278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1" y="265"/>
                      <a:pt x="190" y="0"/>
                      <a:pt x="228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3109163" y="2993638"/>
                <a:ext cx="8550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0" fill="none" extrusionOk="0">
                    <a:moveTo>
                      <a:pt x="228" y="25"/>
                    </a:moveTo>
                    <a:cubicBezTo>
                      <a:pt x="278" y="63"/>
                      <a:pt x="341" y="479"/>
                      <a:pt x="303" y="529"/>
                    </a:cubicBezTo>
                    <a:cubicBezTo>
                      <a:pt x="265" y="580"/>
                      <a:pt x="26" y="429"/>
                      <a:pt x="13" y="353"/>
                    </a:cubicBezTo>
                    <a:cubicBezTo>
                      <a:pt x="1" y="265"/>
                      <a:pt x="190" y="0"/>
                      <a:pt x="228" y="25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1"/>
              <p:cNvSpPr/>
              <p:nvPr/>
            </p:nvSpPr>
            <p:spPr>
              <a:xfrm>
                <a:off x="3044913" y="293438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47" y="1362"/>
                    </a:moveTo>
                    <a:cubicBezTo>
                      <a:pt x="1147" y="1249"/>
                      <a:pt x="1197" y="933"/>
                      <a:pt x="1122" y="732"/>
                    </a:cubicBezTo>
                    <a:cubicBezTo>
                      <a:pt x="1046" y="518"/>
                      <a:pt x="807" y="266"/>
                      <a:pt x="693" y="140"/>
                    </a:cubicBezTo>
                    <a:cubicBezTo>
                      <a:pt x="592" y="14"/>
                      <a:pt x="542" y="14"/>
                      <a:pt x="479" y="1"/>
                    </a:cubicBezTo>
                    <a:cubicBezTo>
                      <a:pt x="403" y="1"/>
                      <a:pt x="315" y="26"/>
                      <a:pt x="252" y="89"/>
                    </a:cubicBezTo>
                    <a:cubicBezTo>
                      <a:pt x="177" y="165"/>
                      <a:pt x="76" y="266"/>
                      <a:pt x="50" y="429"/>
                    </a:cubicBezTo>
                    <a:cubicBezTo>
                      <a:pt x="13" y="606"/>
                      <a:pt x="0" y="896"/>
                      <a:pt x="63" y="1135"/>
                    </a:cubicBezTo>
                    <a:cubicBezTo>
                      <a:pt x="139" y="1362"/>
                      <a:pt x="391" y="1715"/>
                      <a:pt x="454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1"/>
              <p:cNvSpPr/>
              <p:nvPr/>
            </p:nvSpPr>
            <p:spPr>
              <a:xfrm>
                <a:off x="3044913" y="2934388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7" y="1362"/>
                    </a:moveTo>
                    <a:cubicBezTo>
                      <a:pt x="1147" y="1249"/>
                      <a:pt x="1197" y="933"/>
                      <a:pt x="1122" y="732"/>
                    </a:cubicBezTo>
                    <a:cubicBezTo>
                      <a:pt x="1046" y="518"/>
                      <a:pt x="807" y="266"/>
                      <a:pt x="693" y="140"/>
                    </a:cubicBezTo>
                    <a:cubicBezTo>
                      <a:pt x="592" y="14"/>
                      <a:pt x="542" y="14"/>
                      <a:pt x="479" y="1"/>
                    </a:cubicBezTo>
                    <a:cubicBezTo>
                      <a:pt x="403" y="1"/>
                      <a:pt x="315" y="26"/>
                      <a:pt x="252" y="89"/>
                    </a:cubicBezTo>
                    <a:cubicBezTo>
                      <a:pt x="177" y="165"/>
                      <a:pt x="76" y="266"/>
                      <a:pt x="50" y="429"/>
                    </a:cubicBezTo>
                    <a:cubicBezTo>
                      <a:pt x="13" y="606"/>
                      <a:pt x="0" y="896"/>
                      <a:pt x="63" y="1135"/>
                    </a:cubicBezTo>
                    <a:cubicBezTo>
                      <a:pt x="139" y="1362"/>
                      <a:pt x="391" y="1715"/>
                      <a:pt x="454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3070113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extrusionOk="0">
                    <a:moveTo>
                      <a:pt x="2042" y="0"/>
                    </a:moveTo>
                    <a:cubicBezTo>
                      <a:pt x="1991" y="63"/>
                      <a:pt x="1890" y="214"/>
                      <a:pt x="1752" y="328"/>
                    </a:cubicBezTo>
                    <a:cubicBezTo>
                      <a:pt x="1613" y="429"/>
                      <a:pt x="1386" y="630"/>
                      <a:pt x="1185" y="655"/>
                    </a:cubicBezTo>
                    <a:cubicBezTo>
                      <a:pt x="983" y="693"/>
                      <a:pt x="744" y="605"/>
                      <a:pt x="542" y="504"/>
                    </a:cubicBezTo>
                    <a:cubicBezTo>
                      <a:pt x="340" y="403"/>
                      <a:pt x="88" y="101"/>
                      <a:pt x="0" y="2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1"/>
              <p:cNvSpPr/>
              <p:nvPr/>
            </p:nvSpPr>
            <p:spPr>
              <a:xfrm>
                <a:off x="3070113" y="3023563"/>
                <a:ext cx="510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694" fill="none" extrusionOk="0">
                    <a:moveTo>
                      <a:pt x="2042" y="0"/>
                    </a:moveTo>
                    <a:cubicBezTo>
                      <a:pt x="1991" y="63"/>
                      <a:pt x="1890" y="214"/>
                      <a:pt x="1752" y="328"/>
                    </a:cubicBezTo>
                    <a:cubicBezTo>
                      <a:pt x="1613" y="429"/>
                      <a:pt x="1386" y="630"/>
                      <a:pt x="1185" y="655"/>
                    </a:cubicBezTo>
                    <a:cubicBezTo>
                      <a:pt x="983" y="693"/>
                      <a:pt x="744" y="605"/>
                      <a:pt x="542" y="504"/>
                    </a:cubicBezTo>
                    <a:cubicBezTo>
                      <a:pt x="340" y="403"/>
                      <a:pt x="88" y="101"/>
                      <a:pt x="0" y="2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1"/>
              <p:cNvSpPr/>
              <p:nvPr/>
            </p:nvSpPr>
            <p:spPr>
              <a:xfrm>
                <a:off x="3139738" y="3104213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extrusionOk="0">
                    <a:moveTo>
                      <a:pt x="8935" y="2331"/>
                    </a:moveTo>
                    <a:cubicBezTo>
                      <a:pt x="9653" y="2281"/>
                      <a:pt x="9338" y="2344"/>
                      <a:pt x="9640" y="2079"/>
                    </a:cubicBezTo>
                    <a:cubicBezTo>
                      <a:pt x="9955" y="1815"/>
                      <a:pt x="10384" y="1059"/>
                      <a:pt x="10787" y="744"/>
                    </a:cubicBezTo>
                    <a:cubicBezTo>
                      <a:pt x="11190" y="429"/>
                      <a:pt x="11644" y="303"/>
                      <a:pt x="12085" y="177"/>
                    </a:cubicBezTo>
                    <a:cubicBezTo>
                      <a:pt x="12539" y="63"/>
                      <a:pt x="13043" y="0"/>
                      <a:pt x="13458" y="25"/>
                    </a:cubicBezTo>
                    <a:cubicBezTo>
                      <a:pt x="13874" y="38"/>
                      <a:pt x="14215" y="88"/>
                      <a:pt x="14593" y="265"/>
                    </a:cubicBezTo>
                    <a:cubicBezTo>
                      <a:pt x="14983" y="441"/>
                      <a:pt x="15462" y="857"/>
                      <a:pt x="15739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2" y="1651"/>
                      <a:pt x="16672" y="1147"/>
                      <a:pt x="16810" y="1084"/>
                    </a:cubicBezTo>
                    <a:cubicBezTo>
                      <a:pt x="16962" y="1021"/>
                      <a:pt x="17050" y="1122"/>
                      <a:pt x="17125" y="1260"/>
                    </a:cubicBezTo>
                    <a:cubicBezTo>
                      <a:pt x="17214" y="1399"/>
                      <a:pt x="17314" y="1664"/>
                      <a:pt x="17289" y="1890"/>
                    </a:cubicBezTo>
                    <a:cubicBezTo>
                      <a:pt x="17251" y="2130"/>
                      <a:pt x="17012" y="2407"/>
                      <a:pt x="16949" y="2684"/>
                    </a:cubicBezTo>
                    <a:cubicBezTo>
                      <a:pt x="16899" y="2962"/>
                      <a:pt x="16974" y="3239"/>
                      <a:pt x="16949" y="3541"/>
                    </a:cubicBezTo>
                    <a:cubicBezTo>
                      <a:pt x="16924" y="3856"/>
                      <a:pt x="16798" y="4310"/>
                      <a:pt x="16810" y="4524"/>
                    </a:cubicBezTo>
                    <a:cubicBezTo>
                      <a:pt x="16836" y="4726"/>
                      <a:pt x="17062" y="4713"/>
                      <a:pt x="17088" y="4789"/>
                    </a:cubicBezTo>
                    <a:cubicBezTo>
                      <a:pt x="17100" y="4864"/>
                      <a:pt x="17012" y="4965"/>
                      <a:pt x="16924" y="4978"/>
                    </a:cubicBezTo>
                    <a:cubicBezTo>
                      <a:pt x="16836" y="4978"/>
                      <a:pt x="16710" y="4827"/>
                      <a:pt x="16546" y="4864"/>
                    </a:cubicBezTo>
                    <a:cubicBezTo>
                      <a:pt x="16382" y="4902"/>
                      <a:pt x="16117" y="5167"/>
                      <a:pt x="15916" y="5192"/>
                    </a:cubicBezTo>
                    <a:cubicBezTo>
                      <a:pt x="15714" y="5230"/>
                      <a:pt x="15424" y="5028"/>
                      <a:pt x="15336" y="5066"/>
                    </a:cubicBezTo>
                    <a:cubicBezTo>
                      <a:pt x="15248" y="5091"/>
                      <a:pt x="15323" y="5293"/>
                      <a:pt x="15399" y="5406"/>
                    </a:cubicBezTo>
                    <a:cubicBezTo>
                      <a:pt x="15487" y="5507"/>
                      <a:pt x="15739" y="5608"/>
                      <a:pt x="15802" y="5721"/>
                    </a:cubicBezTo>
                    <a:cubicBezTo>
                      <a:pt x="15865" y="5835"/>
                      <a:pt x="15891" y="6036"/>
                      <a:pt x="15790" y="6074"/>
                    </a:cubicBezTo>
                    <a:cubicBezTo>
                      <a:pt x="15676" y="6112"/>
                      <a:pt x="15323" y="6036"/>
                      <a:pt x="15160" y="5948"/>
                    </a:cubicBezTo>
                    <a:cubicBezTo>
                      <a:pt x="14996" y="5847"/>
                      <a:pt x="15147" y="5696"/>
                      <a:pt x="14819" y="5520"/>
                    </a:cubicBezTo>
                    <a:cubicBezTo>
                      <a:pt x="14492" y="5331"/>
                      <a:pt x="13559" y="4877"/>
                      <a:pt x="13206" y="4839"/>
                    </a:cubicBezTo>
                    <a:cubicBezTo>
                      <a:pt x="12854" y="4789"/>
                      <a:pt x="12942" y="5179"/>
                      <a:pt x="12715" y="5268"/>
                    </a:cubicBezTo>
                    <a:cubicBezTo>
                      <a:pt x="12488" y="5356"/>
                      <a:pt x="11921" y="5305"/>
                      <a:pt x="11820" y="5381"/>
                    </a:cubicBezTo>
                    <a:cubicBezTo>
                      <a:pt x="11719" y="5444"/>
                      <a:pt x="11946" y="5633"/>
                      <a:pt x="12085" y="5671"/>
                    </a:cubicBezTo>
                    <a:cubicBezTo>
                      <a:pt x="12224" y="5721"/>
                      <a:pt x="12551" y="5608"/>
                      <a:pt x="12652" y="5646"/>
                    </a:cubicBezTo>
                    <a:cubicBezTo>
                      <a:pt x="12740" y="5696"/>
                      <a:pt x="12539" y="5885"/>
                      <a:pt x="12652" y="5948"/>
                    </a:cubicBezTo>
                    <a:cubicBezTo>
                      <a:pt x="12753" y="6011"/>
                      <a:pt x="13269" y="5998"/>
                      <a:pt x="13295" y="6036"/>
                    </a:cubicBezTo>
                    <a:cubicBezTo>
                      <a:pt x="13320" y="6074"/>
                      <a:pt x="12791" y="6087"/>
                      <a:pt x="12803" y="6175"/>
                    </a:cubicBezTo>
                    <a:cubicBezTo>
                      <a:pt x="12816" y="6251"/>
                      <a:pt x="13358" y="6465"/>
                      <a:pt x="13370" y="6515"/>
                    </a:cubicBezTo>
                    <a:cubicBezTo>
                      <a:pt x="13370" y="6553"/>
                      <a:pt x="12866" y="6377"/>
                      <a:pt x="12828" y="6440"/>
                    </a:cubicBezTo>
                    <a:cubicBezTo>
                      <a:pt x="12791" y="6503"/>
                      <a:pt x="13181" y="6881"/>
                      <a:pt x="13143" y="6868"/>
                    </a:cubicBezTo>
                    <a:cubicBezTo>
                      <a:pt x="13106" y="6868"/>
                      <a:pt x="12702" y="6414"/>
                      <a:pt x="12576" y="6414"/>
                    </a:cubicBezTo>
                    <a:cubicBezTo>
                      <a:pt x="12463" y="6427"/>
                      <a:pt x="12501" y="6918"/>
                      <a:pt x="12450" y="6918"/>
                    </a:cubicBezTo>
                    <a:cubicBezTo>
                      <a:pt x="12387" y="6918"/>
                      <a:pt x="12425" y="6603"/>
                      <a:pt x="12224" y="6402"/>
                    </a:cubicBezTo>
                    <a:cubicBezTo>
                      <a:pt x="12022" y="6188"/>
                      <a:pt x="11392" y="5910"/>
                      <a:pt x="11215" y="5696"/>
                    </a:cubicBezTo>
                    <a:cubicBezTo>
                      <a:pt x="11039" y="5482"/>
                      <a:pt x="11215" y="5331"/>
                      <a:pt x="11165" y="5104"/>
                    </a:cubicBezTo>
                    <a:cubicBezTo>
                      <a:pt x="11127" y="4890"/>
                      <a:pt x="11064" y="4537"/>
                      <a:pt x="10963" y="4385"/>
                    </a:cubicBezTo>
                    <a:cubicBezTo>
                      <a:pt x="10875" y="4234"/>
                      <a:pt x="10711" y="4196"/>
                      <a:pt x="10611" y="4184"/>
                    </a:cubicBezTo>
                    <a:cubicBezTo>
                      <a:pt x="10510" y="4171"/>
                      <a:pt x="10560" y="4474"/>
                      <a:pt x="10346" y="4297"/>
                    </a:cubicBezTo>
                    <a:cubicBezTo>
                      <a:pt x="10119" y="4108"/>
                      <a:pt x="9602" y="3302"/>
                      <a:pt x="9262" y="3075"/>
                    </a:cubicBezTo>
                    <a:cubicBezTo>
                      <a:pt x="8935" y="2848"/>
                      <a:pt x="9224" y="2962"/>
                      <a:pt x="8330" y="2911"/>
                    </a:cubicBezTo>
                    <a:cubicBezTo>
                      <a:pt x="7422" y="2861"/>
                      <a:pt x="4978" y="2709"/>
                      <a:pt x="3881" y="2773"/>
                    </a:cubicBezTo>
                    <a:cubicBezTo>
                      <a:pt x="2798" y="2848"/>
                      <a:pt x="2205" y="3201"/>
                      <a:pt x="1777" y="3327"/>
                    </a:cubicBezTo>
                    <a:cubicBezTo>
                      <a:pt x="1361" y="3440"/>
                      <a:pt x="1600" y="3478"/>
                      <a:pt x="1336" y="3529"/>
                    </a:cubicBezTo>
                    <a:cubicBezTo>
                      <a:pt x="1071" y="3566"/>
                      <a:pt x="378" y="3629"/>
                      <a:pt x="189" y="3592"/>
                    </a:cubicBezTo>
                    <a:cubicBezTo>
                      <a:pt x="0" y="3554"/>
                      <a:pt x="76" y="3314"/>
                      <a:pt x="189" y="3277"/>
                    </a:cubicBezTo>
                    <a:cubicBezTo>
                      <a:pt x="303" y="3239"/>
                      <a:pt x="328" y="3503"/>
                      <a:pt x="844" y="3340"/>
                    </a:cubicBezTo>
                    <a:cubicBezTo>
                      <a:pt x="1361" y="3188"/>
                      <a:pt x="2546" y="2520"/>
                      <a:pt x="3276" y="2344"/>
                    </a:cubicBezTo>
                    <a:cubicBezTo>
                      <a:pt x="4020" y="2180"/>
                      <a:pt x="4335" y="2331"/>
                      <a:pt x="5280" y="2331"/>
                    </a:cubicBezTo>
                    <a:cubicBezTo>
                      <a:pt x="6213" y="2319"/>
                      <a:pt x="8204" y="2369"/>
                      <a:pt x="8935" y="233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1"/>
              <p:cNvSpPr/>
              <p:nvPr/>
            </p:nvSpPr>
            <p:spPr>
              <a:xfrm>
                <a:off x="3139738" y="3104213"/>
                <a:ext cx="432875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19" fill="none" extrusionOk="0">
                    <a:moveTo>
                      <a:pt x="8935" y="2331"/>
                    </a:moveTo>
                    <a:cubicBezTo>
                      <a:pt x="9653" y="2281"/>
                      <a:pt x="9338" y="2344"/>
                      <a:pt x="9640" y="2079"/>
                    </a:cubicBezTo>
                    <a:cubicBezTo>
                      <a:pt x="9955" y="1815"/>
                      <a:pt x="10384" y="1059"/>
                      <a:pt x="10787" y="744"/>
                    </a:cubicBezTo>
                    <a:cubicBezTo>
                      <a:pt x="11190" y="429"/>
                      <a:pt x="11644" y="303"/>
                      <a:pt x="12085" y="177"/>
                    </a:cubicBezTo>
                    <a:cubicBezTo>
                      <a:pt x="12539" y="63"/>
                      <a:pt x="13043" y="0"/>
                      <a:pt x="13458" y="25"/>
                    </a:cubicBezTo>
                    <a:cubicBezTo>
                      <a:pt x="13874" y="38"/>
                      <a:pt x="14215" y="88"/>
                      <a:pt x="14593" y="265"/>
                    </a:cubicBezTo>
                    <a:cubicBezTo>
                      <a:pt x="14983" y="441"/>
                      <a:pt x="15462" y="857"/>
                      <a:pt x="15739" y="1084"/>
                    </a:cubicBezTo>
                    <a:cubicBezTo>
                      <a:pt x="16017" y="1311"/>
                      <a:pt x="16080" y="1651"/>
                      <a:pt x="16256" y="1651"/>
                    </a:cubicBezTo>
                    <a:cubicBezTo>
                      <a:pt x="16432" y="1651"/>
                      <a:pt x="16672" y="1147"/>
                      <a:pt x="16810" y="1084"/>
                    </a:cubicBezTo>
                    <a:cubicBezTo>
                      <a:pt x="16962" y="1021"/>
                      <a:pt x="17050" y="1122"/>
                      <a:pt x="17125" y="1260"/>
                    </a:cubicBezTo>
                    <a:cubicBezTo>
                      <a:pt x="17214" y="1399"/>
                      <a:pt x="17314" y="1664"/>
                      <a:pt x="17289" y="1890"/>
                    </a:cubicBezTo>
                    <a:cubicBezTo>
                      <a:pt x="17251" y="2130"/>
                      <a:pt x="17012" y="2407"/>
                      <a:pt x="16949" y="2684"/>
                    </a:cubicBezTo>
                    <a:cubicBezTo>
                      <a:pt x="16899" y="2962"/>
                      <a:pt x="16974" y="3239"/>
                      <a:pt x="16949" y="3541"/>
                    </a:cubicBezTo>
                    <a:cubicBezTo>
                      <a:pt x="16924" y="3856"/>
                      <a:pt x="16798" y="4310"/>
                      <a:pt x="16810" y="4524"/>
                    </a:cubicBezTo>
                    <a:cubicBezTo>
                      <a:pt x="16836" y="4726"/>
                      <a:pt x="17062" y="4713"/>
                      <a:pt x="17088" y="4789"/>
                    </a:cubicBezTo>
                    <a:cubicBezTo>
                      <a:pt x="17100" y="4864"/>
                      <a:pt x="17012" y="4965"/>
                      <a:pt x="16924" y="4978"/>
                    </a:cubicBezTo>
                    <a:cubicBezTo>
                      <a:pt x="16836" y="4978"/>
                      <a:pt x="16710" y="4827"/>
                      <a:pt x="16546" y="4864"/>
                    </a:cubicBezTo>
                    <a:cubicBezTo>
                      <a:pt x="16382" y="4902"/>
                      <a:pt x="16117" y="5167"/>
                      <a:pt x="15916" y="5192"/>
                    </a:cubicBezTo>
                    <a:cubicBezTo>
                      <a:pt x="15714" y="5230"/>
                      <a:pt x="15424" y="5028"/>
                      <a:pt x="15336" y="5066"/>
                    </a:cubicBezTo>
                    <a:cubicBezTo>
                      <a:pt x="15248" y="5091"/>
                      <a:pt x="15323" y="5293"/>
                      <a:pt x="15399" y="5406"/>
                    </a:cubicBezTo>
                    <a:cubicBezTo>
                      <a:pt x="15487" y="5507"/>
                      <a:pt x="15739" y="5608"/>
                      <a:pt x="15802" y="5721"/>
                    </a:cubicBezTo>
                    <a:cubicBezTo>
                      <a:pt x="15865" y="5835"/>
                      <a:pt x="15891" y="6036"/>
                      <a:pt x="15790" y="6074"/>
                    </a:cubicBezTo>
                    <a:cubicBezTo>
                      <a:pt x="15676" y="6112"/>
                      <a:pt x="15323" y="6036"/>
                      <a:pt x="15160" y="5948"/>
                    </a:cubicBezTo>
                    <a:cubicBezTo>
                      <a:pt x="14996" y="5847"/>
                      <a:pt x="15147" y="5696"/>
                      <a:pt x="14819" y="5520"/>
                    </a:cubicBezTo>
                    <a:cubicBezTo>
                      <a:pt x="14492" y="5331"/>
                      <a:pt x="13559" y="4877"/>
                      <a:pt x="13206" y="4839"/>
                    </a:cubicBezTo>
                    <a:cubicBezTo>
                      <a:pt x="12854" y="4789"/>
                      <a:pt x="12942" y="5179"/>
                      <a:pt x="12715" y="5268"/>
                    </a:cubicBezTo>
                    <a:cubicBezTo>
                      <a:pt x="12488" y="5356"/>
                      <a:pt x="11921" y="5305"/>
                      <a:pt x="11820" y="5381"/>
                    </a:cubicBezTo>
                    <a:cubicBezTo>
                      <a:pt x="11719" y="5444"/>
                      <a:pt x="11946" y="5633"/>
                      <a:pt x="12085" y="5671"/>
                    </a:cubicBezTo>
                    <a:cubicBezTo>
                      <a:pt x="12224" y="5721"/>
                      <a:pt x="12551" y="5608"/>
                      <a:pt x="12652" y="5646"/>
                    </a:cubicBezTo>
                    <a:cubicBezTo>
                      <a:pt x="12740" y="5696"/>
                      <a:pt x="12539" y="5885"/>
                      <a:pt x="12652" y="5948"/>
                    </a:cubicBezTo>
                    <a:cubicBezTo>
                      <a:pt x="12753" y="6011"/>
                      <a:pt x="13269" y="5998"/>
                      <a:pt x="13295" y="6036"/>
                    </a:cubicBezTo>
                    <a:cubicBezTo>
                      <a:pt x="13320" y="6074"/>
                      <a:pt x="12791" y="6087"/>
                      <a:pt x="12803" y="6175"/>
                    </a:cubicBezTo>
                    <a:cubicBezTo>
                      <a:pt x="12816" y="6251"/>
                      <a:pt x="13358" y="6465"/>
                      <a:pt x="13370" y="6515"/>
                    </a:cubicBezTo>
                    <a:cubicBezTo>
                      <a:pt x="13370" y="6553"/>
                      <a:pt x="12866" y="6377"/>
                      <a:pt x="12828" y="6440"/>
                    </a:cubicBezTo>
                    <a:cubicBezTo>
                      <a:pt x="12791" y="6503"/>
                      <a:pt x="13181" y="6881"/>
                      <a:pt x="13143" y="6868"/>
                    </a:cubicBezTo>
                    <a:cubicBezTo>
                      <a:pt x="13106" y="6868"/>
                      <a:pt x="12702" y="6414"/>
                      <a:pt x="12576" y="6414"/>
                    </a:cubicBezTo>
                    <a:cubicBezTo>
                      <a:pt x="12463" y="6427"/>
                      <a:pt x="12501" y="6918"/>
                      <a:pt x="12450" y="6918"/>
                    </a:cubicBezTo>
                    <a:cubicBezTo>
                      <a:pt x="12387" y="6918"/>
                      <a:pt x="12425" y="6603"/>
                      <a:pt x="12224" y="6402"/>
                    </a:cubicBezTo>
                    <a:cubicBezTo>
                      <a:pt x="12022" y="6188"/>
                      <a:pt x="11392" y="5910"/>
                      <a:pt x="11215" y="5696"/>
                    </a:cubicBezTo>
                    <a:cubicBezTo>
                      <a:pt x="11039" y="5482"/>
                      <a:pt x="11215" y="5331"/>
                      <a:pt x="11165" y="5104"/>
                    </a:cubicBezTo>
                    <a:cubicBezTo>
                      <a:pt x="11127" y="4890"/>
                      <a:pt x="11064" y="4537"/>
                      <a:pt x="10963" y="4385"/>
                    </a:cubicBezTo>
                    <a:cubicBezTo>
                      <a:pt x="10875" y="4234"/>
                      <a:pt x="10711" y="4196"/>
                      <a:pt x="10611" y="4184"/>
                    </a:cubicBezTo>
                    <a:cubicBezTo>
                      <a:pt x="10510" y="4171"/>
                      <a:pt x="10560" y="4474"/>
                      <a:pt x="10346" y="4297"/>
                    </a:cubicBezTo>
                    <a:cubicBezTo>
                      <a:pt x="10119" y="4108"/>
                      <a:pt x="9602" y="3302"/>
                      <a:pt x="9262" y="3075"/>
                    </a:cubicBezTo>
                    <a:cubicBezTo>
                      <a:pt x="8935" y="2848"/>
                      <a:pt x="9224" y="2962"/>
                      <a:pt x="8330" y="2911"/>
                    </a:cubicBezTo>
                    <a:cubicBezTo>
                      <a:pt x="7422" y="2861"/>
                      <a:pt x="4978" y="2709"/>
                      <a:pt x="3881" y="2773"/>
                    </a:cubicBezTo>
                    <a:cubicBezTo>
                      <a:pt x="2798" y="2848"/>
                      <a:pt x="2205" y="3201"/>
                      <a:pt x="1777" y="3327"/>
                    </a:cubicBezTo>
                    <a:cubicBezTo>
                      <a:pt x="1361" y="3440"/>
                      <a:pt x="1600" y="3478"/>
                      <a:pt x="1336" y="3529"/>
                    </a:cubicBezTo>
                    <a:cubicBezTo>
                      <a:pt x="1071" y="3566"/>
                      <a:pt x="378" y="3629"/>
                      <a:pt x="189" y="3592"/>
                    </a:cubicBezTo>
                    <a:cubicBezTo>
                      <a:pt x="0" y="3554"/>
                      <a:pt x="76" y="3314"/>
                      <a:pt x="189" y="3277"/>
                    </a:cubicBezTo>
                    <a:cubicBezTo>
                      <a:pt x="303" y="3239"/>
                      <a:pt x="328" y="3503"/>
                      <a:pt x="844" y="3340"/>
                    </a:cubicBezTo>
                    <a:cubicBezTo>
                      <a:pt x="1361" y="3188"/>
                      <a:pt x="2546" y="2520"/>
                      <a:pt x="3276" y="2344"/>
                    </a:cubicBezTo>
                    <a:cubicBezTo>
                      <a:pt x="4020" y="2180"/>
                      <a:pt x="4335" y="2331"/>
                      <a:pt x="5280" y="2331"/>
                    </a:cubicBezTo>
                    <a:cubicBezTo>
                      <a:pt x="6213" y="2319"/>
                      <a:pt x="8204" y="2369"/>
                      <a:pt x="8935" y="2331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1"/>
              <p:cNvSpPr/>
              <p:nvPr/>
            </p:nvSpPr>
            <p:spPr>
              <a:xfrm>
                <a:off x="3509588" y="3179188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extrusionOk="0">
                    <a:moveTo>
                      <a:pt x="403" y="26"/>
                    </a:moveTo>
                    <a:cubicBezTo>
                      <a:pt x="466" y="63"/>
                      <a:pt x="492" y="303"/>
                      <a:pt x="429" y="391"/>
                    </a:cubicBezTo>
                    <a:cubicBezTo>
                      <a:pt x="378" y="479"/>
                      <a:pt x="139" y="605"/>
                      <a:pt x="76" y="567"/>
                    </a:cubicBezTo>
                    <a:cubicBezTo>
                      <a:pt x="13" y="542"/>
                      <a:pt x="0" y="278"/>
                      <a:pt x="51" y="189"/>
                    </a:cubicBezTo>
                    <a:cubicBezTo>
                      <a:pt x="101" y="101"/>
                      <a:pt x="340" y="0"/>
                      <a:pt x="403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1"/>
              <p:cNvSpPr/>
              <p:nvPr/>
            </p:nvSpPr>
            <p:spPr>
              <a:xfrm>
                <a:off x="3509588" y="3179188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fill="none" extrusionOk="0">
                    <a:moveTo>
                      <a:pt x="403" y="26"/>
                    </a:moveTo>
                    <a:cubicBezTo>
                      <a:pt x="466" y="63"/>
                      <a:pt x="492" y="303"/>
                      <a:pt x="429" y="391"/>
                    </a:cubicBezTo>
                    <a:cubicBezTo>
                      <a:pt x="378" y="479"/>
                      <a:pt x="139" y="605"/>
                      <a:pt x="76" y="567"/>
                    </a:cubicBezTo>
                    <a:cubicBezTo>
                      <a:pt x="13" y="542"/>
                      <a:pt x="0" y="278"/>
                      <a:pt x="51" y="189"/>
                    </a:cubicBezTo>
                    <a:cubicBezTo>
                      <a:pt x="101" y="101"/>
                      <a:pt x="340" y="0"/>
                      <a:pt x="403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1"/>
              <p:cNvSpPr/>
              <p:nvPr/>
            </p:nvSpPr>
            <p:spPr>
              <a:xfrm>
                <a:off x="3548013" y="3187688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extrusionOk="0">
                    <a:moveTo>
                      <a:pt x="240" y="26"/>
                    </a:moveTo>
                    <a:cubicBezTo>
                      <a:pt x="290" y="64"/>
                      <a:pt x="341" y="467"/>
                      <a:pt x="303" y="530"/>
                    </a:cubicBezTo>
                    <a:cubicBezTo>
                      <a:pt x="265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40" y="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1"/>
              <p:cNvSpPr/>
              <p:nvPr/>
            </p:nvSpPr>
            <p:spPr>
              <a:xfrm>
                <a:off x="3548013" y="3187688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fill="none" extrusionOk="0">
                    <a:moveTo>
                      <a:pt x="240" y="26"/>
                    </a:moveTo>
                    <a:cubicBezTo>
                      <a:pt x="290" y="64"/>
                      <a:pt x="341" y="467"/>
                      <a:pt x="303" y="530"/>
                    </a:cubicBezTo>
                    <a:cubicBezTo>
                      <a:pt x="265" y="580"/>
                      <a:pt x="26" y="429"/>
                      <a:pt x="13" y="341"/>
                    </a:cubicBezTo>
                    <a:cubicBezTo>
                      <a:pt x="1" y="265"/>
                      <a:pt x="190" y="1"/>
                      <a:pt x="240" y="2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1"/>
              <p:cNvSpPr/>
              <p:nvPr/>
            </p:nvSpPr>
            <p:spPr>
              <a:xfrm>
                <a:off x="3484063" y="3128138"/>
                <a:ext cx="296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1" extrusionOk="0">
                    <a:moveTo>
                      <a:pt x="1135" y="1374"/>
                    </a:moveTo>
                    <a:cubicBezTo>
                      <a:pt x="1135" y="1261"/>
                      <a:pt x="1185" y="933"/>
                      <a:pt x="1122" y="732"/>
                    </a:cubicBezTo>
                    <a:cubicBezTo>
                      <a:pt x="1046" y="530"/>
                      <a:pt x="794" y="266"/>
                      <a:pt x="694" y="152"/>
                    </a:cubicBezTo>
                    <a:cubicBezTo>
                      <a:pt x="580" y="26"/>
                      <a:pt x="542" y="13"/>
                      <a:pt x="467" y="13"/>
                    </a:cubicBezTo>
                    <a:cubicBezTo>
                      <a:pt x="391" y="1"/>
                      <a:pt x="316" y="26"/>
                      <a:pt x="240" y="102"/>
                    </a:cubicBezTo>
                    <a:cubicBezTo>
                      <a:pt x="177" y="177"/>
                      <a:pt x="76" y="266"/>
                      <a:pt x="38" y="442"/>
                    </a:cubicBezTo>
                    <a:cubicBezTo>
                      <a:pt x="13" y="618"/>
                      <a:pt x="0" y="908"/>
                      <a:pt x="63" y="1148"/>
                    </a:cubicBezTo>
                    <a:cubicBezTo>
                      <a:pt x="126" y="1374"/>
                      <a:pt x="379" y="1727"/>
                      <a:pt x="442" y="184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1"/>
              <p:cNvSpPr/>
              <p:nvPr/>
            </p:nvSpPr>
            <p:spPr>
              <a:xfrm>
                <a:off x="3484063" y="3128138"/>
                <a:ext cx="296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841" fill="none" extrusionOk="0">
                    <a:moveTo>
                      <a:pt x="1135" y="1374"/>
                    </a:moveTo>
                    <a:cubicBezTo>
                      <a:pt x="1135" y="1261"/>
                      <a:pt x="1185" y="933"/>
                      <a:pt x="1122" y="732"/>
                    </a:cubicBezTo>
                    <a:cubicBezTo>
                      <a:pt x="1046" y="530"/>
                      <a:pt x="794" y="266"/>
                      <a:pt x="694" y="152"/>
                    </a:cubicBezTo>
                    <a:cubicBezTo>
                      <a:pt x="580" y="26"/>
                      <a:pt x="542" y="13"/>
                      <a:pt x="467" y="13"/>
                    </a:cubicBezTo>
                    <a:cubicBezTo>
                      <a:pt x="391" y="1"/>
                      <a:pt x="316" y="26"/>
                      <a:pt x="240" y="102"/>
                    </a:cubicBezTo>
                    <a:cubicBezTo>
                      <a:pt x="177" y="177"/>
                      <a:pt x="76" y="266"/>
                      <a:pt x="38" y="442"/>
                    </a:cubicBezTo>
                    <a:cubicBezTo>
                      <a:pt x="13" y="618"/>
                      <a:pt x="0" y="908"/>
                      <a:pt x="63" y="1148"/>
                    </a:cubicBezTo>
                    <a:cubicBezTo>
                      <a:pt x="126" y="1374"/>
                      <a:pt x="379" y="1727"/>
                      <a:pt x="442" y="184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1"/>
              <p:cNvSpPr/>
              <p:nvPr/>
            </p:nvSpPr>
            <p:spPr>
              <a:xfrm>
                <a:off x="3509263" y="3217613"/>
                <a:ext cx="507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694" extrusionOk="0">
                    <a:moveTo>
                      <a:pt x="2029" y="1"/>
                    </a:moveTo>
                    <a:cubicBezTo>
                      <a:pt x="1992" y="51"/>
                      <a:pt x="1891" y="215"/>
                      <a:pt x="1740" y="316"/>
                    </a:cubicBezTo>
                    <a:cubicBezTo>
                      <a:pt x="1601" y="429"/>
                      <a:pt x="1387" y="631"/>
                      <a:pt x="1185" y="656"/>
                    </a:cubicBezTo>
                    <a:cubicBezTo>
                      <a:pt x="984" y="694"/>
                      <a:pt x="731" y="606"/>
                      <a:pt x="530" y="505"/>
                    </a:cubicBezTo>
                    <a:cubicBezTo>
                      <a:pt x="341" y="391"/>
                      <a:pt x="89" y="102"/>
                      <a:pt x="1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1"/>
              <p:cNvSpPr/>
              <p:nvPr/>
            </p:nvSpPr>
            <p:spPr>
              <a:xfrm>
                <a:off x="3509263" y="3217613"/>
                <a:ext cx="507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694" fill="none" extrusionOk="0">
                    <a:moveTo>
                      <a:pt x="2029" y="1"/>
                    </a:moveTo>
                    <a:cubicBezTo>
                      <a:pt x="1992" y="51"/>
                      <a:pt x="1891" y="215"/>
                      <a:pt x="1740" y="316"/>
                    </a:cubicBezTo>
                    <a:cubicBezTo>
                      <a:pt x="1601" y="429"/>
                      <a:pt x="1387" y="631"/>
                      <a:pt x="1185" y="656"/>
                    </a:cubicBezTo>
                    <a:cubicBezTo>
                      <a:pt x="984" y="694"/>
                      <a:pt x="731" y="606"/>
                      <a:pt x="530" y="505"/>
                    </a:cubicBezTo>
                    <a:cubicBezTo>
                      <a:pt x="341" y="391"/>
                      <a:pt x="89" y="102"/>
                      <a:pt x="1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1"/>
              <p:cNvSpPr/>
              <p:nvPr/>
            </p:nvSpPr>
            <p:spPr>
              <a:xfrm>
                <a:off x="2328675" y="1265100"/>
                <a:ext cx="432875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20" extrusionOk="0">
                    <a:moveTo>
                      <a:pt x="8935" y="2319"/>
                    </a:moveTo>
                    <a:cubicBezTo>
                      <a:pt x="9666" y="2282"/>
                      <a:pt x="9338" y="2332"/>
                      <a:pt x="9653" y="2067"/>
                    </a:cubicBezTo>
                    <a:cubicBezTo>
                      <a:pt x="9956" y="1815"/>
                      <a:pt x="10384" y="1059"/>
                      <a:pt x="10787" y="744"/>
                    </a:cubicBezTo>
                    <a:cubicBezTo>
                      <a:pt x="11203" y="417"/>
                      <a:pt x="11644" y="291"/>
                      <a:pt x="12098" y="177"/>
                    </a:cubicBezTo>
                    <a:cubicBezTo>
                      <a:pt x="12539" y="51"/>
                      <a:pt x="13043" y="1"/>
                      <a:pt x="13459" y="13"/>
                    </a:cubicBezTo>
                    <a:cubicBezTo>
                      <a:pt x="13875" y="26"/>
                      <a:pt x="14215" y="89"/>
                      <a:pt x="14605" y="265"/>
                    </a:cubicBezTo>
                    <a:cubicBezTo>
                      <a:pt x="14984" y="442"/>
                      <a:pt x="15462" y="845"/>
                      <a:pt x="15740" y="1072"/>
                    </a:cubicBezTo>
                    <a:cubicBezTo>
                      <a:pt x="16017" y="1311"/>
                      <a:pt x="16080" y="1639"/>
                      <a:pt x="16256" y="1639"/>
                    </a:cubicBezTo>
                    <a:cubicBezTo>
                      <a:pt x="16433" y="1639"/>
                      <a:pt x="16672" y="1148"/>
                      <a:pt x="16823" y="1072"/>
                    </a:cubicBezTo>
                    <a:cubicBezTo>
                      <a:pt x="16962" y="1009"/>
                      <a:pt x="17050" y="1122"/>
                      <a:pt x="17138" y="1261"/>
                    </a:cubicBezTo>
                    <a:cubicBezTo>
                      <a:pt x="17214" y="1400"/>
                      <a:pt x="17315" y="1652"/>
                      <a:pt x="17290" y="1891"/>
                    </a:cubicBezTo>
                    <a:cubicBezTo>
                      <a:pt x="17264" y="2130"/>
                      <a:pt x="17012" y="2408"/>
                      <a:pt x="16949" y="2685"/>
                    </a:cubicBezTo>
                    <a:cubicBezTo>
                      <a:pt x="16899" y="2962"/>
                      <a:pt x="16975" y="3239"/>
                      <a:pt x="16949" y="3542"/>
                    </a:cubicBezTo>
                    <a:cubicBezTo>
                      <a:pt x="16937" y="3844"/>
                      <a:pt x="16798" y="4311"/>
                      <a:pt x="16823" y="4512"/>
                    </a:cubicBezTo>
                    <a:cubicBezTo>
                      <a:pt x="16836" y="4726"/>
                      <a:pt x="17075" y="4714"/>
                      <a:pt x="17088" y="4789"/>
                    </a:cubicBezTo>
                    <a:cubicBezTo>
                      <a:pt x="17113" y="4865"/>
                      <a:pt x="17025" y="4953"/>
                      <a:pt x="16937" y="4966"/>
                    </a:cubicBezTo>
                    <a:cubicBezTo>
                      <a:pt x="16836" y="4978"/>
                      <a:pt x="16723" y="4815"/>
                      <a:pt x="16546" y="4852"/>
                    </a:cubicBezTo>
                    <a:cubicBezTo>
                      <a:pt x="16382" y="4890"/>
                      <a:pt x="16130" y="5155"/>
                      <a:pt x="15929" y="5193"/>
                    </a:cubicBezTo>
                    <a:cubicBezTo>
                      <a:pt x="15727" y="5230"/>
                      <a:pt x="15425" y="5029"/>
                      <a:pt x="15336" y="5054"/>
                    </a:cubicBezTo>
                    <a:cubicBezTo>
                      <a:pt x="15261" y="5092"/>
                      <a:pt x="15324" y="5293"/>
                      <a:pt x="15412" y="5394"/>
                    </a:cubicBezTo>
                    <a:cubicBezTo>
                      <a:pt x="15488" y="5508"/>
                      <a:pt x="15752" y="5596"/>
                      <a:pt x="15815" y="5709"/>
                    </a:cubicBezTo>
                    <a:cubicBezTo>
                      <a:pt x="15878" y="5823"/>
                      <a:pt x="15903" y="6037"/>
                      <a:pt x="15790" y="6075"/>
                    </a:cubicBezTo>
                    <a:cubicBezTo>
                      <a:pt x="15677" y="6113"/>
                      <a:pt x="15324" y="6037"/>
                      <a:pt x="15160" y="5936"/>
                    </a:cubicBezTo>
                    <a:cubicBezTo>
                      <a:pt x="14996" y="5848"/>
                      <a:pt x="15147" y="5697"/>
                      <a:pt x="14820" y="5508"/>
                    </a:cubicBezTo>
                    <a:cubicBezTo>
                      <a:pt x="14505" y="5331"/>
                      <a:pt x="13560" y="4878"/>
                      <a:pt x="13207" y="4827"/>
                    </a:cubicBezTo>
                    <a:cubicBezTo>
                      <a:pt x="12866" y="4789"/>
                      <a:pt x="12955" y="5167"/>
                      <a:pt x="12715" y="5256"/>
                    </a:cubicBezTo>
                    <a:cubicBezTo>
                      <a:pt x="12488" y="5356"/>
                      <a:pt x="11921" y="5306"/>
                      <a:pt x="11821" y="5369"/>
                    </a:cubicBezTo>
                    <a:cubicBezTo>
                      <a:pt x="11720" y="5445"/>
                      <a:pt x="11959" y="5621"/>
                      <a:pt x="12098" y="5671"/>
                    </a:cubicBezTo>
                    <a:cubicBezTo>
                      <a:pt x="12224" y="5709"/>
                      <a:pt x="12564" y="5596"/>
                      <a:pt x="12652" y="5646"/>
                    </a:cubicBezTo>
                    <a:cubicBezTo>
                      <a:pt x="12740" y="5697"/>
                      <a:pt x="12539" y="5873"/>
                      <a:pt x="12652" y="5936"/>
                    </a:cubicBezTo>
                    <a:cubicBezTo>
                      <a:pt x="12766" y="5999"/>
                      <a:pt x="13270" y="5999"/>
                      <a:pt x="13308" y="6037"/>
                    </a:cubicBezTo>
                    <a:cubicBezTo>
                      <a:pt x="13333" y="6062"/>
                      <a:pt x="12803" y="6087"/>
                      <a:pt x="12803" y="6163"/>
                    </a:cubicBezTo>
                    <a:cubicBezTo>
                      <a:pt x="12816" y="6251"/>
                      <a:pt x="13371" y="6465"/>
                      <a:pt x="13371" y="6503"/>
                    </a:cubicBezTo>
                    <a:cubicBezTo>
                      <a:pt x="13371" y="6554"/>
                      <a:pt x="12866" y="6377"/>
                      <a:pt x="12829" y="6440"/>
                    </a:cubicBezTo>
                    <a:cubicBezTo>
                      <a:pt x="12791" y="6503"/>
                      <a:pt x="13182" y="6869"/>
                      <a:pt x="13144" y="6869"/>
                    </a:cubicBezTo>
                    <a:cubicBezTo>
                      <a:pt x="13106" y="6869"/>
                      <a:pt x="12703" y="6402"/>
                      <a:pt x="12589" y="6415"/>
                    </a:cubicBezTo>
                    <a:cubicBezTo>
                      <a:pt x="12463" y="6428"/>
                      <a:pt x="12514" y="6919"/>
                      <a:pt x="12451" y="6906"/>
                    </a:cubicBezTo>
                    <a:cubicBezTo>
                      <a:pt x="12388" y="6906"/>
                      <a:pt x="12425" y="6591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2"/>
                      <a:pt x="11216" y="5319"/>
                      <a:pt x="11178" y="5104"/>
                    </a:cubicBezTo>
                    <a:cubicBezTo>
                      <a:pt x="11128" y="4890"/>
                      <a:pt x="11064" y="4537"/>
                      <a:pt x="10976" y="4386"/>
                    </a:cubicBezTo>
                    <a:cubicBezTo>
                      <a:pt x="10875" y="4222"/>
                      <a:pt x="10712" y="4197"/>
                      <a:pt x="10611" y="4172"/>
                    </a:cubicBezTo>
                    <a:cubicBezTo>
                      <a:pt x="10510" y="4159"/>
                      <a:pt x="10573" y="4474"/>
                      <a:pt x="10346" y="4285"/>
                    </a:cubicBezTo>
                    <a:cubicBezTo>
                      <a:pt x="10119" y="4109"/>
                      <a:pt x="9603" y="3302"/>
                      <a:pt x="9262" y="3063"/>
                    </a:cubicBezTo>
                    <a:cubicBezTo>
                      <a:pt x="8935" y="2836"/>
                      <a:pt x="9225" y="2962"/>
                      <a:pt x="8330" y="2912"/>
                    </a:cubicBezTo>
                    <a:cubicBezTo>
                      <a:pt x="7435" y="2861"/>
                      <a:pt x="4978" y="2710"/>
                      <a:pt x="3894" y="2773"/>
                    </a:cubicBezTo>
                    <a:cubicBezTo>
                      <a:pt x="2798" y="2836"/>
                      <a:pt x="2206" y="3189"/>
                      <a:pt x="1790" y="3315"/>
                    </a:cubicBezTo>
                    <a:cubicBezTo>
                      <a:pt x="1361" y="3441"/>
                      <a:pt x="1601" y="3479"/>
                      <a:pt x="1336" y="3517"/>
                    </a:cubicBezTo>
                    <a:cubicBezTo>
                      <a:pt x="1072" y="3567"/>
                      <a:pt x="378" y="3630"/>
                      <a:pt x="189" y="3592"/>
                    </a:cubicBezTo>
                    <a:cubicBezTo>
                      <a:pt x="0" y="3542"/>
                      <a:pt x="89" y="3315"/>
                      <a:pt x="189" y="3277"/>
                    </a:cubicBezTo>
                    <a:cubicBezTo>
                      <a:pt x="303" y="3227"/>
                      <a:pt x="328" y="3491"/>
                      <a:pt x="845" y="3340"/>
                    </a:cubicBezTo>
                    <a:cubicBezTo>
                      <a:pt x="1361" y="3189"/>
                      <a:pt x="2546" y="2509"/>
                      <a:pt x="3289" y="2345"/>
                    </a:cubicBezTo>
                    <a:cubicBezTo>
                      <a:pt x="4020" y="2181"/>
                      <a:pt x="4335" y="2319"/>
                      <a:pt x="5280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1"/>
              <p:cNvSpPr/>
              <p:nvPr/>
            </p:nvSpPr>
            <p:spPr>
              <a:xfrm>
                <a:off x="2328675" y="1265100"/>
                <a:ext cx="432875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6920" fill="none" extrusionOk="0">
                    <a:moveTo>
                      <a:pt x="8935" y="2319"/>
                    </a:moveTo>
                    <a:cubicBezTo>
                      <a:pt x="9666" y="2282"/>
                      <a:pt x="9338" y="2332"/>
                      <a:pt x="9653" y="2067"/>
                    </a:cubicBezTo>
                    <a:cubicBezTo>
                      <a:pt x="9956" y="1815"/>
                      <a:pt x="10384" y="1059"/>
                      <a:pt x="10787" y="744"/>
                    </a:cubicBezTo>
                    <a:cubicBezTo>
                      <a:pt x="11203" y="417"/>
                      <a:pt x="11644" y="291"/>
                      <a:pt x="12098" y="177"/>
                    </a:cubicBezTo>
                    <a:cubicBezTo>
                      <a:pt x="12539" y="51"/>
                      <a:pt x="13043" y="1"/>
                      <a:pt x="13459" y="13"/>
                    </a:cubicBezTo>
                    <a:cubicBezTo>
                      <a:pt x="13875" y="26"/>
                      <a:pt x="14215" y="89"/>
                      <a:pt x="14605" y="265"/>
                    </a:cubicBezTo>
                    <a:cubicBezTo>
                      <a:pt x="14984" y="442"/>
                      <a:pt x="15462" y="845"/>
                      <a:pt x="15740" y="1072"/>
                    </a:cubicBezTo>
                    <a:cubicBezTo>
                      <a:pt x="16017" y="1311"/>
                      <a:pt x="16080" y="1639"/>
                      <a:pt x="16256" y="1639"/>
                    </a:cubicBezTo>
                    <a:cubicBezTo>
                      <a:pt x="16433" y="1639"/>
                      <a:pt x="16672" y="1148"/>
                      <a:pt x="16823" y="1072"/>
                    </a:cubicBezTo>
                    <a:cubicBezTo>
                      <a:pt x="16962" y="1009"/>
                      <a:pt x="17050" y="1122"/>
                      <a:pt x="17138" y="1261"/>
                    </a:cubicBezTo>
                    <a:cubicBezTo>
                      <a:pt x="17214" y="1400"/>
                      <a:pt x="17315" y="1652"/>
                      <a:pt x="17290" y="1891"/>
                    </a:cubicBezTo>
                    <a:cubicBezTo>
                      <a:pt x="17264" y="2130"/>
                      <a:pt x="17012" y="2408"/>
                      <a:pt x="16949" y="2685"/>
                    </a:cubicBezTo>
                    <a:cubicBezTo>
                      <a:pt x="16899" y="2962"/>
                      <a:pt x="16975" y="3239"/>
                      <a:pt x="16949" y="3542"/>
                    </a:cubicBezTo>
                    <a:cubicBezTo>
                      <a:pt x="16937" y="3844"/>
                      <a:pt x="16798" y="4311"/>
                      <a:pt x="16823" y="4512"/>
                    </a:cubicBezTo>
                    <a:cubicBezTo>
                      <a:pt x="16836" y="4726"/>
                      <a:pt x="17075" y="4714"/>
                      <a:pt x="17088" y="4789"/>
                    </a:cubicBezTo>
                    <a:cubicBezTo>
                      <a:pt x="17113" y="4865"/>
                      <a:pt x="17025" y="4953"/>
                      <a:pt x="16937" y="4966"/>
                    </a:cubicBezTo>
                    <a:cubicBezTo>
                      <a:pt x="16836" y="4978"/>
                      <a:pt x="16723" y="4815"/>
                      <a:pt x="16546" y="4852"/>
                    </a:cubicBezTo>
                    <a:cubicBezTo>
                      <a:pt x="16382" y="4890"/>
                      <a:pt x="16130" y="5155"/>
                      <a:pt x="15929" y="5193"/>
                    </a:cubicBezTo>
                    <a:cubicBezTo>
                      <a:pt x="15727" y="5230"/>
                      <a:pt x="15425" y="5029"/>
                      <a:pt x="15336" y="5054"/>
                    </a:cubicBezTo>
                    <a:cubicBezTo>
                      <a:pt x="15261" y="5092"/>
                      <a:pt x="15324" y="5293"/>
                      <a:pt x="15412" y="5394"/>
                    </a:cubicBezTo>
                    <a:cubicBezTo>
                      <a:pt x="15488" y="5508"/>
                      <a:pt x="15752" y="5596"/>
                      <a:pt x="15815" y="5709"/>
                    </a:cubicBezTo>
                    <a:cubicBezTo>
                      <a:pt x="15878" y="5823"/>
                      <a:pt x="15903" y="6037"/>
                      <a:pt x="15790" y="6075"/>
                    </a:cubicBezTo>
                    <a:cubicBezTo>
                      <a:pt x="15677" y="6113"/>
                      <a:pt x="15324" y="6037"/>
                      <a:pt x="15160" y="5936"/>
                    </a:cubicBezTo>
                    <a:cubicBezTo>
                      <a:pt x="14996" y="5848"/>
                      <a:pt x="15147" y="5697"/>
                      <a:pt x="14820" y="5508"/>
                    </a:cubicBezTo>
                    <a:cubicBezTo>
                      <a:pt x="14505" y="5331"/>
                      <a:pt x="13560" y="4878"/>
                      <a:pt x="13207" y="4827"/>
                    </a:cubicBezTo>
                    <a:cubicBezTo>
                      <a:pt x="12866" y="4789"/>
                      <a:pt x="12955" y="5167"/>
                      <a:pt x="12715" y="5256"/>
                    </a:cubicBezTo>
                    <a:cubicBezTo>
                      <a:pt x="12488" y="5356"/>
                      <a:pt x="11921" y="5306"/>
                      <a:pt x="11821" y="5369"/>
                    </a:cubicBezTo>
                    <a:cubicBezTo>
                      <a:pt x="11720" y="5445"/>
                      <a:pt x="11959" y="5621"/>
                      <a:pt x="12098" y="5671"/>
                    </a:cubicBezTo>
                    <a:cubicBezTo>
                      <a:pt x="12224" y="5709"/>
                      <a:pt x="12564" y="5596"/>
                      <a:pt x="12652" y="5646"/>
                    </a:cubicBezTo>
                    <a:cubicBezTo>
                      <a:pt x="12740" y="5697"/>
                      <a:pt x="12539" y="5873"/>
                      <a:pt x="12652" y="5936"/>
                    </a:cubicBezTo>
                    <a:cubicBezTo>
                      <a:pt x="12766" y="5999"/>
                      <a:pt x="13270" y="5999"/>
                      <a:pt x="13308" y="6037"/>
                    </a:cubicBezTo>
                    <a:cubicBezTo>
                      <a:pt x="13333" y="6062"/>
                      <a:pt x="12803" y="6087"/>
                      <a:pt x="12803" y="6163"/>
                    </a:cubicBezTo>
                    <a:cubicBezTo>
                      <a:pt x="12816" y="6251"/>
                      <a:pt x="13371" y="6465"/>
                      <a:pt x="13371" y="6503"/>
                    </a:cubicBezTo>
                    <a:cubicBezTo>
                      <a:pt x="13371" y="6554"/>
                      <a:pt x="12866" y="6377"/>
                      <a:pt x="12829" y="6440"/>
                    </a:cubicBezTo>
                    <a:cubicBezTo>
                      <a:pt x="12791" y="6503"/>
                      <a:pt x="13182" y="6869"/>
                      <a:pt x="13144" y="6869"/>
                    </a:cubicBezTo>
                    <a:cubicBezTo>
                      <a:pt x="13106" y="6869"/>
                      <a:pt x="12703" y="6402"/>
                      <a:pt x="12589" y="6415"/>
                    </a:cubicBezTo>
                    <a:cubicBezTo>
                      <a:pt x="12463" y="6428"/>
                      <a:pt x="12514" y="6919"/>
                      <a:pt x="12451" y="6906"/>
                    </a:cubicBezTo>
                    <a:cubicBezTo>
                      <a:pt x="12388" y="6906"/>
                      <a:pt x="12425" y="6591"/>
                      <a:pt x="12224" y="6390"/>
                    </a:cubicBezTo>
                    <a:cubicBezTo>
                      <a:pt x="12022" y="6188"/>
                      <a:pt x="11392" y="5911"/>
                      <a:pt x="11216" y="5697"/>
                    </a:cubicBezTo>
                    <a:cubicBezTo>
                      <a:pt x="11039" y="5482"/>
                      <a:pt x="11216" y="5319"/>
                      <a:pt x="11178" y="5104"/>
                    </a:cubicBezTo>
                    <a:cubicBezTo>
                      <a:pt x="11128" y="4890"/>
                      <a:pt x="11064" y="4537"/>
                      <a:pt x="10976" y="4386"/>
                    </a:cubicBezTo>
                    <a:cubicBezTo>
                      <a:pt x="10875" y="4222"/>
                      <a:pt x="10712" y="4197"/>
                      <a:pt x="10611" y="4172"/>
                    </a:cubicBezTo>
                    <a:cubicBezTo>
                      <a:pt x="10510" y="4159"/>
                      <a:pt x="10573" y="4474"/>
                      <a:pt x="10346" y="4285"/>
                    </a:cubicBezTo>
                    <a:cubicBezTo>
                      <a:pt x="10119" y="4109"/>
                      <a:pt x="9603" y="3302"/>
                      <a:pt x="9262" y="3063"/>
                    </a:cubicBezTo>
                    <a:cubicBezTo>
                      <a:pt x="8935" y="2836"/>
                      <a:pt x="9225" y="2962"/>
                      <a:pt x="8330" y="2912"/>
                    </a:cubicBezTo>
                    <a:cubicBezTo>
                      <a:pt x="7435" y="2861"/>
                      <a:pt x="4978" y="2710"/>
                      <a:pt x="3894" y="2773"/>
                    </a:cubicBezTo>
                    <a:cubicBezTo>
                      <a:pt x="2798" y="2836"/>
                      <a:pt x="2206" y="3189"/>
                      <a:pt x="1790" y="3315"/>
                    </a:cubicBezTo>
                    <a:cubicBezTo>
                      <a:pt x="1361" y="3441"/>
                      <a:pt x="1601" y="3479"/>
                      <a:pt x="1336" y="3517"/>
                    </a:cubicBezTo>
                    <a:cubicBezTo>
                      <a:pt x="1072" y="3567"/>
                      <a:pt x="378" y="3630"/>
                      <a:pt x="189" y="3592"/>
                    </a:cubicBezTo>
                    <a:cubicBezTo>
                      <a:pt x="0" y="3542"/>
                      <a:pt x="89" y="3315"/>
                      <a:pt x="189" y="3277"/>
                    </a:cubicBezTo>
                    <a:cubicBezTo>
                      <a:pt x="303" y="3227"/>
                      <a:pt x="328" y="3491"/>
                      <a:pt x="845" y="3340"/>
                    </a:cubicBezTo>
                    <a:cubicBezTo>
                      <a:pt x="1361" y="3189"/>
                      <a:pt x="2546" y="2509"/>
                      <a:pt x="3289" y="2345"/>
                    </a:cubicBezTo>
                    <a:cubicBezTo>
                      <a:pt x="4020" y="2181"/>
                      <a:pt x="4335" y="2319"/>
                      <a:pt x="5280" y="2319"/>
                    </a:cubicBezTo>
                    <a:cubicBezTo>
                      <a:pt x="6226" y="2319"/>
                      <a:pt x="8204" y="2357"/>
                      <a:pt x="8935" y="231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1"/>
              <p:cNvSpPr/>
              <p:nvPr/>
            </p:nvSpPr>
            <p:spPr>
              <a:xfrm>
                <a:off x="2698525" y="1339775"/>
                <a:ext cx="123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18" extrusionOk="0">
                    <a:moveTo>
                      <a:pt x="416" y="38"/>
                    </a:moveTo>
                    <a:cubicBezTo>
                      <a:pt x="479" y="76"/>
                      <a:pt x="492" y="303"/>
                      <a:pt x="429" y="404"/>
                    </a:cubicBezTo>
                    <a:cubicBezTo>
                      <a:pt x="379" y="492"/>
                      <a:pt x="139" y="618"/>
                      <a:pt x="76" y="580"/>
                    </a:cubicBezTo>
                    <a:cubicBezTo>
                      <a:pt x="13" y="542"/>
                      <a:pt x="1" y="290"/>
                      <a:pt x="51" y="189"/>
                    </a:cubicBezTo>
                    <a:cubicBezTo>
                      <a:pt x="114" y="101"/>
                      <a:pt x="353" y="0"/>
                      <a:pt x="416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1"/>
              <p:cNvSpPr/>
              <p:nvPr/>
            </p:nvSpPr>
            <p:spPr>
              <a:xfrm>
                <a:off x="2698525" y="1339775"/>
                <a:ext cx="123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18" fill="none" extrusionOk="0">
                    <a:moveTo>
                      <a:pt x="416" y="38"/>
                    </a:moveTo>
                    <a:cubicBezTo>
                      <a:pt x="479" y="76"/>
                      <a:pt x="492" y="303"/>
                      <a:pt x="429" y="404"/>
                    </a:cubicBezTo>
                    <a:cubicBezTo>
                      <a:pt x="379" y="492"/>
                      <a:pt x="139" y="618"/>
                      <a:pt x="76" y="580"/>
                    </a:cubicBezTo>
                    <a:cubicBezTo>
                      <a:pt x="13" y="542"/>
                      <a:pt x="1" y="290"/>
                      <a:pt x="51" y="189"/>
                    </a:cubicBezTo>
                    <a:cubicBezTo>
                      <a:pt x="114" y="101"/>
                      <a:pt x="353" y="0"/>
                      <a:pt x="416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1"/>
              <p:cNvSpPr/>
              <p:nvPr/>
            </p:nvSpPr>
            <p:spPr>
              <a:xfrm>
                <a:off x="2736950" y="1348275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extrusionOk="0">
                    <a:moveTo>
                      <a:pt x="240" y="38"/>
                    </a:moveTo>
                    <a:cubicBezTo>
                      <a:pt x="291" y="64"/>
                      <a:pt x="341" y="479"/>
                      <a:pt x="303" y="530"/>
                    </a:cubicBezTo>
                    <a:cubicBezTo>
                      <a:pt x="278" y="580"/>
                      <a:pt x="26" y="429"/>
                      <a:pt x="13" y="353"/>
                    </a:cubicBezTo>
                    <a:cubicBezTo>
                      <a:pt x="1" y="265"/>
                      <a:pt x="190" y="1"/>
                      <a:pt x="240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1"/>
              <p:cNvSpPr/>
              <p:nvPr/>
            </p:nvSpPr>
            <p:spPr>
              <a:xfrm>
                <a:off x="2736950" y="1348275"/>
                <a:ext cx="8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2" h="581" fill="none" extrusionOk="0">
                    <a:moveTo>
                      <a:pt x="240" y="38"/>
                    </a:moveTo>
                    <a:cubicBezTo>
                      <a:pt x="291" y="64"/>
                      <a:pt x="341" y="479"/>
                      <a:pt x="303" y="530"/>
                    </a:cubicBezTo>
                    <a:cubicBezTo>
                      <a:pt x="278" y="580"/>
                      <a:pt x="26" y="429"/>
                      <a:pt x="13" y="353"/>
                    </a:cubicBezTo>
                    <a:cubicBezTo>
                      <a:pt x="1" y="265"/>
                      <a:pt x="190" y="1"/>
                      <a:pt x="240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1"/>
              <p:cNvSpPr/>
              <p:nvPr/>
            </p:nvSpPr>
            <p:spPr>
              <a:xfrm>
                <a:off x="2673000" y="1289050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1148" y="1361"/>
                    </a:moveTo>
                    <a:cubicBezTo>
                      <a:pt x="1135" y="1261"/>
                      <a:pt x="1198" y="933"/>
                      <a:pt x="1122" y="731"/>
                    </a:cubicBezTo>
                    <a:cubicBezTo>
                      <a:pt x="1047" y="530"/>
                      <a:pt x="807" y="265"/>
                      <a:pt x="694" y="139"/>
                    </a:cubicBezTo>
                    <a:cubicBezTo>
                      <a:pt x="580" y="26"/>
                      <a:pt x="543" y="13"/>
                      <a:pt x="467" y="13"/>
                    </a:cubicBezTo>
                    <a:cubicBezTo>
                      <a:pt x="391" y="1"/>
                      <a:pt x="316" y="26"/>
                      <a:pt x="240" y="101"/>
                    </a:cubicBezTo>
                    <a:cubicBezTo>
                      <a:pt x="177" y="164"/>
                      <a:pt x="76" y="265"/>
                      <a:pt x="39" y="442"/>
                    </a:cubicBezTo>
                    <a:cubicBezTo>
                      <a:pt x="13" y="605"/>
                      <a:pt x="1" y="908"/>
                      <a:pt x="64" y="1135"/>
                    </a:cubicBezTo>
                    <a:cubicBezTo>
                      <a:pt x="139" y="1374"/>
                      <a:pt x="379" y="1727"/>
                      <a:pt x="442" y="1840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1"/>
              <p:cNvSpPr/>
              <p:nvPr/>
            </p:nvSpPr>
            <p:spPr>
              <a:xfrm>
                <a:off x="2673000" y="1289050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1148" y="1361"/>
                    </a:moveTo>
                    <a:cubicBezTo>
                      <a:pt x="1135" y="1261"/>
                      <a:pt x="1198" y="933"/>
                      <a:pt x="1122" y="731"/>
                    </a:cubicBezTo>
                    <a:cubicBezTo>
                      <a:pt x="1047" y="530"/>
                      <a:pt x="807" y="265"/>
                      <a:pt x="694" y="139"/>
                    </a:cubicBezTo>
                    <a:cubicBezTo>
                      <a:pt x="580" y="26"/>
                      <a:pt x="543" y="13"/>
                      <a:pt x="467" y="13"/>
                    </a:cubicBezTo>
                    <a:cubicBezTo>
                      <a:pt x="391" y="1"/>
                      <a:pt x="316" y="26"/>
                      <a:pt x="240" y="101"/>
                    </a:cubicBezTo>
                    <a:cubicBezTo>
                      <a:pt x="177" y="164"/>
                      <a:pt x="76" y="265"/>
                      <a:pt x="39" y="442"/>
                    </a:cubicBezTo>
                    <a:cubicBezTo>
                      <a:pt x="13" y="605"/>
                      <a:pt x="1" y="908"/>
                      <a:pt x="64" y="1135"/>
                    </a:cubicBezTo>
                    <a:cubicBezTo>
                      <a:pt x="139" y="1374"/>
                      <a:pt x="379" y="1727"/>
                      <a:pt x="442" y="1840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1"/>
              <p:cNvSpPr/>
              <p:nvPr/>
            </p:nvSpPr>
            <p:spPr>
              <a:xfrm>
                <a:off x="2698200" y="1378525"/>
                <a:ext cx="5107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81" extrusionOk="0">
                    <a:moveTo>
                      <a:pt x="2042" y="0"/>
                    </a:moveTo>
                    <a:cubicBezTo>
                      <a:pt x="1992" y="51"/>
                      <a:pt x="1891" y="202"/>
                      <a:pt x="1753" y="315"/>
                    </a:cubicBezTo>
                    <a:cubicBezTo>
                      <a:pt x="1601" y="429"/>
                      <a:pt x="1387" y="618"/>
                      <a:pt x="1185" y="656"/>
                    </a:cubicBezTo>
                    <a:cubicBezTo>
                      <a:pt x="984" y="681"/>
                      <a:pt x="732" y="605"/>
                      <a:pt x="543" y="492"/>
                    </a:cubicBezTo>
                    <a:cubicBezTo>
                      <a:pt x="341" y="391"/>
                      <a:pt x="89" y="101"/>
                      <a:pt x="1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1"/>
              <p:cNvSpPr/>
              <p:nvPr/>
            </p:nvSpPr>
            <p:spPr>
              <a:xfrm>
                <a:off x="2698200" y="1378525"/>
                <a:ext cx="5107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81" fill="none" extrusionOk="0">
                    <a:moveTo>
                      <a:pt x="2042" y="0"/>
                    </a:moveTo>
                    <a:cubicBezTo>
                      <a:pt x="1992" y="51"/>
                      <a:pt x="1891" y="202"/>
                      <a:pt x="1753" y="315"/>
                    </a:cubicBezTo>
                    <a:cubicBezTo>
                      <a:pt x="1601" y="429"/>
                      <a:pt x="1387" y="618"/>
                      <a:pt x="1185" y="656"/>
                    </a:cubicBezTo>
                    <a:cubicBezTo>
                      <a:pt x="984" y="681"/>
                      <a:pt x="732" y="605"/>
                      <a:pt x="543" y="492"/>
                    </a:cubicBezTo>
                    <a:cubicBezTo>
                      <a:pt x="341" y="391"/>
                      <a:pt x="89" y="101"/>
                      <a:pt x="1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1"/>
              <p:cNvSpPr/>
              <p:nvPr/>
            </p:nvSpPr>
            <p:spPr>
              <a:xfrm>
                <a:off x="2837150" y="1424825"/>
                <a:ext cx="4029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40" extrusionOk="0">
                    <a:moveTo>
                      <a:pt x="8317" y="2672"/>
                    </a:moveTo>
                    <a:cubicBezTo>
                      <a:pt x="8985" y="2622"/>
                      <a:pt x="8695" y="2685"/>
                      <a:pt x="8985" y="2382"/>
                    </a:cubicBezTo>
                    <a:cubicBezTo>
                      <a:pt x="9275" y="2080"/>
                      <a:pt x="9665" y="1211"/>
                      <a:pt x="10043" y="858"/>
                    </a:cubicBezTo>
                    <a:cubicBezTo>
                      <a:pt x="10422" y="492"/>
                      <a:pt x="10837" y="341"/>
                      <a:pt x="11253" y="202"/>
                    </a:cubicBezTo>
                    <a:cubicBezTo>
                      <a:pt x="11669" y="64"/>
                      <a:pt x="12135" y="1"/>
                      <a:pt x="12526" y="26"/>
                    </a:cubicBezTo>
                    <a:cubicBezTo>
                      <a:pt x="12917" y="39"/>
                      <a:pt x="13232" y="102"/>
                      <a:pt x="13584" y="303"/>
                    </a:cubicBezTo>
                    <a:cubicBezTo>
                      <a:pt x="13937" y="505"/>
                      <a:pt x="14391" y="984"/>
                      <a:pt x="14656" y="1236"/>
                    </a:cubicBezTo>
                    <a:cubicBezTo>
                      <a:pt x="14908" y="1500"/>
                      <a:pt x="14958" y="1891"/>
                      <a:pt x="15134" y="1891"/>
                    </a:cubicBezTo>
                    <a:cubicBezTo>
                      <a:pt x="15298" y="1891"/>
                      <a:pt x="15513" y="1311"/>
                      <a:pt x="15651" y="1236"/>
                    </a:cubicBezTo>
                    <a:cubicBezTo>
                      <a:pt x="15790" y="1173"/>
                      <a:pt x="15865" y="1299"/>
                      <a:pt x="15941" y="1450"/>
                    </a:cubicBezTo>
                    <a:cubicBezTo>
                      <a:pt x="16017" y="1601"/>
                      <a:pt x="16117" y="1904"/>
                      <a:pt x="16092" y="2181"/>
                    </a:cubicBezTo>
                    <a:cubicBezTo>
                      <a:pt x="16067" y="2445"/>
                      <a:pt x="15828" y="2773"/>
                      <a:pt x="15777" y="3088"/>
                    </a:cubicBezTo>
                    <a:cubicBezTo>
                      <a:pt x="15727" y="3403"/>
                      <a:pt x="15802" y="3718"/>
                      <a:pt x="15777" y="4071"/>
                    </a:cubicBezTo>
                    <a:cubicBezTo>
                      <a:pt x="15752" y="4424"/>
                      <a:pt x="15626" y="4953"/>
                      <a:pt x="15651" y="5193"/>
                    </a:cubicBezTo>
                    <a:cubicBezTo>
                      <a:pt x="15676" y="5432"/>
                      <a:pt x="15878" y="5419"/>
                      <a:pt x="15903" y="5495"/>
                    </a:cubicBezTo>
                    <a:cubicBezTo>
                      <a:pt x="15916" y="5583"/>
                      <a:pt x="15840" y="5697"/>
                      <a:pt x="15752" y="5709"/>
                    </a:cubicBezTo>
                    <a:cubicBezTo>
                      <a:pt x="15676" y="5722"/>
                      <a:pt x="15563" y="5533"/>
                      <a:pt x="15399" y="5583"/>
                    </a:cubicBezTo>
                    <a:cubicBezTo>
                      <a:pt x="15248" y="5621"/>
                      <a:pt x="15008" y="5923"/>
                      <a:pt x="14819" y="5961"/>
                    </a:cubicBezTo>
                    <a:cubicBezTo>
                      <a:pt x="14630" y="6012"/>
                      <a:pt x="14353" y="5772"/>
                      <a:pt x="14278" y="5810"/>
                    </a:cubicBezTo>
                    <a:cubicBezTo>
                      <a:pt x="14189" y="5848"/>
                      <a:pt x="14265" y="6075"/>
                      <a:pt x="14341" y="6201"/>
                    </a:cubicBezTo>
                    <a:cubicBezTo>
                      <a:pt x="14416" y="6327"/>
                      <a:pt x="14656" y="6440"/>
                      <a:pt x="14719" y="6566"/>
                    </a:cubicBezTo>
                    <a:cubicBezTo>
                      <a:pt x="14769" y="6692"/>
                      <a:pt x="14794" y="6932"/>
                      <a:pt x="14693" y="6982"/>
                    </a:cubicBezTo>
                    <a:cubicBezTo>
                      <a:pt x="14593" y="7020"/>
                      <a:pt x="14252" y="6932"/>
                      <a:pt x="14114" y="6818"/>
                    </a:cubicBezTo>
                    <a:cubicBezTo>
                      <a:pt x="13963" y="6717"/>
                      <a:pt x="14101" y="6541"/>
                      <a:pt x="13799" y="6327"/>
                    </a:cubicBezTo>
                    <a:cubicBezTo>
                      <a:pt x="13496" y="6112"/>
                      <a:pt x="12627" y="5596"/>
                      <a:pt x="12299" y="5558"/>
                    </a:cubicBezTo>
                    <a:cubicBezTo>
                      <a:pt x="11972" y="5508"/>
                      <a:pt x="12047" y="5936"/>
                      <a:pt x="11833" y="6049"/>
                    </a:cubicBezTo>
                    <a:cubicBezTo>
                      <a:pt x="11619" y="6150"/>
                      <a:pt x="11102" y="6100"/>
                      <a:pt x="11001" y="6175"/>
                    </a:cubicBezTo>
                    <a:cubicBezTo>
                      <a:pt x="10900" y="6251"/>
                      <a:pt x="11127" y="6465"/>
                      <a:pt x="11253" y="6516"/>
                    </a:cubicBezTo>
                    <a:cubicBezTo>
                      <a:pt x="11379" y="6566"/>
                      <a:pt x="11682" y="6440"/>
                      <a:pt x="11770" y="6491"/>
                    </a:cubicBezTo>
                    <a:cubicBezTo>
                      <a:pt x="11858" y="6541"/>
                      <a:pt x="11669" y="6755"/>
                      <a:pt x="11770" y="6818"/>
                    </a:cubicBezTo>
                    <a:cubicBezTo>
                      <a:pt x="11871" y="6894"/>
                      <a:pt x="12350" y="6881"/>
                      <a:pt x="12375" y="6932"/>
                    </a:cubicBezTo>
                    <a:cubicBezTo>
                      <a:pt x="12400" y="6969"/>
                      <a:pt x="11909" y="6995"/>
                      <a:pt x="11921" y="7083"/>
                    </a:cubicBezTo>
                    <a:cubicBezTo>
                      <a:pt x="11934" y="7171"/>
                      <a:pt x="12438" y="7423"/>
                      <a:pt x="12438" y="7473"/>
                    </a:cubicBezTo>
                    <a:cubicBezTo>
                      <a:pt x="12438" y="7524"/>
                      <a:pt x="11972" y="7322"/>
                      <a:pt x="11946" y="7398"/>
                    </a:cubicBezTo>
                    <a:cubicBezTo>
                      <a:pt x="11909" y="7461"/>
                      <a:pt x="12274" y="7889"/>
                      <a:pt x="12236" y="7889"/>
                    </a:cubicBezTo>
                    <a:cubicBezTo>
                      <a:pt x="12198" y="7889"/>
                      <a:pt x="11820" y="7360"/>
                      <a:pt x="11707" y="7373"/>
                    </a:cubicBezTo>
                    <a:cubicBezTo>
                      <a:pt x="11606" y="7373"/>
                      <a:pt x="11644" y="7940"/>
                      <a:pt x="11581" y="7940"/>
                    </a:cubicBezTo>
                    <a:cubicBezTo>
                      <a:pt x="11530" y="7940"/>
                      <a:pt x="11568" y="7574"/>
                      <a:pt x="11379" y="7347"/>
                    </a:cubicBezTo>
                    <a:cubicBezTo>
                      <a:pt x="11190" y="7108"/>
                      <a:pt x="10598" y="6780"/>
                      <a:pt x="10434" y="6541"/>
                    </a:cubicBezTo>
                    <a:cubicBezTo>
                      <a:pt x="10270" y="6289"/>
                      <a:pt x="10434" y="6112"/>
                      <a:pt x="10396" y="5860"/>
                    </a:cubicBezTo>
                    <a:cubicBezTo>
                      <a:pt x="10359" y="5608"/>
                      <a:pt x="10296" y="5205"/>
                      <a:pt x="10207" y="5029"/>
                    </a:cubicBezTo>
                    <a:cubicBezTo>
                      <a:pt x="10119" y="4852"/>
                      <a:pt x="9968" y="4815"/>
                      <a:pt x="9880" y="4802"/>
                    </a:cubicBezTo>
                    <a:cubicBezTo>
                      <a:pt x="9779" y="4777"/>
                      <a:pt x="9829" y="5142"/>
                      <a:pt x="9628" y="4928"/>
                    </a:cubicBezTo>
                    <a:cubicBezTo>
                      <a:pt x="9413" y="4714"/>
                      <a:pt x="8935" y="3794"/>
                      <a:pt x="8620" y="3529"/>
                    </a:cubicBezTo>
                    <a:cubicBezTo>
                      <a:pt x="8317" y="3265"/>
                      <a:pt x="8582" y="3403"/>
                      <a:pt x="7750" y="3340"/>
                    </a:cubicBezTo>
                    <a:cubicBezTo>
                      <a:pt x="6918" y="3290"/>
                      <a:pt x="4637" y="3113"/>
                      <a:pt x="3617" y="3189"/>
                    </a:cubicBezTo>
                    <a:cubicBezTo>
                      <a:pt x="2609" y="3265"/>
                      <a:pt x="2054" y="3668"/>
                      <a:pt x="1664" y="3806"/>
                    </a:cubicBezTo>
                    <a:cubicBezTo>
                      <a:pt x="1273" y="3958"/>
                      <a:pt x="1487" y="3995"/>
                      <a:pt x="1248" y="4046"/>
                    </a:cubicBezTo>
                    <a:cubicBezTo>
                      <a:pt x="996" y="4096"/>
                      <a:pt x="366" y="4172"/>
                      <a:pt x="189" y="4121"/>
                    </a:cubicBezTo>
                    <a:cubicBezTo>
                      <a:pt x="0" y="4071"/>
                      <a:pt x="88" y="3806"/>
                      <a:pt x="189" y="3756"/>
                    </a:cubicBezTo>
                    <a:cubicBezTo>
                      <a:pt x="290" y="3718"/>
                      <a:pt x="303" y="4021"/>
                      <a:pt x="781" y="3844"/>
                    </a:cubicBezTo>
                    <a:cubicBezTo>
                      <a:pt x="1273" y="3655"/>
                      <a:pt x="2369" y="2887"/>
                      <a:pt x="3062" y="2697"/>
                    </a:cubicBezTo>
                    <a:cubicBezTo>
                      <a:pt x="3743" y="2496"/>
                      <a:pt x="4045" y="2672"/>
                      <a:pt x="4915" y="2672"/>
                    </a:cubicBezTo>
                    <a:cubicBezTo>
                      <a:pt x="5797" y="2660"/>
                      <a:pt x="7637" y="2723"/>
                      <a:pt x="8317" y="2672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1"/>
              <p:cNvSpPr/>
              <p:nvPr/>
            </p:nvSpPr>
            <p:spPr>
              <a:xfrm>
                <a:off x="2837150" y="1424825"/>
                <a:ext cx="4029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40" fill="none" extrusionOk="0">
                    <a:moveTo>
                      <a:pt x="8317" y="2672"/>
                    </a:moveTo>
                    <a:cubicBezTo>
                      <a:pt x="8985" y="2622"/>
                      <a:pt x="8695" y="2685"/>
                      <a:pt x="8985" y="2382"/>
                    </a:cubicBezTo>
                    <a:cubicBezTo>
                      <a:pt x="9275" y="2080"/>
                      <a:pt x="9665" y="1211"/>
                      <a:pt x="10043" y="858"/>
                    </a:cubicBezTo>
                    <a:cubicBezTo>
                      <a:pt x="10422" y="492"/>
                      <a:pt x="10837" y="341"/>
                      <a:pt x="11253" y="202"/>
                    </a:cubicBezTo>
                    <a:cubicBezTo>
                      <a:pt x="11669" y="64"/>
                      <a:pt x="12135" y="1"/>
                      <a:pt x="12526" y="26"/>
                    </a:cubicBezTo>
                    <a:cubicBezTo>
                      <a:pt x="12917" y="39"/>
                      <a:pt x="13232" y="102"/>
                      <a:pt x="13584" y="303"/>
                    </a:cubicBezTo>
                    <a:cubicBezTo>
                      <a:pt x="13937" y="505"/>
                      <a:pt x="14391" y="984"/>
                      <a:pt x="14656" y="1236"/>
                    </a:cubicBezTo>
                    <a:cubicBezTo>
                      <a:pt x="14908" y="1500"/>
                      <a:pt x="14958" y="1891"/>
                      <a:pt x="15134" y="1891"/>
                    </a:cubicBezTo>
                    <a:cubicBezTo>
                      <a:pt x="15298" y="1891"/>
                      <a:pt x="15513" y="1311"/>
                      <a:pt x="15651" y="1236"/>
                    </a:cubicBezTo>
                    <a:cubicBezTo>
                      <a:pt x="15790" y="1173"/>
                      <a:pt x="15865" y="1299"/>
                      <a:pt x="15941" y="1450"/>
                    </a:cubicBezTo>
                    <a:cubicBezTo>
                      <a:pt x="16017" y="1601"/>
                      <a:pt x="16117" y="1904"/>
                      <a:pt x="16092" y="2181"/>
                    </a:cubicBezTo>
                    <a:cubicBezTo>
                      <a:pt x="16067" y="2445"/>
                      <a:pt x="15828" y="2773"/>
                      <a:pt x="15777" y="3088"/>
                    </a:cubicBezTo>
                    <a:cubicBezTo>
                      <a:pt x="15727" y="3403"/>
                      <a:pt x="15802" y="3718"/>
                      <a:pt x="15777" y="4071"/>
                    </a:cubicBezTo>
                    <a:cubicBezTo>
                      <a:pt x="15752" y="4424"/>
                      <a:pt x="15626" y="4953"/>
                      <a:pt x="15651" y="5193"/>
                    </a:cubicBezTo>
                    <a:cubicBezTo>
                      <a:pt x="15676" y="5432"/>
                      <a:pt x="15878" y="5419"/>
                      <a:pt x="15903" y="5495"/>
                    </a:cubicBezTo>
                    <a:cubicBezTo>
                      <a:pt x="15916" y="5583"/>
                      <a:pt x="15840" y="5697"/>
                      <a:pt x="15752" y="5709"/>
                    </a:cubicBezTo>
                    <a:cubicBezTo>
                      <a:pt x="15676" y="5722"/>
                      <a:pt x="15563" y="5533"/>
                      <a:pt x="15399" y="5583"/>
                    </a:cubicBezTo>
                    <a:cubicBezTo>
                      <a:pt x="15248" y="5621"/>
                      <a:pt x="15008" y="5923"/>
                      <a:pt x="14819" y="5961"/>
                    </a:cubicBezTo>
                    <a:cubicBezTo>
                      <a:pt x="14630" y="6012"/>
                      <a:pt x="14353" y="5772"/>
                      <a:pt x="14278" y="5810"/>
                    </a:cubicBezTo>
                    <a:cubicBezTo>
                      <a:pt x="14189" y="5848"/>
                      <a:pt x="14265" y="6075"/>
                      <a:pt x="14341" y="6201"/>
                    </a:cubicBezTo>
                    <a:cubicBezTo>
                      <a:pt x="14416" y="6327"/>
                      <a:pt x="14656" y="6440"/>
                      <a:pt x="14719" y="6566"/>
                    </a:cubicBezTo>
                    <a:cubicBezTo>
                      <a:pt x="14769" y="6692"/>
                      <a:pt x="14794" y="6932"/>
                      <a:pt x="14693" y="6982"/>
                    </a:cubicBezTo>
                    <a:cubicBezTo>
                      <a:pt x="14593" y="7020"/>
                      <a:pt x="14252" y="6932"/>
                      <a:pt x="14114" y="6818"/>
                    </a:cubicBezTo>
                    <a:cubicBezTo>
                      <a:pt x="13963" y="6717"/>
                      <a:pt x="14101" y="6541"/>
                      <a:pt x="13799" y="6327"/>
                    </a:cubicBezTo>
                    <a:cubicBezTo>
                      <a:pt x="13496" y="6112"/>
                      <a:pt x="12627" y="5596"/>
                      <a:pt x="12299" y="5558"/>
                    </a:cubicBezTo>
                    <a:cubicBezTo>
                      <a:pt x="11972" y="5508"/>
                      <a:pt x="12047" y="5936"/>
                      <a:pt x="11833" y="6049"/>
                    </a:cubicBezTo>
                    <a:cubicBezTo>
                      <a:pt x="11619" y="6150"/>
                      <a:pt x="11102" y="6100"/>
                      <a:pt x="11001" y="6175"/>
                    </a:cubicBezTo>
                    <a:cubicBezTo>
                      <a:pt x="10900" y="6251"/>
                      <a:pt x="11127" y="6465"/>
                      <a:pt x="11253" y="6516"/>
                    </a:cubicBezTo>
                    <a:cubicBezTo>
                      <a:pt x="11379" y="6566"/>
                      <a:pt x="11682" y="6440"/>
                      <a:pt x="11770" y="6491"/>
                    </a:cubicBezTo>
                    <a:cubicBezTo>
                      <a:pt x="11858" y="6541"/>
                      <a:pt x="11669" y="6755"/>
                      <a:pt x="11770" y="6818"/>
                    </a:cubicBezTo>
                    <a:cubicBezTo>
                      <a:pt x="11871" y="6894"/>
                      <a:pt x="12350" y="6881"/>
                      <a:pt x="12375" y="6932"/>
                    </a:cubicBezTo>
                    <a:cubicBezTo>
                      <a:pt x="12400" y="6969"/>
                      <a:pt x="11909" y="6995"/>
                      <a:pt x="11921" y="7083"/>
                    </a:cubicBezTo>
                    <a:cubicBezTo>
                      <a:pt x="11934" y="7171"/>
                      <a:pt x="12438" y="7423"/>
                      <a:pt x="12438" y="7473"/>
                    </a:cubicBezTo>
                    <a:cubicBezTo>
                      <a:pt x="12438" y="7524"/>
                      <a:pt x="11972" y="7322"/>
                      <a:pt x="11946" y="7398"/>
                    </a:cubicBezTo>
                    <a:cubicBezTo>
                      <a:pt x="11909" y="7461"/>
                      <a:pt x="12274" y="7889"/>
                      <a:pt x="12236" y="7889"/>
                    </a:cubicBezTo>
                    <a:cubicBezTo>
                      <a:pt x="12198" y="7889"/>
                      <a:pt x="11820" y="7360"/>
                      <a:pt x="11707" y="7373"/>
                    </a:cubicBezTo>
                    <a:cubicBezTo>
                      <a:pt x="11606" y="7373"/>
                      <a:pt x="11644" y="7940"/>
                      <a:pt x="11581" y="7940"/>
                    </a:cubicBezTo>
                    <a:cubicBezTo>
                      <a:pt x="11530" y="7940"/>
                      <a:pt x="11568" y="7574"/>
                      <a:pt x="11379" y="7347"/>
                    </a:cubicBezTo>
                    <a:cubicBezTo>
                      <a:pt x="11190" y="7108"/>
                      <a:pt x="10598" y="6780"/>
                      <a:pt x="10434" y="6541"/>
                    </a:cubicBezTo>
                    <a:cubicBezTo>
                      <a:pt x="10270" y="6289"/>
                      <a:pt x="10434" y="6112"/>
                      <a:pt x="10396" y="5860"/>
                    </a:cubicBezTo>
                    <a:cubicBezTo>
                      <a:pt x="10359" y="5608"/>
                      <a:pt x="10296" y="5205"/>
                      <a:pt x="10207" y="5029"/>
                    </a:cubicBezTo>
                    <a:cubicBezTo>
                      <a:pt x="10119" y="4852"/>
                      <a:pt x="9968" y="4815"/>
                      <a:pt x="9880" y="4802"/>
                    </a:cubicBezTo>
                    <a:cubicBezTo>
                      <a:pt x="9779" y="4777"/>
                      <a:pt x="9829" y="5142"/>
                      <a:pt x="9628" y="4928"/>
                    </a:cubicBezTo>
                    <a:cubicBezTo>
                      <a:pt x="9413" y="4714"/>
                      <a:pt x="8935" y="3794"/>
                      <a:pt x="8620" y="3529"/>
                    </a:cubicBezTo>
                    <a:cubicBezTo>
                      <a:pt x="8317" y="3265"/>
                      <a:pt x="8582" y="3403"/>
                      <a:pt x="7750" y="3340"/>
                    </a:cubicBezTo>
                    <a:cubicBezTo>
                      <a:pt x="6918" y="3290"/>
                      <a:pt x="4637" y="3113"/>
                      <a:pt x="3617" y="3189"/>
                    </a:cubicBezTo>
                    <a:cubicBezTo>
                      <a:pt x="2609" y="3265"/>
                      <a:pt x="2054" y="3668"/>
                      <a:pt x="1664" y="3806"/>
                    </a:cubicBezTo>
                    <a:cubicBezTo>
                      <a:pt x="1273" y="3958"/>
                      <a:pt x="1487" y="3995"/>
                      <a:pt x="1248" y="4046"/>
                    </a:cubicBezTo>
                    <a:cubicBezTo>
                      <a:pt x="996" y="4096"/>
                      <a:pt x="366" y="4172"/>
                      <a:pt x="189" y="4121"/>
                    </a:cubicBezTo>
                    <a:cubicBezTo>
                      <a:pt x="0" y="4071"/>
                      <a:pt x="88" y="3806"/>
                      <a:pt x="189" y="3756"/>
                    </a:cubicBezTo>
                    <a:cubicBezTo>
                      <a:pt x="290" y="3718"/>
                      <a:pt x="303" y="4021"/>
                      <a:pt x="781" y="3844"/>
                    </a:cubicBezTo>
                    <a:cubicBezTo>
                      <a:pt x="1273" y="3655"/>
                      <a:pt x="2369" y="2887"/>
                      <a:pt x="3062" y="2697"/>
                    </a:cubicBezTo>
                    <a:cubicBezTo>
                      <a:pt x="3743" y="2496"/>
                      <a:pt x="4045" y="2672"/>
                      <a:pt x="4915" y="2672"/>
                    </a:cubicBezTo>
                    <a:cubicBezTo>
                      <a:pt x="5797" y="2660"/>
                      <a:pt x="7637" y="2723"/>
                      <a:pt x="8317" y="2672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1"/>
              <p:cNvSpPr/>
              <p:nvPr/>
            </p:nvSpPr>
            <p:spPr>
              <a:xfrm>
                <a:off x="3181150" y="1510825"/>
                <a:ext cx="11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695" extrusionOk="0">
                    <a:moveTo>
                      <a:pt x="392" y="39"/>
                    </a:moveTo>
                    <a:cubicBezTo>
                      <a:pt x="455" y="77"/>
                      <a:pt x="467" y="341"/>
                      <a:pt x="417" y="455"/>
                    </a:cubicBezTo>
                    <a:cubicBezTo>
                      <a:pt x="354" y="555"/>
                      <a:pt x="140" y="694"/>
                      <a:pt x="77" y="656"/>
                    </a:cubicBezTo>
                    <a:cubicBezTo>
                      <a:pt x="14" y="618"/>
                      <a:pt x="1" y="316"/>
                      <a:pt x="51" y="215"/>
                    </a:cubicBezTo>
                    <a:cubicBezTo>
                      <a:pt x="114" y="114"/>
                      <a:pt x="329" y="1"/>
                      <a:pt x="392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1"/>
              <p:cNvSpPr/>
              <p:nvPr/>
            </p:nvSpPr>
            <p:spPr>
              <a:xfrm>
                <a:off x="3181150" y="1510825"/>
                <a:ext cx="117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695" fill="none" extrusionOk="0">
                    <a:moveTo>
                      <a:pt x="392" y="39"/>
                    </a:moveTo>
                    <a:cubicBezTo>
                      <a:pt x="455" y="77"/>
                      <a:pt x="467" y="341"/>
                      <a:pt x="417" y="455"/>
                    </a:cubicBezTo>
                    <a:cubicBezTo>
                      <a:pt x="354" y="555"/>
                      <a:pt x="140" y="694"/>
                      <a:pt x="77" y="656"/>
                    </a:cubicBezTo>
                    <a:cubicBezTo>
                      <a:pt x="14" y="618"/>
                      <a:pt x="1" y="316"/>
                      <a:pt x="51" y="215"/>
                    </a:cubicBezTo>
                    <a:cubicBezTo>
                      <a:pt x="114" y="114"/>
                      <a:pt x="329" y="1"/>
                      <a:pt x="392" y="3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1"/>
              <p:cNvSpPr/>
              <p:nvPr/>
            </p:nvSpPr>
            <p:spPr>
              <a:xfrm>
                <a:off x="3217075" y="15206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extrusionOk="0">
                    <a:moveTo>
                      <a:pt x="227" y="38"/>
                    </a:moveTo>
                    <a:cubicBezTo>
                      <a:pt x="265" y="64"/>
                      <a:pt x="316" y="542"/>
                      <a:pt x="290" y="605"/>
                    </a:cubicBezTo>
                    <a:cubicBezTo>
                      <a:pt x="253" y="668"/>
                      <a:pt x="26" y="492"/>
                      <a:pt x="13" y="391"/>
                    </a:cubicBezTo>
                    <a:cubicBezTo>
                      <a:pt x="0" y="303"/>
                      <a:pt x="177" y="1"/>
                      <a:pt x="227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1"/>
              <p:cNvSpPr/>
              <p:nvPr/>
            </p:nvSpPr>
            <p:spPr>
              <a:xfrm>
                <a:off x="3217075" y="15206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27" y="38"/>
                    </a:moveTo>
                    <a:cubicBezTo>
                      <a:pt x="265" y="64"/>
                      <a:pt x="316" y="542"/>
                      <a:pt x="290" y="605"/>
                    </a:cubicBezTo>
                    <a:cubicBezTo>
                      <a:pt x="253" y="668"/>
                      <a:pt x="26" y="492"/>
                      <a:pt x="13" y="391"/>
                    </a:cubicBezTo>
                    <a:cubicBezTo>
                      <a:pt x="0" y="303"/>
                      <a:pt x="177" y="1"/>
                      <a:pt x="227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1"/>
              <p:cNvSpPr/>
              <p:nvPr/>
            </p:nvSpPr>
            <p:spPr>
              <a:xfrm>
                <a:off x="3157525" y="1452250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extrusionOk="0">
                    <a:moveTo>
                      <a:pt x="1059" y="1575"/>
                    </a:moveTo>
                    <a:cubicBezTo>
                      <a:pt x="1059" y="1449"/>
                      <a:pt x="1110" y="1084"/>
                      <a:pt x="1047" y="844"/>
                    </a:cubicBezTo>
                    <a:cubicBezTo>
                      <a:pt x="971" y="618"/>
                      <a:pt x="744" y="315"/>
                      <a:pt x="643" y="177"/>
                    </a:cubicBezTo>
                    <a:cubicBezTo>
                      <a:pt x="543" y="38"/>
                      <a:pt x="505" y="25"/>
                      <a:pt x="442" y="13"/>
                    </a:cubicBezTo>
                    <a:cubicBezTo>
                      <a:pt x="366" y="0"/>
                      <a:pt x="291" y="38"/>
                      <a:pt x="228" y="114"/>
                    </a:cubicBezTo>
                    <a:cubicBezTo>
                      <a:pt x="165" y="202"/>
                      <a:pt x="76" y="315"/>
                      <a:pt x="39" y="504"/>
                    </a:cubicBezTo>
                    <a:cubicBezTo>
                      <a:pt x="13" y="706"/>
                      <a:pt x="1" y="1046"/>
                      <a:pt x="64" y="1311"/>
                    </a:cubicBezTo>
                    <a:cubicBezTo>
                      <a:pt x="127" y="1575"/>
                      <a:pt x="354" y="1979"/>
                      <a:pt x="417" y="2117"/>
                    </a:cubicBez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1"/>
              <p:cNvSpPr/>
              <p:nvPr/>
            </p:nvSpPr>
            <p:spPr>
              <a:xfrm>
                <a:off x="3157525" y="1452250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fill="none" extrusionOk="0">
                    <a:moveTo>
                      <a:pt x="1059" y="1575"/>
                    </a:moveTo>
                    <a:cubicBezTo>
                      <a:pt x="1059" y="1449"/>
                      <a:pt x="1110" y="1084"/>
                      <a:pt x="1047" y="844"/>
                    </a:cubicBezTo>
                    <a:cubicBezTo>
                      <a:pt x="971" y="618"/>
                      <a:pt x="744" y="315"/>
                      <a:pt x="643" y="177"/>
                    </a:cubicBezTo>
                    <a:cubicBezTo>
                      <a:pt x="543" y="38"/>
                      <a:pt x="505" y="25"/>
                      <a:pt x="442" y="13"/>
                    </a:cubicBezTo>
                    <a:cubicBezTo>
                      <a:pt x="366" y="0"/>
                      <a:pt x="291" y="38"/>
                      <a:pt x="228" y="114"/>
                    </a:cubicBezTo>
                    <a:cubicBezTo>
                      <a:pt x="165" y="202"/>
                      <a:pt x="76" y="315"/>
                      <a:pt x="39" y="504"/>
                    </a:cubicBezTo>
                    <a:cubicBezTo>
                      <a:pt x="13" y="706"/>
                      <a:pt x="1" y="1046"/>
                      <a:pt x="64" y="1311"/>
                    </a:cubicBezTo>
                    <a:cubicBezTo>
                      <a:pt x="127" y="1575"/>
                      <a:pt x="354" y="1979"/>
                      <a:pt x="417" y="2117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1"/>
              <p:cNvSpPr/>
              <p:nvPr/>
            </p:nvSpPr>
            <p:spPr>
              <a:xfrm>
                <a:off x="3180850" y="1554950"/>
                <a:ext cx="47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95" extrusionOk="0">
                    <a:moveTo>
                      <a:pt x="1903" y="0"/>
                    </a:moveTo>
                    <a:cubicBezTo>
                      <a:pt x="1853" y="63"/>
                      <a:pt x="1765" y="240"/>
                      <a:pt x="1626" y="366"/>
                    </a:cubicBezTo>
                    <a:cubicBezTo>
                      <a:pt x="1500" y="492"/>
                      <a:pt x="1298" y="718"/>
                      <a:pt x="1109" y="756"/>
                    </a:cubicBezTo>
                    <a:cubicBezTo>
                      <a:pt x="920" y="794"/>
                      <a:pt x="693" y="693"/>
                      <a:pt x="504" y="580"/>
                    </a:cubicBezTo>
                    <a:cubicBezTo>
                      <a:pt x="328" y="454"/>
                      <a:pt x="89" y="126"/>
                      <a:pt x="0" y="2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1"/>
              <p:cNvSpPr/>
              <p:nvPr/>
            </p:nvSpPr>
            <p:spPr>
              <a:xfrm>
                <a:off x="3180850" y="1554950"/>
                <a:ext cx="47600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95" fill="none" extrusionOk="0">
                    <a:moveTo>
                      <a:pt x="1903" y="0"/>
                    </a:moveTo>
                    <a:cubicBezTo>
                      <a:pt x="1853" y="63"/>
                      <a:pt x="1765" y="240"/>
                      <a:pt x="1626" y="366"/>
                    </a:cubicBezTo>
                    <a:cubicBezTo>
                      <a:pt x="1500" y="492"/>
                      <a:pt x="1298" y="718"/>
                      <a:pt x="1109" y="756"/>
                    </a:cubicBezTo>
                    <a:cubicBezTo>
                      <a:pt x="920" y="794"/>
                      <a:pt x="693" y="693"/>
                      <a:pt x="504" y="580"/>
                    </a:cubicBezTo>
                    <a:cubicBezTo>
                      <a:pt x="328" y="454"/>
                      <a:pt x="89" y="126"/>
                      <a:pt x="0" y="2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1"/>
              <p:cNvSpPr/>
              <p:nvPr/>
            </p:nvSpPr>
            <p:spPr>
              <a:xfrm>
                <a:off x="2823275" y="1265100"/>
                <a:ext cx="433200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20" extrusionOk="0">
                    <a:moveTo>
                      <a:pt x="8393" y="4600"/>
                    </a:moveTo>
                    <a:cubicBezTo>
                      <a:pt x="7662" y="4638"/>
                      <a:pt x="7990" y="4588"/>
                      <a:pt x="7675" y="4852"/>
                    </a:cubicBezTo>
                    <a:cubicBezTo>
                      <a:pt x="7373" y="5117"/>
                      <a:pt x="6944" y="5861"/>
                      <a:pt x="6541" y="6188"/>
                    </a:cubicBezTo>
                    <a:cubicBezTo>
                      <a:pt x="6125" y="6503"/>
                      <a:pt x="5684" y="6629"/>
                      <a:pt x="5230" y="6743"/>
                    </a:cubicBezTo>
                    <a:cubicBezTo>
                      <a:pt x="4789" y="6869"/>
                      <a:pt x="4285" y="6919"/>
                      <a:pt x="3869" y="6906"/>
                    </a:cubicBezTo>
                    <a:cubicBezTo>
                      <a:pt x="3453" y="6894"/>
                      <a:pt x="3101" y="6831"/>
                      <a:pt x="2723" y="6654"/>
                    </a:cubicBezTo>
                    <a:cubicBezTo>
                      <a:pt x="2345" y="6478"/>
                      <a:pt x="1853" y="6075"/>
                      <a:pt x="1588" y="5848"/>
                    </a:cubicBezTo>
                    <a:cubicBezTo>
                      <a:pt x="1311" y="5608"/>
                      <a:pt x="1248" y="5281"/>
                      <a:pt x="1072" y="5281"/>
                    </a:cubicBezTo>
                    <a:cubicBezTo>
                      <a:pt x="883" y="5281"/>
                      <a:pt x="656" y="5785"/>
                      <a:pt x="505" y="5848"/>
                    </a:cubicBezTo>
                    <a:cubicBezTo>
                      <a:pt x="366" y="5911"/>
                      <a:pt x="278" y="5797"/>
                      <a:pt x="190" y="5659"/>
                    </a:cubicBezTo>
                    <a:cubicBezTo>
                      <a:pt x="114" y="5520"/>
                      <a:pt x="1" y="5268"/>
                      <a:pt x="38" y="5029"/>
                    </a:cubicBezTo>
                    <a:cubicBezTo>
                      <a:pt x="64" y="4789"/>
                      <a:pt x="316" y="4512"/>
                      <a:pt x="379" y="4235"/>
                    </a:cubicBezTo>
                    <a:cubicBezTo>
                      <a:pt x="429" y="3958"/>
                      <a:pt x="354" y="3680"/>
                      <a:pt x="379" y="3378"/>
                    </a:cubicBezTo>
                    <a:cubicBezTo>
                      <a:pt x="391" y="3076"/>
                      <a:pt x="530" y="2609"/>
                      <a:pt x="505" y="2408"/>
                    </a:cubicBezTo>
                    <a:cubicBezTo>
                      <a:pt x="480" y="2193"/>
                      <a:pt x="253" y="2206"/>
                      <a:pt x="240" y="2130"/>
                    </a:cubicBezTo>
                    <a:cubicBezTo>
                      <a:pt x="215" y="2055"/>
                      <a:pt x="303" y="1967"/>
                      <a:pt x="391" y="1954"/>
                    </a:cubicBezTo>
                    <a:cubicBezTo>
                      <a:pt x="480" y="1941"/>
                      <a:pt x="606" y="2105"/>
                      <a:pt x="782" y="2067"/>
                    </a:cubicBezTo>
                    <a:cubicBezTo>
                      <a:pt x="946" y="2030"/>
                      <a:pt x="1198" y="1765"/>
                      <a:pt x="1399" y="1727"/>
                    </a:cubicBezTo>
                    <a:cubicBezTo>
                      <a:pt x="1601" y="1689"/>
                      <a:pt x="1904" y="1891"/>
                      <a:pt x="1992" y="1866"/>
                    </a:cubicBezTo>
                    <a:cubicBezTo>
                      <a:pt x="2067" y="1828"/>
                      <a:pt x="1992" y="1639"/>
                      <a:pt x="1916" y="1526"/>
                    </a:cubicBezTo>
                    <a:cubicBezTo>
                      <a:pt x="1840" y="1412"/>
                      <a:pt x="1576" y="1324"/>
                      <a:pt x="1513" y="1211"/>
                    </a:cubicBezTo>
                    <a:cubicBezTo>
                      <a:pt x="1450" y="1097"/>
                      <a:pt x="1425" y="883"/>
                      <a:pt x="1538" y="845"/>
                    </a:cubicBezTo>
                    <a:cubicBezTo>
                      <a:pt x="1651" y="807"/>
                      <a:pt x="2004" y="883"/>
                      <a:pt x="2168" y="984"/>
                    </a:cubicBezTo>
                    <a:cubicBezTo>
                      <a:pt x="2332" y="1072"/>
                      <a:pt x="2181" y="1223"/>
                      <a:pt x="2496" y="1412"/>
                    </a:cubicBezTo>
                    <a:cubicBezTo>
                      <a:pt x="2823" y="1601"/>
                      <a:pt x="3769" y="2042"/>
                      <a:pt x="4109" y="2093"/>
                    </a:cubicBezTo>
                    <a:cubicBezTo>
                      <a:pt x="4462" y="2130"/>
                      <a:pt x="4373" y="1752"/>
                      <a:pt x="4613" y="1664"/>
                    </a:cubicBezTo>
                    <a:cubicBezTo>
                      <a:pt x="4840" y="1563"/>
                      <a:pt x="5394" y="1614"/>
                      <a:pt x="5508" y="1551"/>
                    </a:cubicBezTo>
                    <a:cubicBezTo>
                      <a:pt x="5608" y="1475"/>
                      <a:pt x="5369" y="1299"/>
                      <a:pt x="5230" y="1248"/>
                    </a:cubicBezTo>
                    <a:cubicBezTo>
                      <a:pt x="5092" y="1211"/>
                      <a:pt x="4764" y="1324"/>
                      <a:pt x="4676" y="1274"/>
                    </a:cubicBezTo>
                    <a:cubicBezTo>
                      <a:pt x="4588" y="1236"/>
                      <a:pt x="4789" y="1047"/>
                      <a:pt x="4676" y="984"/>
                    </a:cubicBezTo>
                    <a:cubicBezTo>
                      <a:pt x="4562" y="921"/>
                      <a:pt x="4046" y="933"/>
                      <a:pt x="4021" y="896"/>
                    </a:cubicBezTo>
                    <a:cubicBezTo>
                      <a:pt x="3995" y="858"/>
                      <a:pt x="4525" y="833"/>
                      <a:pt x="4512" y="757"/>
                    </a:cubicBezTo>
                    <a:cubicBezTo>
                      <a:pt x="4512" y="681"/>
                      <a:pt x="3958" y="467"/>
                      <a:pt x="3958" y="417"/>
                    </a:cubicBezTo>
                    <a:cubicBezTo>
                      <a:pt x="3958" y="366"/>
                      <a:pt x="4462" y="543"/>
                      <a:pt x="4499" y="480"/>
                    </a:cubicBezTo>
                    <a:cubicBezTo>
                      <a:pt x="4537" y="429"/>
                      <a:pt x="4147" y="51"/>
                      <a:pt x="4184" y="51"/>
                    </a:cubicBezTo>
                    <a:cubicBezTo>
                      <a:pt x="4222" y="64"/>
                      <a:pt x="4625" y="517"/>
                      <a:pt x="4739" y="505"/>
                    </a:cubicBezTo>
                    <a:cubicBezTo>
                      <a:pt x="4852" y="505"/>
                      <a:pt x="4814" y="1"/>
                      <a:pt x="4877" y="13"/>
                    </a:cubicBezTo>
                    <a:cubicBezTo>
                      <a:pt x="4940" y="13"/>
                      <a:pt x="4890" y="328"/>
                      <a:pt x="5104" y="530"/>
                    </a:cubicBezTo>
                    <a:cubicBezTo>
                      <a:pt x="5306" y="732"/>
                      <a:pt x="5936" y="1009"/>
                      <a:pt x="6112" y="1236"/>
                    </a:cubicBezTo>
                    <a:cubicBezTo>
                      <a:pt x="6289" y="1450"/>
                      <a:pt x="6112" y="1601"/>
                      <a:pt x="6150" y="1815"/>
                    </a:cubicBezTo>
                    <a:cubicBezTo>
                      <a:pt x="6201" y="2042"/>
                      <a:pt x="6264" y="2382"/>
                      <a:pt x="6352" y="2546"/>
                    </a:cubicBezTo>
                    <a:cubicBezTo>
                      <a:pt x="6453" y="2698"/>
                      <a:pt x="6604" y="2735"/>
                      <a:pt x="6717" y="2748"/>
                    </a:cubicBezTo>
                    <a:cubicBezTo>
                      <a:pt x="6818" y="2761"/>
                      <a:pt x="6755" y="2446"/>
                      <a:pt x="6982" y="2635"/>
                    </a:cubicBezTo>
                    <a:cubicBezTo>
                      <a:pt x="7209" y="2811"/>
                      <a:pt x="7725" y="3617"/>
                      <a:pt x="8053" y="3857"/>
                    </a:cubicBezTo>
                    <a:cubicBezTo>
                      <a:pt x="8393" y="4084"/>
                      <a:pt x="8103" y="3958"/>
                      <a:pt x="8998" y="4008"/>
                    </a:cubicBezTo>
                    <a:cubicBezTo>
                      <a:pt x="9893" y="4058"/>
                      <a:pt x="12350" y="4210"/>
                      <a:pt x="13434" y="4147"/>
                    </a:cubicBezTo>
                    <a:cubicBezTo>
                      <a:pt x="14530" y="4084"/>
                      <a:pt x="15122" y="3731"/>
                      <a:pt x="15538" y="3605"/>
                    </a:cubicBezTo>
                    <a:cubicBezTo>
                      <a:pt x="15967" y="3479"/>
                      <a:pt x="15727" y="3441"/>
                      <a:pt x="15992" y="3403"/>
                    </a:cubicBezTo>
                    <a:cubicBezTo>
                      <a:pt x="16257" y="3353"/>
                      <a:pt x="16937" y="3290"/>
                      <a:pt x="17139" y="3328"/>
                    </a:cubicBezTo>
                    <a:cubicBezTo>
                      <a:pt x="17328" y="3378"/>
                      <a:pt x="17239" y="3605"/>
                      <a:pt x="17139" y="3655"/>
                    </a:cubicBezTo>
                    <a:cubicBezTo>
                      <a:pt x="17025" y="3693"/>
                      <a:pt x="17000" y="3428"/>
                      <a:pt x="16483" y="3580"/>
                    </a:cubicBezTo>
                    <a:cubicBezTo>
                      <a:pt x="15967" y="3731"/>
                      <a:pt x="14782" y="4411"/>
                      <a:pt x="14039" y="4575"/>
                    </a:cubicBezTo>
                    <a:cubicBezTo>
                      <a:pt x="13308" y="4752"/>
                      <a:pt x="12993" y="4600"/>
                      <a:pt x="12048" y="4600"/>
                    </a:cubicBezTo>
                    <a:cubicBezTo>
                      <a:pt x="11103" y="4600"/>
                      <a:pt x="9124" y="4563"/>
                      <a:pt x="8393" y="460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1"/>
              <p:cNvSpPr/>
              <p:nvPr/>
            </p:nvSpPr>
            <p:spPr>
              <a:xfrm>
                <a:off x="2823275" y="1265100"/>
                <a:ext cx="433200" cy="173000"/>
              </a:xfrm>
              <a:custGeom>
                <a:avLst/>
                <a:gdLst/>
                <a:ahLst/>
                <a:cxnLst/>
                <a:rect l="l" t="t" r="r" b="b"/>
                <a:pathLst>
                  <a:path w="17328" h="6920" fill="none" extrusionOk="0">
                    <a:moveTo>
                      <a:pt x="8393" y="4600"/>
                    </a:moveTo>
                    <a:cubicBezTo>
                      <a:pt x="7662" y="4638"/>
                      <a:pt x="7990" y="4588"/>
                      <a:pt x="7675" y="4852"/>
                    </a:cubicBezTo>
                    <a:cubicBezTo>
                      <a:pt x="7373" y="5117"/>
                      <a:pt x="6944" y="5861"/>
                      <a:pt x="6541" y="6188"/>
                    </a:cubicBezTo>
                    <a:cubicBezTo>
                      <a:pt x="6125" y="6503"/>
                      <a:pt x="5684" y="6629"/>
                      <a:pt x="5230" y="6743"/>
                    </a:cubicBezTo>
                    <a:cubicBezTo>
                      <a:pt x="4789" y="6869"/>
                      <a:pt x="4285" y="6919"/>
                      <a:pt x="3869" y="6906"/>
                    </a:cubicBezTo>
                    <a:cubicBezTo>
                      <a:pt x="3453" y="6894"/>
                      <a:pt x="3101" y="6831"/>
                      <a:pt x="2723" y="6654"/>
                    </a:cubicBezTo>
                    <a:cubicBezTo>
                      <a:pt x="2345" y="6478"/>
                      <a:pt x="1853" y="6075"/>
                      <a:pt x="1588" y="5848"/>
                    </a:cubicBezTo>
                    <a:cubicBezTo>
                      <a:pt x="1311" y="5608"/>
                      <a:pt x="1248" y="5281"/>
                      <a:pt x="1072" y="5281"/>
                    </a:cubicBezTo>
                    <a:cubicBezTo>
                      <a:pt x="883" y="5281"/>
                      <a:pt x="656" y="5785"/>
                      <a:pt x="505" y="5848"/>
                    </a:cubicBezTo>
                    <a:cubicBezTo>
                      <a:pt x="366" y="5911"/>
                      <a:pt x="278" y="5797"/>
                      <a:pt x="190" y="5659"/>
                    </a:cubicBezTo>
                    <a:cubicBezTo>
                      <a:pt x="114" y="5520"/>
                      <a:pt x="1" y="5268"/>
                      <a:pt x="38" y="5029"/>
                    </a:cubicBezTo>
                    <a:cubicBezTo>
                      <a:pt x="64" y="4789"/>
                      <a:pt x="316" y="4512"/>
                      <a:pt x="379" y="4235"/>
                    </a:cubicBezTo>
                    <a:cubicBezTo>
                      <a:pt x="429" y="3958"/>
                      <a:pt x="354" y="3680"/>
                      <a:pt x="379" y="3378"/>
                    </a:cubicBezTo>
                    <a:cubicBezTo>
                      <a:pt x="391" y="3076"/>
                      <a:pt x="530" y="2609"/>
                      <a:pt x="505" y="2408"/>
                    </a:cubicBezTo>
                    <a:cubicBezTo>
                      <a:pt x="480" y="2193"/>
                      <a:pt x="253" y="2206"/>
                      <a:pt x="240" y="2130"/>
                    </a:cubicBezTo>
                    <a:cubicBezTo>
                      <a:pt x="215" y="2055"/>
                      <a:pt x="303" y="1967"/>
                      <a:pt x="391" y="1954"/>
                    </a:cubicBezTo>
                    <a:cubicBezTo>
                      <a:pt x="480" y="1941"/>
                      <a:pt x="606" y="2105"/>
                      <a:pt x="782" y="2067"/>
                    </a:cubicBezTo>
                    <a:cubicBezTo>
                      <a:pt x="946" y="2030"/>
                      <a:pt x="1198" y="1765"/>
                      <a:pt x="1399" y="1727"/>
                    </a:cubicBezTo>
                    <a:cubicBezTo>
                      <a:pt x="1601" y="1689"/>
                      <a:pt x="1904" y="1891"/>
                      <a:pt x="1992" y="1866"/>
                    </a:cubicBezTo>
                    <a:cubicBezTo>
                      <a:pt x="2067" y="1828"/>
                      <a:pt x="1992" y="1639"/>
                      <a:pt x="1916" y="1526"/>
                    </a:cubicBezTo>
                    <a:cubicBezTo>
                      <a:pt x="1840" y="1412"/>
                      <a:pt x="1576" y="1324"/>
                      <a:pt x="1513" y="1211"/>
                    </a:cubicBezTo>
                    <a:cubicBezTo>
                      <a:pt x="1450" y="1097"/>
                      <a:pt x="1425" y="883"/>
                      <a:pt x="1538" y="845"/>
                    </a:cubicBezTo>
                    <a:cubicBezTo>
                      <a:pt x="1651" y="807"/>
                      <a:pt x="2004" y="883"/>
                      <a:pt x="2168" y="984"/>
                    </a:cubicBezTo>
                    <a:cubicBezTo>
                      <a:pt x="2332" y="1072"/>
                      <a:pt x="2181" y="1223"/>
                      <a:pt x="2496" y="1412"/>
                    </a:cubicBezTo>
                    <a:cubicBezTo>
                      <a:pt x="2823" y="1601"/>
                      <a:pt x="3769" y="2042"/>
                      <a:pt x="4109" y="2093"/>
                    </a:cubicBezTo>
                    <a:cubicBezTo>
                      <a:pt x="4462" y="2130"/>
                      <a:pt x="4373" y="1752"/>
                      <a:pt x="4613" y="1664"/>
                    </a:cubicBezTo>
                    <a:cubicBezTo>
                      <a:pt x="4840" y="1563"/>
                      <a:pt x="5394" y="1614"/>
                      <a:pt x="5508" y="1551"/>
                    </a:cubicBezTo>
                    <a:cubicBezTo>
                      <a:pt x="5608" y="1475"/>
                      <a:pt x="5369" y="1299"/>
                      <a:pt x="5230" y="1248"/>
                    </a:cubicBezTo>
                    <a:cubicBezTo>
                      <a:pt x="5092" y="1211"/>
                      <a:pt x="4764" y="1324"/>
                      <a:pt x="4676" y="1274"/>
                    </a:cubicBezTo>
                    <a:cubicBezTo>
                      <a:pt x="4588" y="1236"/>
                      <a:pt x="4789" y="1047"/>
                      <a:pt x="4676" y="984"/>
                    </a:cubicBezTo>
                    <a:cubicBezTo>
                      <a:pt x="4562" y="921"/>
                      <a:pt x="4046" y="933"/>
                      <a:pt x="4021" y="896"/>
                    </a:cubicBezTo>
                    <a:cubicBezTo>
                      <a:pt x="3995" y="858"/>
                      <a:pt x="4525" y="833"/>
                      <a:pt x="4512" y="757"/>
                    </a:cubicBezTo>
                    <a:cubicBezTo>
                      <a:pt x="4512" y="681"/>
                      <a:pt x="3958" y="467"/>
                      <a:pt x="3958" y="417"/>
                    </a:cubicBezTo>
                    <a:cubicBezTo>
                      <a:pt x="3958" y="366"/>
                      <a:pt x="4462" y="543"/>
                      <a:pt x="4499" y="480"/>
                    </a:cubicBezTo>
                    <a:cubicBezTo>
                      <a:pt x="4537" y="429"/>
                      <a:pt x="4147" y="51"/>
                      <a:pt x="4184" y="51"/>
                    </a:cubicBezTo>
                    <a:cubicBezTo>
                      <a:pt x="4222" y="64"/>
                      <a:pt x="4625" y="517"/>
                      <a:pt x="4739" y="505"/>
                    </a:cubicBezTo>
                    <a:cubicBezTo>
                      <a:pt x="4852" y="505"/>
                      <a:pt x="4814" y="1"/>
                      <a:pt x="4877" y="13"/>
                    </a:cubicBezTo>
                    <a:cubicBezTo>
                      <a:pt x="4940" y="13"/>
                      <a:pt x="4890" y="328"/>
                      <a:pt x="5104" y="530"/>
                    </a:cubicBezTo>
                    <a:cubicBezTo>
                      <a:pt x="5306" y="732"/>
                      <a:pt x="5936" y="1009"/>
                      <a:pt x="6112" y="1236"/>
                    </a:cubicBezTo>
                    <a:cubicBezTo>
                      <a:pt x="6289" y="1450"/>
                      <a:pt x="6112" y="1601"/>
                      <a:pt x="6150" y="1815"/>
                    </a:cubicBezTo>
                    <a:cubicBezTo>
                      <a:pt x="6201" y="2042"/>
                      <a:pt x="6264" y="2382"/>
                      <a:pt x="6352" y="2546"/>
                    </a:cubicBezTo>
                    <a:cubicBezTo>
                      <a:pt x="6453" y="2698"/>
                      <a:pt x="6604" y="2735"/>
                      <a:pt x="6717" y="2748"/>
                    </a:cubicBezTo>
                    <a:cubicBezTo>
                      <a:pt x="6818" y="2761"/>
                      <a:pt x="6755" y="2446"/>
                      <a:pt x="6982" y="2635"/>
                    </a:cubicBezTo>
                    <a:cubicBezTo>
                      <a:pt x="7209" y="2811"/>
                      <a:pt x="7725" y="3617"/>
                      <a:pt x="8053" y="3857"/>
                    </a:cubicBezTo>
                    <a:cubicBezTo>
                      <a:pt x="8393" y="4084"/>
                      <a:pt x="8103" y="3958"/>
                      <a:pt x="8998" y="4008"/>
                    </a:cubicBezTo>
                    <a:cubicBezTo>
                      <a:pt x="9893" y="4058"/>
                      <a:pt x="12350" y="4210"/>
                      <a:pt x="13434" y="4147"/>
                    </a:cubicBezTo>
                    <a:cubicBezTo>
                      <a:pt x="14530" y="4084"/>
                      <a:pt x="15122" y="3731"/>
                      <a:pt x="15538" y="3605"/>
                    </a:cubicBezTo>
                    <a:cubicBezTo>
                      <a:pt x="15967" y="3479"/>
                      <a:pt x="15727" y="3441"/>
                      <a:pt x="15992" y="3403"/>
                    </a:cubicBezTo>
                    <a:cubicBezTo>
                      <a:pt x="16257" y="3353"/>
                      <a:pt x="16937" y="3290"/>
                      <a:pt x="17139" y="3328"/>
                    </a:cubicBezTo>
                    <a:cubicBezTo>
                      <a:pt x="17328" y="3378"/>
                      <a:pt x="17239" y="3605"/>
                      <a:pt x="17139" y="3655"/>
                    </a:cubicBezTo>
                    <a:cubicBezTo>
                      <a:pt x="17025" y="3693"/>
                      <a:pt x="17000" y="3428"/>
                      <a:pt x="16483" y="3580"/>
                    </a:cubicBezTo>
                    <a:cubicBezTo>
                      <a:pt x="15967" y="3731"/>
                      <a:pt x="14782" y="4411"/>
                      <a:pt x="14039" y="4575"/>
                    </a:cubicBezTo>
                    <a:cubicBezTo>
                      <a:pt x="13308" y="4752"/>
                      <a:pt x="12993" y="4600"/>
                      <a:pt x="12048" y="4600"/>
                    </a:cubicBezTo>
                    <a:cubicBezTo>
                      <a:pt x="11103" y="4600"/>
                      <a:pt x="9124" y="4563"/>
                      <a:pt x="8393" y="4600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1"/>
              <p:cNvSpPr/>
              <p:nvPr/>
            </p:nvSpPr>
            <p:spPr>
              <a:xfrm>
                <a:off x="2874325" y="1348275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extrusionOk="0">
                    <a:moveTo>
                      <a:pt x="76" y="568"/>
                    </a:moveTo>
                    <a:cubicBezTo>
                      <a:pt x="13" y="542"/>
                      <a:pt x="0" y="303"/>
                      <a:pt x="51" y="215"/>
                    </a:cubicBezTo>
                    <a:cubicBezTo>
                      <a:pt x="114" y="114"/>
                      <a:pt x="353" y="1"/>
                      <a:pt x="416" y="26"/>
                    </a:cubicBezTo>
                    <a:cubicBezTo>
                      <a:pt x="479" y="64"/>
                      <a:pt x="492" y="328"/>
                      <a:pt x="441" y="416"/>
                    </a:cubicBezTo>
                    <a:cubicBezTo>
                      <a:pt x="378" y="505"/>
                      <a:pt x="139" y="605"/>
                      <a:pt x="76" y="56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1"/>
              <p:cNvSpPr/>
              <p:nvPr/>
            </p:nvSpPr>
            <p:spPr>
              <a:xfrm>
                <a:off x="2874325" y="1348275"/>
                <a:ext cx="12300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606" fill="none" extrusionOk="0">
                    <a:moveTo>
                      <a:pt x="76" y="568"/>
                    </a:moveTo>
                    <a:cubicBezTo>
                      <a:pt x="13" y="542"/>
                      <a:pt x="0" y="303"/>
                      <a:pt x="51" y="215"/>
                    </a:cubicBezTo>
                    <a:cubicBezTo>
                      <a:pt x="114" y="114"/>
                      <a:pt x="353" y="1"/>
                      <a:pt x="416" y="26"/>
                    </a:cubicBezTo>
                    <a:cubicBezTo>
                      <a:pt x="479" y="64"/>
                      <a:pt x="492" y="328"/>
                      <a:pt x="441" y="416"/>
                    </a:cubicBezTo>
                    <a:cubicBezTo>
                      <a:pt x="378" y="505"/>
                      <a:pt x="139" y="605"/>
                      <a:pt x="76" y="56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1"/>
              <p:cNvSpPr/>
              <p:nvPr/>
            </p:nvSpPr>
            <p:spPr>
              <a:xfrm>
                <a:off x="2839350" y="1340400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extrusionOk="0">
                    <a:moveTo>
                      <a:pt x="114" y="542"/>
                    </a:moveTo>
                    <a:cubicBezTo>
                      <a:pt x="63" y="517"/>
                      <a:pt x="0" y="101"/>
                      <a:pt x="38" y="51"/>
                    </a:cubicBezTo>
                    <a:cubicBezTo>
                      <a:pt x="76" y="1"/>
                      <a:pt x="328" y="152"/>
                      <a:pt x="341" y="227"/>
                    </a:cubicBezTo>
                    <a:cubicBezTo>
                      <a:pt x="341" y="316"/>
                      <a:pt x="164" y="580"/>
                      <a:pt x="114" y="5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1"/>
              <p:cNvSpPr/>
              <p:nvPr/>
            </p:nvSpPr>
            <p:spPr>
              <a:xfrm>
                <a:off x="2839350" y="1340400"/>
                <a:ext cx="8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581" fill="none" extrusionOk="0">
                    <a:moveTo>
                      <a:pt x="114" y="542"/>
                    </a:moveTo>
                    <a:cubicBezTo>
                      <a:pt x="63" y="517"/>
                      <a:pt x="0" y="101"/>
                      <a:pt x="38" y="51"/>
                    </a:cubicBezTo>
                    <a:cubicBezTo>
                      <a:pt x="76" y="1"/>
                      <a:pt x="328" y="152"/>
                      <a:pt x="341" y="227"/>
                    </a:cubicBezTo>
                    <a:cubicBezTo>
                      <a:pt x="341" y="316"/>
                      <a:pt x="164" y="580"/>
                      <a:pt x="114" y="542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1"/>
              <p:cNvSpPr/>
              <p:nvPr/>
            </p:nvSpPr>
            <p:spPr>
              <a:xfrm>
                <a:off x="2882200" y="1368125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extrusionOk="0">
                    <a:moveTo>
                      <a:pt x="51" y="479"/>
                    </a:moveTo>
                    <a:cubicBezTo>
                      <a:pt x="63" y="580"/>
                      <a:pt x="0" y="908"/>
                      <a:pt x="76" y="1109"/>
                    </a:cubicBezTo>
                    <a:cubicBezTo>
                      <a:pt x="151" y="1311"/>
                      <a:pt x="391" y="1576"/>
                      <a:pt x="504" y="1702"/>
                    </a:cubicBezTo>
                    <a:cubicBezTo>
                      <a:pt x="605" y="1815"/>
                      <a:pt x="655" y="1828"/>
                      <a:pt x="731" y="1840"/>
                    </a:cubicBezTo>
                    <a:cubicBezTo>
                      <a:pt x="807" y="1840"/>
                      <a:pt x="882" y="1815"/>
                      <a:pt x="945" y="1740"/>
                    </a:cubicBezTo>
                    <a:cubicBezTo>
                      <a:pt x="1021" y="1676"/>
                      <a:pt x="1122" y="1576"/>
                      <a:pt x="1147" y="1399"/>
                    </a:cubicBezTo>
                    <a:cubicBezTo>
                      <a:pt x="1185" y="1235"/>
                      <a:pt x="1197" y="933"/>
                      <a:pt x="1134" y="706"/>
                    </a:cubicBezTo>
                    <a:cubicBezTo>
                      <a:pt x="1059" y="467"/>
                      <a:pt x="807" y="127"/>
                      <a:pt x="744" y="1"/>
                    </a:cubicBezTo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1"/>
              <p:cNvSpPr/>
              <p:nvPr/>
            </p:nvSpPr>
            <p:spPr>
              <a:xfrm>
                <a:off x="2882200" y="1368125"/>
                <a:ext cx="2995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841" fill="none" extrusionOk="0">
                    <a:moveTo>
                      <a:pt x="51" y="479"/>
                    </a:moveTo>
                    <a:cubicBezTo>
                      <a:pt x="63" y="580"/>
                      <a:pt x="0" y="908"/>
                      <a:pt x="76" y="1109"/>
                    </a:cubicBezTo>
                    <a:cubicBezTo>
                      <a:pt x="151" y="1311"/>
                      <a:pt x="391" y="1576"/>
                      <a:pt x="504" y="1702"/>
                    </a:cubicBezTo>
                    <a:cubicBezTo>
                      <a:pt x="605" y="1815"/>
                      <a:pt x="655" y="1828"/>
                      <a:pt x="731" y="1840"/>
                    </a:cubicBezTo>
                    <a:cubicBezTo>
                      <a:pt x="807" y="1840"/>
                      <a:pt x="882" y="1815"/>
                      <a:pt x="945" y="1740"/>
                    </a:cubicBezTo>
                    <a:cubicBezTo>
                      <a:pt x="1021" y="1676"/>
                      <a:pt x="1122" y="1576"/>
                      <a:pt x="1147" y="1399"/>
                    </a:cubicBezTo>
                    <a:cubicBezTo>
                      <a:pt x="1185" y="1235"/>
                      <a:pt x="1197" y="933"/>
                      <a:pt x="1134" y="706"/>
                    </a:cubicBezTo>
                    <a:cubicBezTo>
                      <a:pt x="1059" y="467"/>
                      <a:pt x="807" y="127"/>
                      <a:pt x="744" y="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1"/>
              <p:cNvSpPr/>
              <p:nvPr/>
            </p:nvSpPr>
            <p:spPr>
              <a:xfrm>
                <a:off x="2835875" y="1307650"/>
                <a:ext cx="5107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81" extrusionOk="0">
                    <a:moveTo>
                      <a:pt x="1" y="680"/>
                    </a:moveTo>
                    <a:cubicBezTo>
                      <a:pt x="51" y="630"/>
                      <a:pt x="152" y="479"/>
                      <a:pt x="291" y="365"/>
                    </a:cubicBezTo>
                    <a:cubicBezTo>
                      <a:pt x="442" y="265"/>
                      <a:pt x="656" y="63"/>
                      <a:pt x="858" y="25"/>
                    </a:cubicBezTo>
                    <a:cubicBezTo>
                      <a:pt x="1059" y="0"/>
                      <a:pt x="1311" y="88"/>
                      <a:pt x="1500" y="189"/>
                    </a:cubicBezTo>
                    <a:cubicBezTo>
                      <a:pt x="1702" y="290"/>
                      <a:pt x="1954" y="580"/>
                      <a:pt x="2042" y="668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1"/>
              <p:cNvSpPr/>
              <p:nvPr/>
            </p:nvSpPr>
            <p:spPr>
              <a:xfrm>
                <a:off x="2835875" y="1307650"/>
                <a:ext cx="5107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681" fill="none" extrusionOk="0">
                    <a:moveTo>
                      <a:pt x="1" y="680"/>
                    </a:moveTo>
                    <a:cubicBezTo>
                      <a:pt x="51" y="630"/>
                      <a:pt x="152" y="479"/>
                      <a:pt x="291" y="365"/>
                    </a:cubicBezTo>
                    <a:cubicBezTo>
                      <a:pt x="442" y="265"/>
                      <a:pt x="656" y="63"/>
                      <a:pt x="858" y="25"/>
                    </a:cubicBezTo>
                    <a:cubicBezTo>
                      <a:pt x="1059" y="0"/>
                      <a:pt x="1311" y="88"/>
                      <a:pt x="1500" y="189"/>
                    </a:cubicBezTo>
                    <a:cubicBezTo>
                      <a:pt x="1702" y="290"/>
                      <a:pt x="1954" y="580"/>
                      <a:pt x="2042" y="668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1"/>
              <p:cNvSpPr/>
              <p:nvPr/>
            </p:nvSpPr>
            <p:spPr>
              <a:xfrm>
                <a:off x="2343800" y="1431450"/>
                <a:ext cx="4029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40" extrusionOk="0">
                    <a:moveTo>
                      <a:pt x="8305" y="2659"/>
                    </a:moveTo>
                    <a:cubicBezTo>
                      <a:pt x="8985" y="2609"/>
                      <a:pt x="8683" y="2672"/>
                      <a:pt x="8973" y="2369"/>
                    </a:cubicBezTo>
                    <a:cubicBezTo>
                      <a:pt x="9262" y="2067"/>
                      <a:pt x="9666" y="1210"/>
                      <a:pt x="10044" y="845"/>
                    </a:cubicBezTo>
                    <a:cubicBezTo>
                      <a:pt x="10422" y="479"/>
                      <a:pt x="10838" y="328"/>
                      <a:pt x="11253" y="189"/>
                    </a:cubicBezTo>
                    <a:cubicBezTo>
                      <a:pt x="11657" y="51"/>
                      <a:pt x="12135" y="0"/>
                      <a:pt x="12526" y="13"/>
                    </a:cubicBezTo>
                    <a:cubicBezTo>
                      <a:pt x="12904" y="26"/>
                      <a:pt x="13232" y="89"/>
                      <a:pt x="13585" y="303"/>
                    </a:cubicBezTo>
                    <a:cubicBezTo>
                      <a:pt x="13937" y="504"/>
                      <a:pt x="14391" y="971"/>
                      <a:pt x="14643" y="1235"/>
                    </a:cubicBezTo>
                    <a:cubicBezTo>
                      <a:pt x="14908" y="1500"/>
                      <a:pt x="14958" y="1878"/>
                      <a:pt x="15122" y="1878"/>
                    </a:cubicBezTo>
                    <a:cubicBezTo>
                      <a:pt x="15298" y="1878"/>
                      <a:pt x="15513" y="1311"/>
                      <a:pt x="15651" y="1235"/>
                    </a:cubicBezTo>
                    <a:cubicBezTo>
                      <a:pt x="15777" y="1160"/>
                      <a:pt x="15866" y="1286"/>
                      <a:pt x="15941" y="1437"/>
                    </a:cubicBezTo>
                    <a:cubicBezTo>
                      <a:pt x="16017" y="1601"/>
                      <a:pt x="16118" y="1891"/>
                      <a:pt x="16080" y="2168"/>
                    </a:cubicBezTo>
                    <a:cubicBezTo>
                      <a:pt x="16055" y="2445"/>
                      <a:pt x="15828" y="2760"/>
                      <a:pt x="15777" y="3075"/>
                    </a:cubicBezTo>
                    <a:cubicBezTo>
                      <a:pt x="15727" y="3390"/>
                      <a:pt x="15790" y="3718"/>
                      <a:pt x="15777" y="4058"/>
                    </a:cubicBezTo>
                    <a:cubicBezTo>
                      <a:pt x="15752" y="4411"/>
                      <a:pt x="15626" y="4940"/>
                      <a:pt x="15651" y="5180"/>
                    </a:cubicBezTo>
                    <a:cubicBezTo>
                      <a:pt x="15664" y="5419"/>
                      <a:pt x="15878" y="5406"/>
                      <a:pt x="15903" y="5495"/>
                    </a:cubicBezTo>
                    <a:cubicBezTo>
                      <a:pt x="15916" y="5583"/>
                      <a:pt x="15840" y="5684"/>
                      <a:pt x="15752" y="5696"/>
                    </a:cubicBezTo>
                    <a:cubicBezTo>
                      <a:pt x="15664" y="5709"/>
                      <a:pt x="15550" y="5520"/>
                      <a:pt x="15399" y="5570"/>
                    </a:cubicBezTo>
                    <a:cubicBezTo>
                      <a:pt x="15235" y="5608"/>
                      <a:pt x="14996" y="5923"/>
                      <a:pt x="14820" y="5961"/>
                    </a:cubicBezTo>
                    <a:cubicBezTo>
                      <a:pt x="14631" y="5999"/>
                      <a:pt x="14353" y="5759"/>
                      <a:pt x="14278" y="5797"/>
                    </a:cubicBezTo>
                    <a:cubicBezTo>
                      <a:pt x="14190" y="5847"/>
                      <a:pt x="14265" y="6062"/>
                      <a:pt x="14341" y="6188"/>
                    </a:cubicBezTo>
                    <a:cubicBezTo>
                      <a:pt x="14404" y="6314"/>
                      <a:pt x="14656" y="6427"/>
                      <a:pt x="14706" y="6553"/>
                    </a:cubicBezTo>
                    <a:cubicBezTo>
                      <a:pt x="14769" y="6679"/>
                      <a:pt x="14794" y="6931"/>
                      <a:pt x="14694" y="6969"/>
                    </a:cubicBezTo>
                    <a:cubicBezTo>
                      <a:pt x="14593" y="7019"/>
                      <a:pt x="14253" y="6919"/>
                      <a:pt x="14101" y="6818"/>
                    </a:cubicBezTo>
                    <a:cubicBezTo>
                      <a:pt x="13950" y="6704"/>
                      <a:pt x="14089" y="6528"/>
                      <a:pt x="13799" y="6326"/>
                    </a:cubicBezTo>
                    <a:cubicBezTo>
                      <a:pt x="13496" y="6112"/>
                      <a:pt x="12614" y="5595"/>
                      <a:pt x="12287" y="5545"/>
                    </a:cubicBezTo>
                    <a:cubicBezTo>
                      <a:pt x="11959" y="5495"/>
                      <a:pt x="12047" y="5936"/>
                      <a:pt x="11833" y="6037"/>
                    </a:cubicBezTo>
                    <a:cubicBezTo>
                      <a:pt x="11619" y="6137"/>
                      <a:pt x="11102" y="6087"/>
                      <a:pt x="11001" y="6163"/>
                    </a:cubicBezTo>
                    <a:cubicBezTo>
                      <a:pt x="10901" y="6238"/>
                      <a:pt x="11115" y="6452"/>
                      <a:pt x="11253" y="6503"/>
                    </a:cubicBezTo>
                    <a:cubicBezTo>
                      <a:pt x="11379" y="6553"/>
                      <a:pt x="11682" y="6427"/>
                      <a:pt x="11770" y="6478"/>
                    </a:cubicBezTo>
                    <a:cubicBezTo>
                      <a:pt x="11858" y="6528"/>
                      <a:pt x="11669" y="6742"/>
                      <a:pt x="11770" y="6818"/>
                    </a:cubicBezTo>
                    <a:cubicBezTo>
                      <a:pt x="11871" y="6893"/>
                      <a:pt x="12350" y="6881"/>
                      <a:pt x="12375" y="6919"/>
                    </a:cubicBezTo>
                    <a:cubicBezTo>
                      <a:pt x="12400" y="6956"/>
                      <a:pt x="11909" y="6982"/>
                      <a:pt x="11921" y="7070"/>
                    </a:cubicBezTo>
                    <a:cubicBezTo>
                      <a:pt x="11921" y="7171"/>
                      <a:pt x="12438" y="7410"/>
                      <a:pt x="12438" y="7460"/>
                    </a:cubicBezTo>
                    <a:cubicBezTo>
                      <a:pt x="12438" y="7511"/>
                      <a:pt x="11972" y="7322"/>
                      <a:pt x="11934" y="7385"/>
                    </a:cubicBezTo>
                    <a:cubicBezTo>
                      <a:pt x="11909" y="7460"/>
                      <a:pt x="12261" y="7889"/>
                      <a:pt x="12224" y="7876"/>
                    </a:cubicBezTo>
                    <a:cubicBezTo>
                      <a:pt x="12186" y="7876"/>
                      <a:pt x="11820" y="7347"/>
                      <a:pt x="11707" y="7360"/>
                    </a:cubicBezTo>
                    <a:cubicBezTo>
                      <a:pt x="11606" y="7372"/>
                      <a:pt x="11644" y="7939"/>
                      <a:pt x="11581" y="7927"/>
                    </a:cubicBezTo>
                    <a:cubicBezTo>
                      <a:pt x="11531" y="7927"/>
                      <a:pt x="11568" y="7574"/>
                      <a:pt x="11379" y="7334"/>
                    </a:cubicBezTo>
                    <a:cubicBezTo>
                      <a:pt x="11178" y="7095"/>
                      <a:pt x="10598" y="6780"/>
                      <a:pt x="10434" y="6528"/>
                    </a:cubicBezTo>
                    <a:cubicBezTo>
                      <a:pt x="10270" y="6289"/>
                      <a:pt x="10434" y="6100"/>
                      <a:pt x="10396" y="5860"/>
                    </a:cubicBezTo>
                    <a:cubicBezTo>
                      <a:pt x="10359" y="5608"/>
                      <a:pt x="10296" y="5205"/>
                      <a:pt x="10207" y="5028"/>
                    </a:cubicBezTo>
                    <a:cubicBezTo>
                      <a:pt x="10119" y="4852"/>
                      <a:pt x="9968" y="4802"/>
                      <a:pt x="9880" y="4789"/>
                    </a:cubicBezTo>
                    <a:cubicBezTo>
                      <a:pt x="9779" y="4776"/>
                      <a:pt x="9829" y="5129"/>
                      <a:pt x="9628" y="4915"/>
                    </a:cubicBezTo>
                    <a:cubicBezTo>
                      <a:pt x="9414" y="4713"/>
                      <a:pt x="8935" y="3781"/>
                      <a:pt x="8620" y="3516"/>
                    </a:cubicBezTo>
                    <a:cubicBezTo>
                      <a:pt x="8305" y="3252"/>
                      <a:pt x="8582" y="3390"/>
                      <a:pt x="7750" y="3340"/>
                    </a:cubicBezTo>
                    <a:cubicBezTo>
                      <a:pt x="6918" y="3277"/>
                      <a:pt x="4638" y="3100"/>
                      <a:pt x="3617" y="3176"/>
                    </a:cubicBezTo>
                    <a:cubicBezTo>
                      <a:pt x="2609" y="3264"/>
                      <a:pt x="2054" y="3655"/>
                      <a:pt x="1664" y="3806"/>
                    </a:cubicBezTo>
                    <a:cubicBezTo>
                      <a:pt x="1260" y="3945"/>
                      <a:pt x="1487" y="3982"/>
                      <a:pt x="1248" y="4033"/>
                    </a:cubicBezTo>
                    <a:cubicBezTo>
                      <a:pt x="996" y="4083"/>
                      <a:pt x="353" y="4159"/>
                      <a:pt x="177" y="4121"/>
                    </a:cubicBezTo>
                    <a:cubicBezTo>
                      <a:pt x="0" y="4071"/>
                      <a:pt x="76" y="3793"/>
                      <a:pt x="177" y="3756"/>
                    </a:cubicBezTo>
                    <a:cubicBezTo>
                      <a:pt x="278" y="3705"/>
                      <a:pt x="303" y="4008"/>
                      <a:pt x="782" y="3831"/>
                    </a:cubicBezTo>
                    <a:cubicBezTo>
                      <a:pt x="1260" y="3655"/>
                      <a:pt x="2369" y="2886"/>
                      <a:pt x="3062" y="2685"/>
                    </a:cubicBezTo>
                    <a:cubicBezTo>
                      <a:pt x="3743" y="2495"/>
                      <a:pt x="4033" y="2659"/>
                      <a:pt x="4915" y="2659"/>
                    </a:cubicBezTo>
                    <a:cubicBezTo>
                      <a:pt x="5784" y="2659"/>
                      <a:pt x="7637" y="2710"/>
                      <a:pt x="8305" y="2659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1"/>
              <p:cNvSpPr/>
              <p:nvPr/>
            </p:nvSpPr>
            <p:spPr>
              <a:xfrm>
                <a:off x="2343800" y="1431450"/>
                <a:ext cx="402950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18" h="7940" fill="none" extrusionOk="0">
                    <a:moveTo>
                      <a:pt x="8305" y="2659"/>
                    </a:moveTo>
                    <a:cubicBezTo>
                      <a:pt x="8985" y="2609"/>
                      <a:pt x="8683" y="2672"/>
                      <a:pt x="8973" y="2369"/>
                    </a:cubicBezTo>
                    <a:cubicBezTo>
                      <a:pt x="9262" y="2067"/>
                      <a:pt x="9666" y="1210"/>
                      <a:pt x="10044" y="845"/>
                    </a:cubicBezTo>
                    <a:cubicBezTo>
                      <a:pt x="10422" y="479"/>
                      <a:pt x="10838" y="328"/>
                      <a:pt x="11253" y="189"/>
                    </a:cubicBezTo>
                    <a:cubicBezTo>
                      <a:pt x="11657" y="51"/>
                      <a:pt x="12135" y="0"/>
                      <a:pt x="12526" y="13"/>
                    </a:cubicBezTo>
                    <a:cubicBezTo>
                      <a:pt x="12904" y="26"/>
                      <a:pt x="13232" y="89"/>
                      <a:pt x="13585" y="303"/>
                    </a:cubicBezTo>
                    <a:cubicBezTo>
                      <a:pt x="13937" y="504"/>
                      <a:pt x="14391" y="971"/>
                      <a:pt x="14643" y="1235"/>
                    </a:cubicBezTo>
                    <a:cubicBezTo>
                      <a:pt x="14908" y="1500"/>
                      <a:pt x="14958" y="1878"/>
                      <a:pt x="15122" y="1878"/>
                    </a:cubicBezTo>
                    <a:cubicBezTo>
                      <a:pt x="15298" y="1878"/>
                      <a:pt x="15513" y="1311"/>
                      <a:pt x="15651" y="1235"/>
                    </a:cubicBezTo>
                    <a:cubicBezTo>
                      <a:pt x="15777" y="1160"/>
                      <a:pt x="15866" y="1286"/>
                      <a:pt x="15941" y="1437"/>
                    </a:cubicBezTo>
                    <a:cubicBezTo>
                      <a:pt x="16017" y="1601"/>
                      <a:pt x="16118" y="1891"/>
                      <a:pt x="16080" y="2168"/>
                    </a:cubicBezTo>
                    <a:cubicBezTo>
                      <a:pt x="16055" y="2445"/>
                      <a:pt x="15828" y="2760"/>
                      <a:pt x="15777" y="3075"/>
                    </a:cubicBezTo>
                    <a:cubicBezTo>
                      <a:pt x="15727" y="3390"/>
                      <a:pt x="15790" y="3718"/>
                      <a:pt x="15777" y="4058"/>
                    </a:cubicBezTo>
                    <a:cubicBezTo>
                      <a:pt x="15752" y="4411"/>
                      <a:pt x="15626" y="4940"/>
                      <a:pt x="15651" y="5180"/>
                    </a:cubicBezTo>
                    <a:cubicBezTo>
                      <a:pt x="15664" y="5419"/>
                      <a:pt x="15878" y="5406"/>
                      <a:pt x="15903" y="5495"/>
                    </a:cubicBezTo>
                    <a:cubicBezTo>
                      <a:pt x="15916" y="5583"/>
                      <a:pt x="15840" y="5684"/>
                      <a:pt x="15752" y="5696"/>
                    </a:cubicBezTo>
                    <a:cubicBezTo>
                      <a:pt x="15664" y="5709"/>
                      <a:pt x="15550" y="5520"/>
                      <a:pt x="15399" y="5570"/>
                    </a:cubicBezTo>
                    <a:cubicBezTo>
                      <a:pt x="15235" y="5608"/>
                      <a:pt x="14996" y="5923"/>
                      <a:pt x="14820" y="5961"/>
                    </a:cubicBezTo>
                    <a:cubicBezTo>
                      <a:pt x="14631" y="5999"/>
                      <a:pt x="14353" y="5759"/>
                      <a:pt x="14278" y="5797"/>
                    </a:cubicBezTo>
                    <a:cubicBezTo>
                      <a:pt x="14190" y="5847"/>
                      <a:pt x="14265" y="6062"/>
                      <a:pt x="14341" y="6188"/>
                    </a:cubicBezTo>
                    <a:cubicBezTo>
                      <a:pt x="14404" y="6314"/>
                      <a:pt x="14656" y="6427"/>
                      <a:pt x="14706" y="6553"/>
                    </a:cubicBezTo>
                    <a:cubicBezTo>
                      <a:pt x="14769" y="6679"/>
                      <a:pt x="14794" y="6931"/>
                      <a:pt x="14694" y="6969"/>
                    </a:cubicBezTo>
                    <a:cubicBezTo>
                      <a:pt x="14593" y="7019"/>
                      <a:pt x="14253" y="6919"/>
                      <a:pt x="14101" y="6818"/>
                    </a:cubicBezTo>
                    <a:cubicBezTo>
                      <a:pt x="13950" y="6704"/>
                      <a:pt x="14089" y="6528"/>
                      <a:pt x="13799" y="6326"/>
                    </a:cubicBezTo>
                    <a:cubicBezTo>
                      <a:pt x="13496" y="6112"/>
                      <a:pt x="12614" y="5595"/>
                      <a:pt x="12287" y="5545"/>
                    </a:cubicBezTo>
                    <a:cubicBezTo>
                      <a:pt x="11959" y="5495"/>
                      <a:pt x="12047" y="5936"/>
                      <a:pt x="11833" y="6037"/>
                    </a:cubicBezTo>
                    <a:cubicBezTo>
                      <a:pt x="11619" y="6137"/>
                      <a:pt x="11102" y="6087"/>
                      <a:pt x="11001" y="6163"/>
                    </a:cubicBezTo>
                    <a:cubicBezTo>
                      <a:pt x="10901" y="6238"/>
                      <a:pt x="11115" y="6452"/>
                      <a:pt x="11253" y="6503"/>
                    </a:cubicBezTo>
                    <a:cubicBezTo>
                      <a:pt x="11379" y="6553"/>
                      <a:pt x="11682" y="6427"/>
                      <a:pt x="11770" y="6478"/>
                    </a:cubicBezTo>
                    <a:cubicBezTo>
                      <a:pt x="11858" y="6528"/>
                      <a:pt x="11669" y="6742"/>
                      <a:pt x="11770" y="6818"/>
                    </a:cubicBezTo>
                    <a:cubicBezTo>
                      <a:pt x="11871" y="6893"/>
                      <a:pt x="12350" y="6881"/>
                      <a:pt x="12375" y="6919"/>
                    </a:cubicBezTo>
                    <a:cubicBezTo>
                      <a:pt x="12400" y="6956"/>
                      <a:pt x="11909" y="6982"/>
                      <a:pt x="11921" y="7070"/>
                    </a:cubicBezTo>
                    <a:cubicBezTo>
                      <a:pt x="11921" y="7171"/>
                      <a:pt x="12438" y="7410"/>
                      <a:pt x="12438" y="7460"/>
                    </a:cubicBezTo>
                    <a:cubicBezTo>
                      <a:pt x="12438" y="7511"/>
                      <a:pt x="11972" y="7322"/>
                      <a:pt x="11934" y="7385"/>
                    </a:cubicBezTo>
                    <a:cubicBezTo>
                      <a:pt x="11909" y="7460"/>
                      <a:pt x="12261" y="7889"/>
                      <a:pt x="12224" y="7876"/>
                    </a:cubicBezTo>
                    <a:cubicBezTo>
                      <a:pt x="12186" y="7876"/>
                      <a:pt x="11820" y="7347"/>
                      <a:pt x="11707" y="7360"/>
                    </a:cubicBezTo>
                    <a:cubicBezTo>
                      <a:pt x="11606" y="7372"/>
                      <a:pt x="11644" y="7939"/>
                      <a:pt x="11581" y="7927"/>
                    </a:cubicBezTo>
                    <a:cubicBezTo>
                      <a:pt x="11531" y="7927"/>
                      <a:pt x="11568" y="7574"/>
                      <a:pt x="11379" y="7334"/>
                    </a:cubicBezTo>
                    <a:cubicBezTo>
                      <a:pt x="11178" y="7095"/>
                      <a:pt x="10598" y="6780"/>
                      <a:pt x="10434" y="6528"/>
                    </a:cubicBezTo>
                    <a:cubicBezTo>
                      <a:pt x="10270" y="6289"/>
                      <a:pt x="10434" y="6100"/>
                      <a:pt x="10396" y="5860"/>
                    </a:cubicBezTo>
                    <a:cubicBezTo>
                      <a:pt x="10359" y="5608"/>
                      <a:pt x="10296" y="5205"/>
                      <a:pt x="10207" y="5028"/>
                    </a:cubicBezTo>
                    <a:cubicBezTo>
                      <a:pt x="10119" y="4852"/>
                      <a:pt x="9968" y="4802"/>
                      <a:pt x="9880" y="4789"/>
                    </a:cubicBezTo>
                    <a:cubicBezTo>
                      <a:pt x="9779" y="4776"/>
                      <a:pt x="9829" y="5129"/>
                      <a:pt x="9628" y="4915"/>
                    </a:cubicBezTo>
                    <a:cubicBezTo>
                      <a:pt x="9414" y="4713"/>
                      <a:pt x="8935" y="3781"/>
                      <a:pt x="8620" y="3516"/>
                    </a:cubicBezTo>
                    <a:cubicBezTo>
                      <a:pt x="8305" y="3252"/>
                      <a:pt x="8582" y="3390"/>
                      <a:pt x="7750" y="3340"/>
                    </a:cubicBezTo>
                    <a:cubicBezTo>
                      <a:pt x="6918" y="3277"/>
                      <a:pt x="4638" y="3100"/>
                      <a:pt x="3617" y="3176"/>
                    </a:cubicBezTo>
                    <a:cubicBezTo>
                      <a:pt x="2609" y="3264"/>
                      <a:pt x="2054" y="3655"/>
                      <a:pt x="1664" y="3806"/>
                    </a:cubicBezTo>
                    <a:cubicBezTo>
                      <a:pt x="1260" y="3945"/>
                      <a:pt x="1487" y="3982"/>
                      <a:pt x="1248" y="4033"/>
                    </a:cubicBezTo>
                    <a:cubicBezTo>
                      <a:pt x="996" y="4083"/>
                      <a:pt x="353" y="4159"/>
                      <a:pt x="177" y="4121"/>
                    </a:cubicBezTo>
                    <a:cubicBezTo>
                      <a:pt x="0" y="4071"/>
                      <a:pt x="76" y="3793"/>
                      <a:pt x="177" y="3756"/>
                    </a:cubicBezTo>
                    <a:cubicBezTo>
                      <a:pt x="278" y="3705"/>
                      <a:pt x="303" y="4008"/>
                      <a:pt x="782" y="3831"/>
                    </a:cubicBezTo>
                    <a:cubicBezTo>
                      <a:pt x="1260" y="3655"/>
                      <a:pt x="2369" y="2886"/>
                      <a:pt x="3062" y="2685"/>
                    </a:cubicBezTo>
                    <a:cubicBezTo>
                      <a:pt x="3743" y="2495"/>
                      <a:pt x="4033" y="2659"/>
                      <a:pt x="4915" y="2659"/>
                    </a:cubicBezTo>
                    <a:cubicBezTo>
                      <a:pt x="5784" y="2659"/>
                      <a:pt x="7637" y="2710"/>
                      <a:pt x="8305" y="2659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1"/>
              <p:cNvSpPr/>
              <p:nvPr/>
            </p:nvSpPr>
            <p:spPr>
              <a:xfrm>
                <a:off x="2687825" y="1517150"/>
                <a:ext cx="113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706" extrusionOk="0">
                    <a:moveTo>
                      <a:pt x="391" y="38"/>
                    </a:moveTo>
                    <a:cubicBezTo>
                      <a:pt x="441" y="76"/>
                      <a:pt x="454" y="353"/>
                      <a:pt x="403" y="454"/>
                    </a:cubicBezTo>
                    <a:cubicBezTo>
                      <a:pt x="353" y="554"/>
                      <a:pt x="139" y="706"/>
                      <a:pt x="76" y="655"/>
                    </a:cubicBezTo>
                    <a:cubicBezTo>
                      <a:pt x="13" y="617"/>
                      <a:pt x="0" y="328"/>
                      <a:pt x="50" y="214"/>
                    </a:cubicBezTo>
                    <a:cubicBezTo>
                      <a:pt x="101" y="113"/>
                      <a:pt x="328" y="0"/>
                      <a:pt x="391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1"/>
              <p:cNvSpPr/>
              <p:nvPr/>
            </p:nvSpPr>
            <p:spPr>
              <a:xfrm>
                <a:off x="2687825" y="1517150"/>
                <a:ext cx="113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706" fill="none" extrusionOk="0">
                    <a:moveTo>
                      <a:pt x="391" y="38"/>
                    </a:moveTo>
                    <a:cubicBezTo>
                      <a:pt x="441" y="76"/>
                      <a:pt x="454" y="353"/>
                      <a:pt x="403" y="454"/>
                    </a:cubicBezTo>
                    <a:cubicBezTo>
                      <a:pt x="353" y="554"/>
                      <a:pt x="139" y="706"/>
                      <a:pt x="76" y="655"/>
                    </a:cubicBezTo>
                    <a:cubicBezTo>
                      <a:pt x="13" y="617"/>
                      <a:pt x="0" y="328"/>
                      <a:pt x="50" y="214"/>
                    </a:cubicBezTo>
                    <a:cubicBezTo>
                      <a:pt x="101" y="113"/>
                      <a:pt x="328" y="0"/>
                      <a:pt x="391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1"/>
              <p:cNvSpPr/>
              <p:nvPr/>
            </p:nvSpPr>
            <p:spPr>
              <a:xfrm>
                <a:off x="2723725" y="15269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extrusionOk="0">
                    <a:moveTo>
                      <a:pt x="227" y="38"/>
                    </a:moveTo>
                    <a:cubicBezTo>
                      <a:pt x="265" y="76"/>
                      <a:pt x="316" y="543"/>
                      <a:pt x="290" y="606"/>
                    </a:cubicBezTo>
                    <a:cubicBezTo>
                      <a:pt x="253" y="669"/>
                      <a:pt x="26" y="492"/>
                      <a:pt x="13" y="404"/>
                    </a:cubicBezTo>
                    <a:cubicBezTo>
                      <a:pt x="1" y="303"/>
                      <a:pt x="177" y="1"/>
                      <a:pt x="227" y="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1"/>
              <p:cNvSpPr/>
              <p:nvPr/>
            </p:nvSpPr>
            <p:spPr>
              <a:xfrm>
                <a:off x="2723725" y="15269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227" y="38"/>
                    </a:moveTo>
                    <a:cubicBezTo>
                      <a:pt x="265" y="76"/>
                      <a:pt x="316" y="543"/>
                      <a:pt x="290" y="606"/>
                    </a:cubicBezTo>
                    <a:cubicBezTo>
                      <a:pt x="253" y="669"/>
                      <a:pt x="26" y="492"/>
                      <a:pt x="13" y="404"/>
                    </a:cubicBezTo>
                    <a:cubicBezTo>
                      <a:pt x="1" y="303"/>
                      <a:pt x="177" y="1"/>
                      <a:pt x="227" y="3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1"/>
              <p:cNvSpPr/>
              <p:nvPr/>
            </p:nvSpPr>
            <p:spPr>
              <a:xfrm>
                <a:off x="2664175" y="1458850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extrusionOk="0">
                    <a:moveTo>
                      <a:pt x="1059" y="1563"/>
                    </a:moveTo>
                    <a:cubicBezTo>
                      <a:pt x="1059" y="1437"/>
                      <a:pt x="1110" y="1072"/>
                      <a:pt x="1034" y="832"/>
                    </a:cubicBezTo>
                    <a:cubicBezTo>
                      <a:pt x="971" y="606"/>
                      <a:pt x="744" y="303"/>
                      <a:pt x="644" y="165"/>
                    </a:cubicBezTo>
                    <a:cubicBezTo>
                      <a:pt x="543" y="26"/>
                      <a:pt x="505" y="13"/>
                      <a:pt x="429" y="1"/>
                    </a:cubicBezTo>
                    <a:cubicBezTo>
                      <a:pt x="366" y="1"/>
                      <a:pt x="291" y="26"/>
                      <a:pt x="228" y="114"/>
                    </a:cubicBezTo>
                    <a:cubicBezTo>
                      <a:pt x="165" y="190"/>
                      <a:pt x="64" y="303"/>
                      <a:pt x="39" y="505"/>
                    </a:cubicBezTo>
                    <a:cubicBezTo>
                      <a:pt x="14" y="694"/>
                      <a:pt x="1" y="1034"/>
                      <a:pt x="64" y="1311"/>
                    </a:cubicBezTo>
                    <a:cubicBezTo>
                      <a:pt x="127" y="1576"/>
                      <a:pt x="354" y="1979"/>
                      <a:pt x="417" y="2105"/>
                    </a:cubicBez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1"/>
              <p:cNvSpPr/>
              <p:nvPr/>
            </p:nvSpPr>
            <p:spPr>
              <a:xfrm>
                <a:off x="2664175" y="1458850"/>
                <a:ext cx="277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06" fill="none" extrusionOk="0">
                    <a:moveTo>
                      <a:pt x="1059" y="1563"/>
                    </a:moveTo>
                    <a:cubicBezTo>
                      <a:pt x="1059" y="1437"/>
                      <a:pt x="1110" y="1072"/>
                      <a:pt x="1034" y="832"/>
                    </a:cubicBezTo>
                    <a:cubicBezTo>
                      <a:pt x="971" y="606"/>
                      <a:pt x="744" y="303"/>
                      <a:pt x="644" y="165"/>
                    </a:cubicBezTo>
                    <a:cubicBezTo>
                      <a:pt x="543" y="26"/>
                      <a:pt x="505" y="13"/>
                      <a:pt x="429" y="1"/>
                    </a:cubicBezTo>
                    <a:cubicBezTo>
                      <a:pt x="366" y="1"/>
                      <a:pt x="291" y="26"/>
                      <a:pt x="228" y="114"/>
                    </a:cubicBezTo>
                    <a:cubicBezTo>
                      <a:pt x="165" y="190"/>
                      <a:pt x="64" y="303"/>
                      <a:pt x="39" y="505"/>
                    </a:cubicBezTo>
                    <a:cubicBezTo>
                      <a:pt x="14" y="694"/>
                      <a:pt x="1" y="1034"/>
                      <a:pt x="64" y="1311"/>
                    </a:cubicBezTo>
                    <a:cubicBezTo>
                      <a:pt x="127" y="1576"/>
                      <a:pt x="354" y="1979"/>
                      <a:pt x="417" y="2105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1"/>
              <p:cNvSpPr/>
              <p:nvPr/>
            </p:nvSpPr>
            <p:spPr>
              <a:xfrm>
                <a:off x="2687500" y="1561550"/>
                <a:ext cx="476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83" extrusionOk="0">
                    <a:moveTo>
                      <a:pt x="1903" y="1"/>
                    </a:moveTo>
                    <a:cubicBezTo>
                      <a:pt x="1853" y="51"/>
                      <a:pt x="1765" y="240"/>
                      <a:pt x="1626" y="366"/>
                    </a:cubicBezTo>
                    <a:cubicBezTo>
                      <a:pt x="1500" y="480"/>
                      <a:pt x="1298" y="719"/>
                      <a:pt x="1109" y="744"/>
                    </a:cubicBezTo>
                    <a:cubicBezTo>
                      <a:pt x="920" y="782"/>
                      <a:pt x="694" y="694"/>
                      <a:pt x="505" y="568"/>
                    </a:cubicBezTo>
                    <a:cubicBezTo>
                      <a:pt x="316" y="442"/>
                      <a:pt x="89" y="114"/>
                      <a:pt x="0" y="26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1"/>
              <p:cNvSpPr/>
              <p:nvPr/>
            </p:nvSpPr>
            <p:spPr>
              <a:xfrm>
                <a:off x="2687500" y="1561550"/>
                <a:ext cx="476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783" fill="none" extrusionOk="0">
                    <a:moveTo>
                      <a:pt x="1903" y="1"/>
                    </a:moveTo>
                    <a:cubicBezTo>
                      <a:pt x="1853" y="51"/>
                      <a:pt x="1765" y="240"/>
                      <a:pt x="1626" y="366"/>
                    </a:cubicBezTo>
                    <a:cubicBezTo>
                      <a:pt x="1500" y="480"/>
                      <a:pt x="1298" y="719"/>
                      <a:pt x="1109" y="744"/>
                    </a:cubicBezTo>
                    <a:cubicBezTo>
                      <a:pt x="920" y="782"/>
                      <a:pt x="694" y="694"/>
                      <a:pt x="505" y="568"/>
                    </a:cubicBezTo>
                    <a:cubicBezTo>
                      <a:pt x="316" y="442"/>
                      <a:pt x="89" y="114"/>
                      <a:pt x="0" y="26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1"/>
              <p:cNvSpPr/>
              <p:nvPr/>
            </p:nvSpPr>
            <p:spPr>
              <a:xfrm>
                <a:off x="3316950" y="1425150"/>
                <a:ext cx="40262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7940" extrusionOk="0">
                    <a:moveTo>
                      <a:pt x="7800" y="5268"/>
                    </a:moveTo>
                    <a:cubicBezTo>
                      <a:pt x="7120" y="5318"/>
                      <a:pt x="7422" y="5255"/>
                      <a:pt x="7133" y="5558"/>
                    </a:cubicBezTo>
                    <a:cubicBezTo>
                      <a:pt x="6843" y="5860"/>
                      <a:pt x="6452" y="6730"/>
                      <a:pt x="6074" y="7095"/>
                    </a:cubicBezTo>
                    <a:cubicBezTo>
                      <a:pt x="5696" y="7448"/>
                      <a:pt x="5280" y="7599"/>
                      <a:pt x="4864" y="7738"/>
                    </a:cubicBezTo>
                    <a:cubicBezTo>
                      <a:pt x="4448" y="7876"/>
                      <a:pt x="3982" y="7939"/>
                      <a:pt x="3592" y="7914"/>
                    </a:cubicBezTo>
                    <a:cubicBezTo>
                      <a:pt x="3201" y="7901"/>
                      <a:pt x="2886" y="7838"/>
                      <a:pt x="2533" y="7637"/>
                    </a:cubicBezTo>
                    <a:cubicBezTo>
                      <a:pt x="2168" y="7435"/>
                      <a:pt x="1727" y="6969"/>
                      <a:pt x="1462" y="6704"/>
                    </a:cubicBezTo>
                    <a:cubicBezTo>
                      <a:pt x="1210" y="6440"/>
                      <a:pt x="1147" y="6049"/>
                      <a:pt x="983" y="6049"/>
                    </a:cubicBezTo>
                    <a:cubicBezTo>
                      <a:pt x="819" y="6049"/>
                      <a:pt x="605" y="6629"/>
                      <a:pt x="466" y="6704"/>
                    </a:cubicBezTo>
                    <a:cubicBezTo>
                      <a:pt x="328" y="6767"/>
                      <a:pt x="240" y="6654"/>
                      <a:pt x="177" y="6490"/>
                    </a:cubicBezTo>
                    <a:cubicBezTo>
                      <a:pt x="101" y="6339"/>
                      <a:pt x="0" y="6036"/>
                      <a:pt x="25" y="5759"/>
                    </a:cubicBezTo>
                    <a:cubicBezTo>
                      <a:pt x="51" y="5495"/>
                      <a:pt x="290" y="5167"/>
                      <a:pt x="340" y="4852"/>
                    </a:cubicBezTo>
                    <a:cubicBezTo>
                      <a:pt x="391" y="4537"/>
                      <a:pt x="315" y="4222"/>
                      <a:pt x="340" y="3869"/>
                    </a:cubicBezTo>
                    <a:cubicBezTo>
                      <a:pt x="366" y="3516"/>
                      <a:pt x="479" y="2987"/>
                      <a:pt x="466" y="2747"/>
                    </a:cubicBezTo>
                    <a:cubicBezTo>
                      <a:pt x="441" y="2521"/>
                      <a:pt x="227" y="2533"/>
                      <a:pt x="214" y="2445"/>
                    </a:cubicBezTo>
                    <a:cubicBezTo>
                      <a:pt x="202" y="2357"/>
                      <a:pt x="277" y="2243"/>
                      <a:pt x="366" y="2231"/>
                    </a:cubicBezTo>
                    <a:cubicBezTo>
                      <a:pt x="441" y="2218"/>
                      <a:pt x="555" y="2407"/>
                      <a:pt x="718" y="2369"/>
                    </a:cubicBezTo>
                    <a:cubicBezTo>
                      <a:pt x="870" y="2319"/>
                      <a:pt x="1109" y="2017"/>
                      <a:pt x="1298" y="1979"/>
                    </a:cubicBezTo>
                    <a:cubicBezTo>
                      <a:pt x="1487" y="1941"/>
                      <a:pt x="1764" y="2168"/>
                      <a:pt x="1840" y="2130"/>
                    </a:cubicBezTo>
                    <a:cubicBezTo>
                      <a:pt x="1916" y="2092"/>
                      <a:pt x="1853" y="1865"/>
                      <a:pt x="1777" y="1739"/>
                    </a:cubicBezTo>
                    <a:cubicBezTo>
                      <a:pt x="1701" y="1613"/>
                      <a:pt x="1462" y="1513"/>
                      <a:pt x="1399" y="1374"/>
                    </a:cubicBezTo>
                    <a:cubicBezTo>
                      <a:pt x="1348" y="1248"/>
                      <a:pt x="1323" y="1008"/>
                      <a:pt x="1424" y="958"/>
                    </a:cubicBezTo>
                    <a:cubicBezTo>
                      <a:pt x="1525" y="920"/>
                      <a:pt x="1853" y="1008"/>
                      <a:pt x="2004" y="1122"/>
                    </a:cubicBezTo>
                    <a:cubicBezTo>
                      <a:pt x="2155" y="1223"/>
                      <a:pt x="2016" y="1399"/>
                      <a:pt x="2319" y="1613"/>
                    </a:cubicBezTo>
                    <a:cubicBezTo>
                      <a:pt x="2621" y="1828"/>
                      <a:pt x="3491" y="2344"/>
                      <a:pt x="3818" y="2395"/>
                    </a:cubicBezTo>
                    <a:cubicBezTo>
                      <a:pt x="4146" y="2432"/>
                      <a:pt x="4058" y="2004"/>
                      <a:pt x="4285" y="1891"/>
                    </a:cubicBezTo>
                    <a:cubicBezTo>
                      <a:pt x="4499" y="1790"/>
                      <a:pt x="5016" y="1840"/>
                      <a:pt x="5116" y="1765"/>
                    </a:cubicBezTo>
                    <a:cubicBezTo>
                      <a:pt x="5205" y="1689"/>
                      <a:pt x="4990" y="1475"/>
                      <a:pt x="4864" y="1424"/>
                    </a:cubicBezTo>
                    <a:cubicBezTo>
                      <a:pt x="4738" y="1374"/>
                      <a:pt x="4423" y="1513"/>
                      <a:pt x="4335" y="1450"/>
                    </a:cubicBezTo>
                    <a:cubicBezTo>
                      <a:pt x="4259" y="1399"/>
                      <a:pt x="4436" y="1185"/>
                      <a:pt x="4335" y="1122"/>
                    </a:cubicBezTo>
                    <a:cubicBezTo>
                      <a:pt x="4234" y="1046"/>
                      <a:pt x="3755" y="1059"/>
                      <a:pt x="3743" y="1008"/>
                    </a:cubicBezTo>
                    <a:cubicBezTo>
                      <a:pt x="3718" y="971"/>
                      <a:pt x="4209" y="945"/>
                      <a:pt x="4196" y="857"/>
                    </a:cubicBezTo>
                    <a:cubicBezTo>
                      <a:pt x="4184" y="769"/>
                      <a:pt x="3680" y="517"/>
                      <a:pt x="3680" y="467"/>
                    </a:cubicBezTo>
                    <a:cubicBezTo>
                      <a:pt x="3667" y="416"/>
                      <a:pt x="4133" y="618"/>
                      <a:pt x="4171" y="542"/>
                    </a:cubicBezTo>
                    <a:cubicBezTo>
                      <a:pt x="4209" y="479"/>
                      <a:pt x="3844" y="51"/>
                      <a:pt x="3881" y="51"/>
                    </a:cubicBezTo>
                    <a:cubicBezTo>
                      <a:pt x="3919" y="51"/>
                      <a:pt x="4297" y="580"/>
                      <a:pt x="4398" y="567"/>
                    </a:cubicBezTo>
                    <a:cubicBezTo>
                      <a:pt x="4511" y="567"/>
                      <a:pt x="4474" y="0"/>
                      <a:pt x="4524" y="0"/>
                    </a:cubicBezTo>
                    <a:cubicBezTo>
                      <a:pt x="4587" y="0"/>
                      <a:pt x="4549" y="366"/>
                      <a:pt x="4738" y="593"/>
                    </a:cubicBezTo>
                    <a:cubicBezTo>
                      <a:pt x="4927" y="832"/>
                      <a:pt x="5507" y="1160"/>
                      <a:pt x="5671" y="1399"/>
                    </a:cubicBezTo>
                    <a:cubicBezTo>
                      <a:pt x="5835" y="1651"/>
                      <a:pt x="5683" y="1828"/>
                      <a:pt x="5721" y="2080"/>
                    </a:cubicBezTo>
                    <a:cubicBezTo>
                      <a:pt x="5759" y="2332"/>
                      <a:pt x="5822" y="2735"/>
                      <a:pt x="5910" y="2911"/>
                    </a:cubicBezTo>
                    <a:cubicBezTo>
                      <a:pt x="5986" y="3088"/>
                      <a:pt x="6137" y="3126"/>
                      <a:pt x="6238" y="3138"/>
                    </a:cubicBezTo>
                    <a:cubicBezTo>
                      <a:pt x="6339" y="3163"/>
                      <a:pt x="6276" y="2798"/>
                      <a:pt x="6490" y="3012"/>
                    </a:cubicBezTo>
                    <a:cubicBezTo>
                      <a:pt x="6691" y="3226"/>
                      <a:pt x="7170" y="4146"/>
                      <a:pt x="7485" y="4411"/>
                    </a:cubicBezTo>
                    <a:cubicBezTo>
                      <a:pt x="7800" y="4676"/>
                      <a:pt x="7536" y="4537"/>
                      <a:pt x="8367" y="4600"/>
                    </a:cubicBezTo>
                    <a:cubicBezTo>
                      <a:pt x="9199" y="4650"/>
                      <a:pt x="11480" y="4827"/>
                      <a:pt x="12488" y="4751"/>
                    </a:cubicBezTo>
                    <a:cubicBezTo>
                      <a:pt x="13509" y="4676"/>
                      <a:pt x="14051" y="4272"/>
                      <a:pt x="14454" y="4134"/>
                    </a:cubicBezTo>
                    <a:cubicBezTo>
                      <a:pt x="14845" y="3982"/>
                      <a:pt x="14618" y="3945"/>
                      <a:pt x="14870" y="3894"/>
                    </a:cubicBezTo>
                    <a:cubicBezTo>
                      <a:pt x="15109" y="3844"/>
                      <a:pt x="15752" y="3768"/>
                      <a:pt x="15928" y="3819"/>
                    </a:cubicBezTo>
                    <a:cubicBezTo>
                      <a:pt x="16105" y="3869"/>
                      <a:pt x="16029" y="4134"/>
                      <a:pt x="15928" y="4184"/>
                    </a:cubicBezTo>
                    <a:cubicBezTo>
                      <a:pt x="15828" y="4234"/>
                      <a:pt x="15802" y="3919"/>
                      <a:pt x="15323" y="4108"/>
                    </a:cubicBezTo>
                    <a:cubicBezTo>
                      <a:pt x="14845" y="4285"/>
                      <a:pt x="13748" y="5054"/>
                      <a:pt x="13055" y="5243"/>
                    </a:cubicBezTo>
                    <a:cubicBezTo>
                      <a:pt x="12362" y="5444"/>
                      <a:pt x="12072" y="5268"/>
                      <a:pt x="11203" y="5268"/>
                    </a:cubicBezTo>
                    <a:cubicBezTo>
                      <a:pt x="10321" y="5280"/>
                      <a:pt x="8481" y="5230"/>
                      <a:pt x="7800" y="5268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1"/>
              <p:cNvSpPr/>
              <p:nvPr/>
            </p:nvSpPr>
            <p:spPr>
              <a:xfrm>
                <a:off x="3316950" y="1425150"/>
                <a:ext cx="40262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7940" fill="none" extrusionOk="0">
                    <a:moveTo>
                      <a:pt x="7800" y="5268"/>
                    </a:moveTo>
                    <a:cubicBezTo>
                      <a:pt x="7120" y="5318"/>
                      <a:pt x="7422" y="5255"/>
                      <a:pt x="7133" y="5558"/>
                    </a:cubicBezTo>
                    <a:cubicBezTo>
                      <a:pt x="6843" y="5860"/>
                      <a:pt x="6452" y="6730"/>
                      <a:pt x="6074" y="7095"/>
                    </a:cubicBezTo>
                    <a:cubicBezTo>
                      <a:pt x="5696" y="7448"/>
                      <a:pt x="5280" y="7599"/>
                      <a:pt x="4864" y="7738"/>
                    </a:cubicBezTo>
                    <a:cubicBezTo>
                      <a:pt x="4448" y="7876"/>
                      <a:pt x="3982" y="7939"/>
                      <a:pt x="3592" y="7914"/>
                    </a:cubicBezTo>
                    <a:cubicBezTo>
                      <a:pt x="3201" y="7901"/>
                      <a:pt x="2886" y="7838"/>
                      <a:pt x="2533" y="7637"/>
                    </a:cubicBezTo>
                    <a:cubicBezTo>
                      <a:pt x="2168" y="7435"/>
                      <a:pt x="1727" y="6969"/>
                      <a:pt x="1462" y="6704"/>
                    </a:cubicBezTo>
                    <a:cubicBezTo>
                      <a:pt x="1210" y="6440"/>
                      <a:pt x="1147" y="6049"/>
                      <a:pt x="983" y="6049"/>
                    </a:cubicBezTo>
                    <a:cubicBezTo>
                      <a:pt x="819" y="6049"/>
                      <a:pt x="605" y="6629"/>
                      <a:pt x="466" y="6704"/>
                    </a:cubicBezTo>
                    <a:cubicBezTo>
                      <a:pt x="328" y="6767"/>
                      <a:pt x="240" y="6654"/>
                      <a:pt x="177" y="6490"/>
                    </a:cubicBezTo>
                    <a:cubicBezTo>
                      <a:pt x="101" y="6339"/>
                      <a:pt x="0" y="6036"/>
                      <a:pt x="25" y="5759"/>
                    </a:cubicBezTo>
                    <a:cubicBezTo>
                      <a:pt x="51" y="5495"/>
                      <a:pt x="290" y="5167"/>
                      <a:pt x="340" y="4852"/>
                    </a:cubicBezTo>
                    <a:cubicBezTo>
                      <a:pt x="391" y="4537"/>
                      <a:pt x="315" y="4222"/>
                      <a:pt x="340" y="3869"/>
                    </a:cubicBezTo>
                    <a:cubicBezTo>
                      <a:pt x="366" y="3516"/>
                      <a:pt x="479" y="2987"/>
                      <a:pt x="466" y="2747"/>
                    </a:cubicBezTo>
                    <a:cubicBezTo>
                      <a:pt x="441" y="2521"/>
                      <a:pt x="227" y="2533"/>
                      <a:pt x="214" y="2445"/>
                    </a:cubicBezTo>
                    <a:cubicBezTo>
                      <a:pt x="202" y="2357"/>
                      <a:pt x="277" y="2243"/>
                      <a:pt x="366" y="2231"/>
                    </a:cubicBezTo>
                    <a:cubicBezTo>
                      <a:pt x="441" y="2218"/>
                      <a:pt x="555" y="2407"/>
                      <a:pt x="718" y="2369"/>
                    </a:cubicBezTo>
                    <a:cubicBezTo>
                      <a:pt x="870" y="2319"/>
                      <a:pt x="1109" y="2017"/>
                      <a:pt x="1298" y="1979"/>
                    </a:cubicBezTo>
                    <a:cubicBezTo>
                      <a:pt x="1487" y="1941"/>
                      <a:pt x="1764" y="2168"/>
                      <a:pt x="1840" y="2130"/>
                    </a:cubicBezTo>
                    <a:cubicBezTo>
                      <a:pt x="1916" y="2092"/>
                      <a:pt x="1853" y="1865"/>
                      <a:pt x="1777" y="1739"/>
                    </a:cubicBezTo>
                    <a:cubicBezTo>
                      <a:pt x="1701" y="1613"/>
                      <a:pt x="1462" y="1513"/>
                      <a:pt x="1399" y="1374"/>
                    </a:cubicBezTo>
                    <a:cubicBezTo>
                      <a:pt x="1348" y="1248"/>
                      <a:pt x="1323" y="1008"/>
                      <a:pt x="1424" y="958"/>
                    </a:cubicBezTo>
                    <a:cubicBezTo>
                      <a:pt x="1525" y="920"/>
                      <a:pt x="1853" y="1008"/>
                      <a:pt x="2004" y="1122"/>
                    </a:cubicBezTo>
                    <a:cubicBezTo>
                      <a:pt x="2155" y="1223"/>
                      <a:pt x="2016" y="1399"/>
                      <a:pt x="2319" y="1613"/>
                    </a:cubicBezTo>
                    <a:cubicBezTo>
                      <a:pt x="2621" y="1828"/>
                      <a:pt x="3491" y="2344"/>
                      <a:pt x="3818" y="2395"/>
                    </a:cubicBezTo>
                    <a:cubicBezTo>
                      <a:pt x="4146" y="2432"/>
                      <a:pt x="4058" y="2004"/>
                      <a:pt x="4285" y="1891"/>
                    </a:cubicBezTo>
                    <a:cubicBezTo>
                      <a:pt x="4499" y="1790"/>
                      <a:pt x="5016" y="1840"/>
                      <a:pt x="5116" y="1765"/>
                    </a:cubicBezTo>
                    <a:cubicBezTo>
                      <a:pt x="5205" y="1689"/>
                      <a:pt x="4990" y="1475"/>
                      <a:pt x="4864" y="1424"/>
                    </a:cubicBezTo>
                    <a:cubicBezTo>
                      <a:pt x="4738" y="1374"/>
                      <a:pt x="4423" y="1513"/>
                      <a:pt x="4335" y="1450"/>
                    </a:cubicBezTo>
                    <a:cubicBezTo>
                      <a:pt x="4259" y="1399"/>
                      <a:pt x="4436" y="1185"/>
                      <a:pt x="4335" y="1122"/>
                    </a:cubicBezTo>
                    <a:cubicBezTo>
                      <a:pt x="4234" y="1046"/>
                      <a:pt x="3755" y="1059"/>
                      <a:pt x="3743" y="1008"/>
                    </a:cubicBezTo>
                    <a:cubicBezTo>
                      <a:pt x="3718" y="971"/>
                      <a:pt x="4209" y="945"/>
                      <a:pt x="4196" y="857"/>
                    </a:cubicBezTo>
                    <a:cubicBezTo>
                      <a:pt x="4184" y="769"/>
                      <a:pt x="3680" y="517"/>
                      <a:pt x="3680" y="467"/>
                    </a:cubicBezTo>
                    <a:cubicBezTo>
                      <a:pt x="3667" y="416"/>
                      <a:pt x="4133" y="618"/>
                      <a:pt x="4171" y="542"/>
                    </a:cubicBezTo>
                    <a:cubicBezTo>
                      <a:pt x="4209" y="479"/>
                      <a:pt x="3844" y="51"/>
                      <a:pt x="3881" y="51"/>
                    </a:cubicBezTo>
                    <a:cubicBezTo>
                      <a:pt x="3919" y="51"/>
                      <a:pt x="4297" y="580"/>
                      <a:pt x="4398" y="567"/>
                    </a:cubicBezTo>
                    <a:cubicBezTo>
                      <a:pt x="4511" y="567"/>
                      <a:pt x="4474" y="0"/>
                      <a:pt x="4524" y="0"/>
                    </a:cubicBezTo>
                    <a:cubicBezTo>
                      <a:pt x="4587" y="0"/>
                      <a:pt x="4549" y="366"/>
                      <a:pt x="4738" y="593"/>
                    </a:cubicBezTo>
                    <a:cubicBezTo>
                      <a:pt x="4927" y="832"/>
                      <a:pt x="5507" y="1160"/>
                      <a:pt x="5671" y="1399"/>
                    </a:cubicBezTo>
                    <a:cubicBezTo>
                      <a:pt x="5835" y="1651"/>
                      <a:pt x="5683" y="1828"/>
                      <a:pt x="5721" y="2080"/>
                    </a:cubicBezTo>
                    <a:cubicBezTo>
                      <a:pt x="5759" y="2332"/>
                      <a:pt x="5822" y="2735"/>
                      <a:pt x="5910" y="2911"/>
                    </a:cubicBezTo>
                    <a:cubicBezTo>
                      <a:pt x="5986" y="3088"/>
                      <a:pt x="6137" y="3126"/>
                      <a:pt x="6238" y="3138"/>
                    </a:cubicBezTo>
                    <a:cubicBezTo>
                      <a:pt x="6339" y="3163"/>
                      <a:pt x="6276" y="2798"/>
                      <a:pt x="6490" y="3012"/>
                    </a:cubicBezTo>
                    <a:cubicBezTo>
                      <a:pt x="6691" y="3226"/>
                      <a:pt x="7170" y="4146"/>
                      <a:pt x="7485" y="4411"/>
                    </a:cubicBezTo>
                    <a:cubicBezTo>
                      <a:pt x="7800" y="4676"/>
                      <a:pt x="7536" y="4537"/>
                      <a:pt x="8367" y="4600"/>
                    </a:cubicBezTo>
                    <a:cubicBezTo>
                      <a:pt x="9199" y="4650"/>
                      <a:pt x="11480" y="4827"/>
                      <a:pt x="12488" y="4751"/>
                    </a:cubicBezTo>
                    <a:cubicBezTo>
                      <a:pt x="13509" y="4676"/>
                      <a:pt x="14051" y="4272"/>
                      <a:pt x="14454" y="4134"/>
                    </a:cubicBezTo>
                    <a:cubicBezTo>
                      <a:pt x="14845" y="3982"/>
                      <a:pt x="14618" y="3945"/>
                      <a:pt x="14870" y="3894"/>
                    </a:cubicBezTo>
                    <a:cubicBezTo>
                      <a:pt x="15109" y="3844"/>
                      <a:pt x="15752" y="3768"/>
                      <a:pt x="15928" y="3819"/>
                    </a:cubicBezTo>
                    <a:cubicBezTo>
                      <a:pt x="16105" y="3869"/>
                      <a:pt x="16029" y="4134"/>
                      <a:pt x="15928" y="4184"/>
                    </a:cubicBezTo>
                    <a:cubicBezTo>
                      <a:pt x="15828" y="4234"/>
                      <a:pt x="15802" y="3919"/>
                      <a:pt x="15323" y="4108"/>
                    </a:cubicBezTo>
                    <a:cubicBezTo>
                      <a:pt x="14845" y="4285"/>
                      <a:pt x="13748" y="5054"/>
                      <a:pt x="13055" y="5243"/>
                    </a:cubicBezTo>
                    <a:cubicBezTo>
                      <a:pt x="12362" y="5444"/>
                      <a:pt x="12072" y="5268"/>
                      <a:pt x="11203" y="5268"/>
                    </a:cubicBezTo>
                    <a:cubicBezTo>
                      <a:pt x="10321" y="5280"/>
                      <a:pt x="8481" y="5230"/>
                      <a:pt x="7800" y="526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1"/>
              <p:cNvSpPr/>
              <p:nvPr/>
            </p:nvSpPr>
            <p:spPr>
              <a:xfrm>
                <a:off x="3364200" y="1520300"/>
                <a:ext cx="1167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706" extrusionOk="0">
                    <a:moveTo>
                      <a:pt x="76" y="655"/>
                    </a:moveTo>
                    <a:cubicBezTo>
                      <a:pt x="13" y="617"/>
                      <a:pt x="0" y="353"/>
                      <a:pt x="51" y="239"/>
                    </a:cubicBezTo>
                    <a:cubicBezTo>
                      <a:pt x="101" y="139"/>
                      <a:pt x="328" y="0"/>
                      <a:pt x="391" y="38"/>
                    </a:cubicBezTo>
                    <a:cubicBezTo>
                      <a:pt x="441" y="76"/>
                      <a:pt x="467" y="378"/>
                      <a:pt x="404" y="479"/>
                    </a:cubicBezTo>
                    <a:cubicBezTo>
                      <a:pt x="353" y="580"/>
                      <a:pt x="139" y="706"/>
                      <a:pt x="76" y="6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1"/>
              <p:cNvSpPr/>
              <p:nvPr/>
            </p:nvSpPr>
            <p:spPr>
              <a:xfrm>
                <a:off x="3364200" y="1520300"/>
                <a:ext cx="11675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706" fill="none" extrusionOk="0">
                    <a:moveTo>
                      <a:pt x="76" y="655"/>
                    </a:moveTo>
                    <a:cubicBezTo>
                      <a:pt x="13" y="617"/>
                      <a:pt x="0" y="353"/>
                      <a:pt x="51" y="239"/>
                    </a:cubicBezTo>
                    <a:cubicBezTo>
                      <a:pt x="101" y="139"/>
                      <a:pt x="328" y="0"/>
                      <a:pt x="391" y="38"/>
                    </a:cubicBezTo>
                    <a:cubicBezTo>
                      <a:pt x="441" y="76"/>
                      <a:pt x="467" y="378"/>
                      <a:pt x="404" y="479"/>
                    </a:cubicBezTo>
                    <a:cubicBezTo>
                      <a:pt x="353" y="580"/>
                      <a:pt x="139" y="706"/>
                      <a:pt x="76" y="655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1"/>
              <p:cNvSpPr/>
              <p:nvPr/>
            </p:nvSpPr>
            <p:spPr>
              <a:xfrm>
                <a:off x="3331750" y="151115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extrusionOk="0">
                    <a:moveTo>
                      <a:pt x="101" y="643"/>
                    </a:moveTo>
                    <a:cubicBezTo>
                      <a:pt x="51" y="605"/>
                      <a:pt x="0" y="127"/>
                      <a:pt x="38" y="64"/>
                    </a:cubicBezTo>
                    <a:cubicBezTo>
                      <a:pt x="76" y="1"/>
                      <a:pt x="303" y="177"/>
                      <a:pt x="315" y="278"/>
                    </a:cubicBezTo>
                    <a:cubicBezTo>
                      <a:pt x="315" y="366"/>
                      <a:pt x="152" y="668"/>
                      <a:pt x="101" y="64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1"/>
              <p:cNvSpPr/>
              <p:nvPr/>
            </p:nvSpPr>
            <p:spPr>
              <a:xfrm>
                <a:off x="3331750" y="151115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101" y="643"/>
                    </a:moveTo>
                    <a:cubicBezTo>
                      <a:pt x="51" y="605"/>
                      <a:pt x="0" y="127"/>
                      <a:pt x="38" y="64"/>
                    </a:cubicBezTo>
                    <a:cubicBezTo>
                      <a:pt x="76" y="1"/>
                      <a:pt x="303" y="177"/>
                      <a:pt x="315" y="278"/>
                    </a:cubicBezTo>
                    <a:cubicBezTo>
                      <a:pt x="315" y="366"/>
                      <a:pt x="152" y="668"/>
                      <a:pt x="101" y="643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1"/>
              <p:cNvSpPr/>
              <p:nvPr/>
            </p:nvSpPr>
            <p:spPr>
              <a:xfrm>
                <a:off x="3371750" y="1543275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extrusionOk="0">
                    <a:moveTo>
                      <a:pt x="39" y="543"/>
                    </a:moveTo>
                    <a:cubicBezTo>
                      <a:pt x="51" y="669"/>
                      <a:pt x="1" y="1034"/>
                      <a:pt x="64" y="1274"/>
                    </a:cubicBezTo>
                    <a:cubicBezTo>
                      <a:pt x="139" y="1513"/>
                      <a:pt x="354" y="1816"/>
                      <a:pt x="454" y="1954"/>
                    </a:cubicBezTo>
                    <a:cubicBezTo>
                      <a:pt x="555" y="2093"/>
                      <a:pt x="606" y="2093"/>
                      <a:pt x="669" y="2105"/>
                    </a:cubicBezTo>
                    <a:cubicBezTo>
                      <a:pt x="744" y="2118"/>
                      <a:pt x="807" y="2080"/>
                      <a:pt x="883" y="2005"/>
                    </a:cubicBezTo>
                    <a:cubicBezTo>
                      <a:pt x="946" y="1916"/>
                      <a:pt x="1034" y="1816"/>
                      <a:pt x="1059" y="1614"/>
                    </a:cubicBezTo>
                    <a:cubicBezTo>
                      <a:pt x="1097" y="1412"/>
                      <a:pt x="1110" y="1072"/>
                      <a:pt x="1047" y="807"/>
                    </a:cubicBezTo>
                    <a:cubicBezTo>
                      <a:pt x="984" y="543"/>
                      <a:pt x="744" y="140"/>
                      <a:pt x="694" y="1"/>
                    </a:cubicBez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1"/>
              <p:cNvSpPr/>
              <p:nvPr/>
            </p:nvSpPr>
            <p:spPr>
              <a:xfrm>
                <a:off x="3371750" y="1543275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fill="none" extrusionOk="0">
                    <a:moveTo>
                      <a:pt x="39" y="543"/>
                    </a:moveTo>
                    <a:cubicBezTo>
                      <a:pt x="51" y="669"/>
                      <a:pt x="1" y="1034"/>
                      <a:pt x="64" y="1274"/>
                    </a:cubicBezTo>
                    <a:cubicBezTo>
                      <a:pt x="139" y="1513"/>
                      <a:pt x="354" y="1816"/>
                      <a:pt x="454" y="1954"/>
                    </a:cubicBezTo>
                    <a:cubicBezTo>
                      <a:pt x="555" y="2093"/>
                      <a:pt x="606" y="2093"/>
                      <a:pt x="669" y="2105"/>
                    </a:cubicBezTo>
                    <a:cubicBezTo>
                      <a:pt x="744" y="2118"/>
                      <a:pt x="807" y="2080"/>
                      <a:pt x="883" y="2005"/>
                    </a:cubicBezTo>
                    <a:cubicBezTo>
                      <a:pt x="946" y="1916"/>
                      <a:pt x="1034" y="1816"/>
                      <a:pt x="1059" y="1614"/>
                    </a:cubicBezTo>
                    <a:cubicBezTo>
                      <a:pt x="1097" y="1412"/>
                      <a:pt x="1110" y="1072"/>
                      <a:pt x="1047" y="807"/>
                    </a:cubicBezTo>
                    <a:cubicBezTo>
                      <a:pt x="984" y="543"/>
                      <a:pt x="744" y="140"/>
                      <a:pt x="694" y="1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1"/>
              <p:cNvSpPr/>
              <p:nvPr/>
            </p:nvSpPr>
            <p:spPr>
              <a:xfrm>
                <a:off x="3328600" y="1473650"/>
                <a:ext cx="472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95" extrusionOk="0">
                    <a:moveTo>
                      <a:pt x="0" y="795"/>
                    </a:moveTo>
                    <a:cubicBezTo>
                      <a:pt x="38" y="732"/>
                      <a:pt x="139" y="555"/>
                      <a:pt x="265" y="429"/>
                    </a:cubicBezTo>
                    <a:cubicBezTo>
                      <a:pt x="404" y="303"/>
                      <a:pt x="605" y="77"/>
                      <a:pt x="794" y="39"/>
                    </a:cubicBezTo>
                    <a:cubicBezTo>
                      <a:pt x="983" y="1"/>
                      <a:pt x="1210" y="102"/>
                      <a:pt x="1399" y="215"/>
                    </a:cubicBezTo>
                    <a:cubicBezTo>
                      <a:pt x="1576" y="341"/>
                      <a:pt x="1815" y="669"/>
                      <a:pt x="1891" y="7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1"/>
              <p:cNvSpPr/>
              <p:nvPr/>
            </p:nvSpPr>
            <p:spPr>
              <a:xfrm>
                <a:off x="3328600" y="1473650"/>
                <a:ext cx="472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95" fill="none" extrusionOk="0">
                    <a:moveTo>
                      <a:pt x="0" y="795"/>
                    </a:moveTo>
                    <a:cubicBezTo>
                      <a:pt x="38" y="732"/>
                      <a:pt x="139" y="555"/>
                      <a:pt x="265" y="429"/>
                    </a:cubicBezTo>
                    <a:cubicBezTo>
                      <a:pt x="404" y="303"/>
                      <a:pt x="605" y="77"/>
                      <a:pt x="794" y="39"/>
                    </a:cubicBezTo>
                    <a:cubicBezTo>
                      <a:pt x="983" y="1"/>
                      <a:pt x="1210" y="102"/>
                      <a:pt x="1399" y="215"/>
                    </a:cubicBezTo>
                    <a:cubicBezTo>
                      <a:pt x="1576" y="341"/>
                      <a:pt x="1815" y="669"/>
                      <a:pt x="1891" y="770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1"/>
              <p:cNvSpPr/>
              <p:nvPr/>
            </p:nvSpPr>
            <p:spPr>
              <a:xfrm>
                <a:off x="3316950" y="1252500"/>
                <a:ext cx="40262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7940" extrusionOk="0">
                    <a:moveTo>
                      <a:pt x="7800" y="5268"/>
                    </a:moveTo>
                    <a:cubicBezTo>
                      <a:pt x="7120" y="5319"/>
                      <a:pt x="7422" y="5256"/>
                      <a:pt x="7133" y="5558"/>
                    </a:cubicBezTo>
                    <a:cubicBezTo>
                      <a:pt x="6843" y="5860"/>
                      <a:pt x="6452" y="6730"/>
                      <a:pt x="6074" y="7095"/>
                    </a:cubicBezTo>
                    <a:cubicBezTo>
                      <a:pt x="5696" y="7448"/>
                      <a:pt x="5280" y="7599"/>
                      <a:pt x="4864" y="7738"/>
                    </a:cubicBezTo>
                    <a:cubicBezTo>
                      <a:pt x="4448" y="7877"/>
                      <a:pt x="3982" y="7940"/>
                      <a:pt x="3592" y="7914"/>
                    </a:cubicBezTo>
                    <a:cubicBezTo>
                      <a:pt x="3201" y="7902"/>
                      <a:pt x="2886" y="7839"/>
                      <a:pt x="2533" y="7637"/>
                    </a:cubicBezTo>
                    <a:cubicBezTo>
                      <a:pt x="2168" y="7436"/>
                      <a:pt x="1727" y="6969"/>
                      <a:pt x="1462" y="6705"/>
                    </a:cubicBezTo>
                    <a:cubicBezTo>
                      <a:pt x="1210" y="6440"/>
                      <a:pt x="1147" y="6049"/>
                      <a:pt x="983" y="6049"/>
                    </a:cubicBezTo>
                    <a:cubicBezTo>
                      <a:pt x="819" y="6049"/>
                      <a:pt x="605" y="6629"/>
                      <a:pt x="466" y="6705"/>
                    </a:cubicBezTo>
                    <a:cubicBezTo>
                      <a:pt x="328" y="6768"/>
                      <a:pt x="240" y="6654"/>
                      <a:pt x="177" y="6491"/>
                    </a:cubicBezTo>
                    <a:cubicBezTo>
                      <a:pt x="101" y="6339"/>
                      <a:pt x="0" y="6037"/>
                      <a:pt x="25" y="5760"/>
                    </a:cubicBezTo>
                    <a:cubicBezTo>
                      <a:pt x="51" y="5495"/>
                      <a:pt x="290" y="5167"/>
                      <a:pt x="340" y="4852"/>
                    </a:cubicBezTo>
                    <a:cubicBezTo>
                      <a:pt x="391" y="4537"/>
                      <a:pt x="315" y="4222"/>
                      <a:pt x="340" y="3869"/>
                    </a:cubicBezTo>
                    <a:cubicBezTo>
                      <a:pt x="366" y="3517"/>
                      <a:pt x="479" y="2987"/>
                      <a:pt x="466" y="2748"/>
                    </a:cubicBezTo>
                    <a:cubicBezTo>
                      <a:pt x="441" y="2521"/>
                      <a:pt x="227" y="2534"/>
                      <a:pt x="214" y="2445"/>
                    </a:cubicBezTo>
                    <a:cubicBezTo>
                      <a:pt x="202" y="2357"/>
                      <a:pt x="277" y="2244"/>
                      <a:pt x="366" y="2231"/>
                    </a:cubicBezTo>
                    <a:cubicBezTo>
                      <a:pt x="441" y="2219"/>
                      <a:pt x="555" y="2408"/>
                      <a:pt x="718" y="2370"/>
                    </a:cubicBezTo>
                    <a:cubicBezTo>
                      <a:pt x="870" y="2319"/>
                      <a:pt x="1109" y="2017"/>
                      <a:pt x="1298" y="1979"/>
                    </a:cubicBezTo>
                    <a:cubicBezTo>
                      <a:pt x="1487" y="1941"/>
                      <a:pt x="1764" y="2168"/>
                      <a:pt x="1840" y="2130"/>
                    </a:cubicBezTo>
                    <a:cubicBezTo>
                      <a:pt x="1916" y="2093"/>
                      <a:pt x="1853" y="1866"/>
                      <a:pt x="1777" y="1740"/>
                    </a:cubicBezTo>
                    <a:cubicBezTo>
                      <a:pt x="1701" y="1614"/>
                      <a:pt x="1462" y="1513"/>
                      <a:pt x="1399" y="1374"/>
                    </a:cubicBezTo>
                    <a:cubicBezTo>
                      <a:pt x="1348" y="1248"/>
                      <a:pt x="1323" y="1009"/>
                      <a:pt x="1424" y="958"/>
                    </a:cubicBezTo>
                    <a:cubicBezTo>
                      <a:pt x="1525" y="921"/>
                      <a:pt x="1853" y="1009"/>
                      <a:pt x="2004" y="1122"/>
                    </a:cubicBezTo>
                    <a:cubicBezTo>
                      <a:pt x="2155" y="1223"/>
                      <a:pt x="2016" y="1400"/>
                      <a:pt x="2319" y="1614"/>
                    </a:cubicBezTo>
                    <a:cubicBezTo>
                      <a:pt x="2621" y="1828"/>
                      <a:pt x="3491" y="2345"/>
                      <a:pt x="3818" y="2395"/>
                    </a:cubicBezTo>
                    <a:cubicBezTo>
                      <a:pt x="4146" y="2433"/>
                      <a:pt x="4058" y="2004"/>
                      <a:pt x="4285" y="1891"/>
                    </a:cubicBezTo>
                    <a:cubicBezTo>
                      <a:pt x="4499" y="1790"/>
                      <a:pt x="5016" y="1841"/>
                      <a:pt x="5116" y="1765"/>
                    </a:cubicBezTo>
                    <a:cubicBezTo>
                      <a:pt x="5205" y="1689"/>
                      <a:pt x="4990" y="1475"/>
                      <a:pt x="4864" y="1425"/>
                    </a:cubicBezTo>
                    <a:cubicBezTo>
                      <a:pt x="4738" y="1374"/>
                      <a:pt x="4423" y="1513"/>
                      <a:pt x="4335" y="1450"/>
                    </a:cubicBezTo>
                    <a:cubicBezTo>
                      <a:pt x="4259" y="1400"/>
                      <a:pt x="4436" y="1185"/>
                      <a:pt x="4335" y="1122"/>
                    </a:cubicBezTo>
                    <a:cubicBezTo>
                      <a:pt x="4234" y="1047"/>
                      <a:pt x="3755" y="1059"/>
                      <a:pt x="3743" y="1009"/>
                    </a:cubicBezTo>
                    <a:cubicBezTo>
                      <a:pt x="3718" y="971"/>
                      <a:pt x="4209" y="946"/>
                      <a:pt x="4196" y="858"/>
                    </a:cubicBezTo>
                    <a:cubicBezTo>
                      <a:pt x="4184" y="769"/>
                      <a:pt x="3680" y="517"/>
                      <a:pt x="3680" y="467"/>
                    </a:cubicBezTo>
                    <a:cubicBezTo>
                      <a:pt x="3667" y="417"/>
                      <a:pt x="4133" y="618"/>
                      <a:pt x="4171" y="543"/>
                    </a:cubicBezTo>
                    <a:cubicBezTo>
                      <a:pt x="4209" y="480"/>
                      <a:pt x="3844" y="51"/>
                      <a:pt x="3881" y="51"/>
                    </a:cubicBezTo>
                    <a:cubicBezTo>
                      <a:pt x="3919" y="51"/>
                      <a:pt x="4297" y="580"/>
                      <a:pt x="4398" y="568"/>
                    </a:cubicBezTo>
                    <a:cubicBezTo>
                      <a:pt x="4511" y="568"/>
                      <a:pt x="4474" y="1"/>
                      <a:pt x="4524" y="1"/>
                    </a:cubicBezTo>
                    <a:cubicBezTo>
                      <a:pt x="4587" y="1"/>
                      <a:pt x="4549" y="366"/>
                      <a:pt x="4738" y="593"/>
                    </a:cubicBezTo>
                    <a:cubicBezTo>
                      <a:pt x="4927" y="832"/>
                      <a:pt x="5507" y="1160"/>
                      <a:pt x="5671" y="1400"/>
                    </a:cubicBezTo>
                    <a:cubicBezTo>
                      <a:pt x="5835" y="1652"/>
                      <a:pt x="5683" y="1828"/>
                      <a:pt x="5721" y="2080"/>
                    </a:cubicBezTo>
                    <a:cubicBezTo>
                      <a:pt x="5759" y="2332"/>
                      <a:pt x="5822" y="2735"/>
                      <a:pt x="5910" y="2912"/>
                    </a:cubicBezTo>
                    <a:cubicBezTo>
                      <a:pt x="5986" y="3088"/>
                      <a:pt x="6137" y="3126"/>
                      <a:pt x="6238" y="3139"/>
                    </a:cubicBezTo>
                    <a:cubicBezTo>
                      <a:pt x="6339" y="3164"/>
                      <a:pt x="6276" y="2798"/>
                      <a:pt x="6490" y="3013"/>
                    </a:cubicBezTo>
                    <a:cubicBezTo>
                      <a:pt x="6691" y="3227"/>
                      <a:pt x="7170" y="4147"/>
                      <a:pt x="7485" y="4411"/>
                    </a:cubicBezTo>
                    <a:cubicBezTo>
                      <a:pt x="7800" y="4676"/>
                      <a:pt x="7536" y="4537"/>
                      <a:pt x="8367" y="4600"/>
                    </a:cubicBezTo>
                    <a:cubicBezTo>
                      <a:pt x="9199" y="4651"/>
                      <a:pt x="11480" y="4827"/>
                      <a:pt x="12488" y="4752"/>
                    </a:cubicBezTo>
                    <a:cubicBezTo>
                      <a:pt x="13509" y="4676"/>
                      <a:pt x="14051" y="4273"/>
                      <a:pt x="14454" y="4134"/>
                    </a:cubicBezTo>
                    <a:cubicBezTo>
                      <a:pt x="14845" y="3983"/>
                      <a:pt x="14618" y="3945"/>
                      <a:pt x="14870" y="3895"/>
                    </a:cubicBezTo>
                    <a:cubicBezTo>
                      <a:pt x="15109" y="3844"/>
                      <a:pt x="15752" y="3769"/>
                      <a:pt x="15928" y="3819"/>
                    </a:cubicBezTo>
                    <a:cubicBezTo>
                      <a:pt x="16105" y="3869"/>
                      <a:pt x="16029" y="4134"/>
                      <a:pt x="15928" y="4184"/>
                    </a:cubicBezTo>
                    <a:cubicBezTo>
                      <a:pt x="15828" y="4235"/>
                      <a:pt x="15802" y="3920"/>
                      <a:pt x="15323" y="4109"/>
                    </a:cubicBezTo>
                    <a:cubicBezTo>
                      <a:pt x="14845" y="4285"/>
                      <a:pt x="13748" y="5054"/>
                      <a:pt x="13055" y="5243"/>
                    </a:cubicBezTo>
                    <a:cubicBezTo>
                      <a:pt x="12362" y="5445"/>
                      <a:pt x="12072" y="5268"/>
                      <a:pt x="11203" y="5268"/>
                    </a:cubicBezTo>
                    <a:cubicBezTo>
                      <a:pt x="10321" y="5281"/>
                      <a:pt x="8481" y="5230"/>
                      <a:pt x="7800" y="5268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1"/>
              <p:cNvSpPr/>
              <p:nvPr/>
            </p:nvSpPr>
            <p:spPr>
              <a:xfrm>
                <a:off x="3316950" y="1252500"/>
                <a:ext cx="40262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105" h="7940" fill="none" extrusionOk="0">
                    <a:moveTo>
                      <a:pt x="7800" y="5268"/>
                    </a:moveTo>
                    <a:cubicBezTo>
                      <a:pt x="7120" y="5319"/>
                      <a:pt x="7422" y="5256"/>
                      <a:pt x="7133" y="5558"/>
                    </a:cubicBezTo>
                    <a:cubicBezTo>
                      <a:pt x="6843" y="5860"/>
                      <a:pt x="6452" y="6730"/>
                      <a:pt x="6074" y="7095"/>
                    </a:cubicBezTo>
                    <a:cubicBezTo>
                      <a:pt x="5696" y="7448"/>
                      <a:pt x="5280" y="7599"/>
                      <a:pt x="4864" y="7738"/>
                    </a:cubicBezTo>
                    <a:cubicBezTo>
                      <a:pt x="4448" y="7877"/>
                      <a:pt x="3982" y="7940"/>
                      <a:pt x="3592" y="7914"/>
                    </a:cubicBezTo>
                    <a:cubicBezTo>
                      <a:pt x="3201" y="7902"/>
                      <a:pt x="2886" y="7839"/>
                      <a:pt x="2533" y="7637"/>
                    </a:cubicBezTo>
                    <a:cubicBezTo>
                      <a:pt x="2168" y="7436"/>
                      <a:pt x="1727" y="6969"/>
                      <a:pt x="1462" y="6705"/>
                    </a:cubicBezTo>
                    <a:cubicBezTo>
                      <a:pt x="1210" y="6440"/>
                      <a:pt x="1147" y="6049"/>
                      <a:pt x="983" y="6049"/>
                    </a:cubicBezTo>
                    <a:cubicBezTo>
                      <a:pt x="819" y="6049"/>
                      <a:pt x="605" y="6629"/>
                      <a:pt x="466" y="6705"/>
                    </a:cubicBezTo>
                    <a:cubicBezTo>
                      <a:pt x="328" y="6768"/>
                      <a:pt x="240" y="6654"/>
                      <a:pt x="177" y="6491"/>
                    </a:cubicBezTo>
                    <a:cubicBezTo>
                      <a:pt x="101" y="6339"/>
                      <a:pt x="0" y="6037"/>
                      <a:pt x="25" y="5760"/>
                    </a:cubicBezTo>
                    <a:cubicBezTo>
                      <a:pt x="51" y="5495"/>
                      <a:pt x="290" y="5167"/>
                      <a:pt x="340" y="4852"/>
                    </a:cubicBezTo>
                    <a:cubicBezTo>
                      <a:pt x="391" y="4537"/>
                      <a:pt x="315" y="4222"/>
                      <a:pt x="340" y="3869"/>
                    </a:cubicBezTo>
                    <a:cubicBezTo>
                      <a:pt x="366" y="3517"/>
                      <a:pt x="479" y="2987"/>
                      <a:pt x="466" y="2748"/>
                    </a:cubicBezTo>
                    <a:cubicBezTo>
                      <a:pt x="441" y="2521"/>
                      <a:pt x="227" y="2534"/>
                      <a:pt x="214" y="2445"/>
                    </a:cubicBezTo>
                    <a:cubicBezTo>
                      <a:pt x="202" y="2357"/>
                      <a:pt x="277" y="2244"/>
                      <a:pt x="366" y="2231"/>
                    </a:cubicBezTo>
                    <a:cubicBezTo>
                      <a:pt x="441" y="2219"/>
                      <a:pt x="555" y="2408"/>
                      <a:pt x="718" y="2370"/>
                    </a:cubicBezTo>
                    <a:cubicBezTo>
                      <a:pt x="870" y="2319"/>
                      <a:pt x="1109" y="2017"/>
                      <a:pt x="1298" y="1979"/>
                    </a:cubicBezTo>
                    <a:cubicBezTo>
                      <a:pt x="1487" y="1941"/>
                      <a:pt x="1764" y="2168"/>
                      <a:pt x="1840" y="2130"/>
                    </a:cubicBezTo>
                    <a:cubicBezTo>
                      <a:pt x="1916" y="2093"/>
                      <a:pt x="1853" y="1866"/>
                      <a:pt x="1777" y="1740"/>
                    </a:cubicBezTo>
                    <a:cubicBezTo>
                      <a:pt x="1701" y="1614"/>
                      <a:pt x="1462" y="1513"/>
                      <a:pt x="1399" y="1374"/>
                    </a:cubicBezTo>
                    <a:cubicBezTo>
                      <a:pt x="1348" y="1248"/>
                      <a:pt x="1323" y="1009"/>
                      <a:pt x="1424" y="958"/>
                    </a:cubicBezTo>
                    <a:cubicBezTo>
                      <a:pt x="1525" y="921"/>
                      <a:pt x="1853" y="1009"/>
                      <a:pt x="2004" y="1122"/>
                    </a:cubicBezTo>
                    <a:cubicBezTo>
                      <a:pt x="2155" y="1223"/>
                      <a:pt x="2016" y="1400"/>
                      <a:pt x="2319" y="1614"/>
                    </a:cubicBezTo>
                    <a:cubicBezTo>
                      <a:pt x="2621" y="1828"/>
                      <a:pt x="3491" y="2345"/>
                      <a:pt x="3818" y="2395"/>
                    </a:cubicBezTo>
                    <a:cubicBezTo>
                      <a:pt x="4146" y="2433"/>
                      <a:pt x="4058" y="2004"/>
                      <a:pt x="4285" y="1891"/>
                    </a:cubicBezTo>
                    <a:cubicBezTo>
                      <a:pt x="4499" y="1790"/>
                      <a:pt x="5016" y="1841"/>
                      <a:pt x="5116" y="1765"/>
                    </a:cubicBezTo>
                    <a:cubicBezTo>
                      <a:pt x="5205" y="1689"/>
                      <a:pt x="4990" y="1475"/>
                      <a:pt x="4864" y="1425"/>
                    </a:cubicBezTo>
                    <a:cubicBezTo>
                      <a:pt x="4738" y="1374"/>
                      <a:pt x="4423" y="1513"/>
                      <a:pt x="4335" y="1450"/>
                    </a:cubicBezTo>
                    <a:cubicBezTo>
                      <a:pt x="4259" y="1400"/>
                      <a:pt x="4436" y="1185"/>
                      <a:pt x="4335" y="1122"/>
                    </a:cubicBezTo>
                    <a:cubicBezTo>
                      <a:pt x="4234" y="1047"/>
                      <a:pt x="3755" y="1059"/>
                      <a:pt x="3743" y="1009"/>
                    </a:cubicBezTo>
                    <a:cubicBezTo>
                      <a:pt x="3718" y="971"/>
                      <a:pt x="4209" y="946"/>
                      <a:pt x="4196" y="858"/>
                    </a:cubicBezTo>
                    <a:cubicBezTo>
                      <a:pt x="4184" y="769"/>
                      <a:pt x="3680" y="517"/>
                      <a:pt x="3680" y="467"/>
                    </a:cubicBezTo>
                    <a:cubicBezTo>
                      <a:pt x="3667" y="417"/>
                      <a:pt x="4133" y="618"/>
                      <a:pt x="4171" y="543"/>
                    </a:cubicBezTo>
                    <a:cubicBezTo>
                      <a:pt x="4209" y="480"/>
                      <a:pt x="3844" y="51"/>
                      <a:pt x="3881" y="51"/>
                    </a:cubicBezTo>
                    <a:cubicBezTo>
                      <a:pt x="3919" y="51"/>
                      <a:pt x="4297" y="580"/>
                      <a:pt x="4398" y="568"/>
                    </a:cubicBezTo>
                    <a:cubicBezTo>
                      <a:pt x="4511" y="568"/>
                      <a:pt x="4474" y="1"/>
                      <a:pt x="4524" y="1"/>
                    </a:cubicBezTo>
                    <a:cubicBezTo>
                      <a:pt x="4587" y="1"/>
                      <a:pt x="4549" y="366"/>
                      <a:pt x="4738" y="593"/>
                    </a:cubicBezTo>
                    <a:cubicBezTo>
                      <a:pt x="4927" y="832"/>
                      <a:pt x="5507" y="1160"/>
                      <a:pt x="5671" y="1400"/>
                    </a:cubicBezTo>
                    <a:cubicBezTo>
                      <a:pt x="5835" y="1652"/>
                      <a:pt x="5683" y="1828"/>
                      <a:pt x="5721" y="2080"/>
                    </a:cubicBezTo>
                    <a:cubicBezTo>
                      <a:pt x="5759" y="2332"/>
                      <a:pt x="5822" y="2735"/>
                      <a:pt x="5910" y="2912"/>
                    </a:cubicBezTo>
                    <a:cubicBezTo>
                      <a:pt x="5986" y="3088"/>
                      <a:pt x="6137" y="3126"/>
                      <a:pt x="6238" y="3139"/>
                    </a:cubicBezTo>
                    <a:cubicBezTo>
                      <a:pt x="6339" y="3164"/>
                      <a:pt x="6276" y="2798"/>
                      <a:pt x="6490" y="3013"/>
                    </a:cubicBezTo>
                    <a:cubicBezTo>
                      <a:pt x="6691" y="3227"/>
                      <a:pt x="7170" y="4147"/>
                      <a:pt x="7485" y="4411"/>
                    </a:cubicBezTo>
                    <a:cubicBezTo>
                      <a:pt x="7800" y="4676"/>
                      <a:pt x="7536" y="4537"/>
                      <a:pt x="8367" y="4600"/>
                    </a:cubicBezTo>
                    <a:cubicBezTo>
                      <a:pt x="9199" y="4651"/>
                      <a:pt x="11480" y="4827"/>
                      <a:pt x="12488" y="4752"/>
                    </a:cubicBezTo>
                    <a:cubicBezTo>
                      <a:pt x="13509" y="4676"/>
                      <a:pt x="14051" y="4273"/>
                      <a:pt x="14454" y="4134"/>
                    </a:cubicBezTo>
                    <a:cubicBezTo>
                      <a:pt x="14845" y="3983"/>
                      <a:pt x="14618" y="3945"/>
                      <a:pt x="14870" y="3895"/>
                    </a:cubicBezTo>
                    <a:cubicBezTo>
                      <a:pt x="15109" y="3844"/>
                      <a:pt x="15752" y="3769"/>
                      <a:pt x="15928" y="3819"/>
                    </a:cubicBezTo>
                    <a:cubicBezTo>
                      <a:pt x="16105" y="3869"/>
                      <a:pt x="16029" y="4134"/>
                      <a:pt x="15928" y="4184"/>
                    </a:cubicBezTo>
                    <a:cubicBezTo>
                      <a:pt x="15828" y="4235"/>
                      <a:pt x="15802" y="3920"/>
                      <a:pt x="15323" y="4109"/>
                    </a:cubicBezTo>
                    <a:cubicBezTo>
                      <a:pt x="14845" y="4285"/>
                      <a:pt x="13748" y="5054"/>
                      <a:pt x="13055" y="5243"/>
                    </a:cubicBezTo>
                    <a:cubicBezTo>
                      <a:pt x="12362" y="5445"/>
                      <a:pt x="12072" y="5268"/>
                      <a:pt x="11203" y="5268"/>
                    </a:cubicBezTo>
                    <a:cubicBezTo>
                      <a:pt x="10321" y="5281"/>
                      <a:pt x="8481" y="5230"/>
                      <a:pt x="7800" y="5268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1"/>
              <p:cNvSpPr/>
              <p:nvPr/>
            </p:nvSpPr>
            <p:spPr>
              <a:xfrm>
                <a:off x="3364200" y="1347650"/>
                <a:ext cx="11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707" extrusionOk="0">
                    <a:moveTo>
                      <a:pt x="76" y="656"/>
                    </a:moveTo>
                    <a:cubicBezTo>
                      <a:pt x="13" y="618"/>
                      <a:pt x="0" y="353"/>
                      <a:pt x="51" y="240"/>
                    </a:cubicBezTo>
                    <a:cubicBezTo>
                      <a:pt x="101" y="139"/>
                      <a:pt x="328" y="0"/>
                      <a:pt x="391" y="38"/>
                    </a:cubicBezTo>
                    <a:cubicBezTo>
                      <a:pt x="441" y="76"/>
                      <a:pt x="467" y="378"/>
                      <a:pt x="404" y="479"/>
                    </a:cubicBezTo>
                    <a:cubicBezTo>
                      <a:pt x="353" y="580"/>
                      <a:pt x="139" y="706"/>
                      <a:pt x="76" y="6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1"/>
              <p:cNvSpPr/>
              <p:nvPr/>
            </p:nvSpPr>
            <p:spPr>
              <a:xfrm>
                <a:off x="3364200" y="1347650"/>
                <a:ext cx="11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707" fill="none" extrusionOk="0">
                    <a:moveTo>
                      <a:pt x="76" y="656"/>
                    </a:moveTo>
                    <a:cubicBezTo>
                      <a:pt x="13" y="618"/>
                      <a:pt x="0" y="353"/>
                      <a:pt x="51" y="240"/>
                    </a:cubicBezTo>
                    <a:cubicBezTo>
                      <a:pt x="101" y="139"/>
                      <a:pt x="328" y="0"/>
                      <a:pt x="391" y="38"/>
                    </a:cubicBezTo>
                    <a:cubicBezTo>
                      <a:pt x="441" y="76"/>
                      <a:pt x="467" y="378"/>
                      <a:pt x="404" y="479"/>
                    </a:cubicBezTo>
                    <a:cubicBezTo>
                      <a:pt x="353" y="580"/>
                      <a:pt x="139" y="706"/>
                      <a:pt x="76" y="656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1"/>
              <p:cNvSpPr/>
              <p:nvPr/>
            </p:nvSpPr>
            <p:spPr>
              <a:xfrm>
                <a:off x="3331750" y="13385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extrusionOk="0">
                    <a:moveTo>
                      <a:pt x="101" y="644"/>
                    </a:moveTo>
                    <a:cubicBezTo>
                      <a:pt x="51" y="606"/>
                      <a:pt x="0" y="127"/>
                      <a:pt x="38" y="64"/>
                    </a:cubicBezTo>
                    <a:cubicBezTo>
                      <a:pt x="76" y="1"/>
                      <a:pt x="303" y="177"/>
                      <a:pt x="315" y="278"/>
                    </a:cubicBezTo>
                    <a:cubicBezTo>
                      <a:pt x="315" y="366"/>
                      <a:pt x="152" y="669"/>
                      <a:pt x="10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1"/>
              <p:cNvSpPr/>
              <p:nvPr/>
            </p:nvSpPr>
            <p:spPr>
              <a:xfrm>
                <a:off x="3331750" y="1338500"/>
                <a:ext cx="79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669" fill="none" extrusionOk="0">
                    <a:moveTo>
                      <a:pt x="101" y="644"/>
                    </a:moveTo>
                    <a:cubicBezTo>
                      <a:pt x="51" y="606"/>
                      <a:pt x="0" y="127"/>
                      <a:pt x="38" y="64"/>
                    </a:cubicBezTo>
                    <a:cubicBezTo>
                      <a:pt x="76" y="1"/>
                      <a:pt x="303" y="177"/>
                      <a:pt x="315" y="278"/>
                    </a:cubicBezTo>
                    <a:cubicBezTo>
                      <a:pt x="315" y="366"/>
                      <a:pt x="152" y="669"/>
                      <a:pt x="101" y="644"/>
                    </a:cubicBezTo>
                    <a:close/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1"/>
              <p:cNvSpPr/>
              <p:nvPr/>
            </p:nvSpPr>
            <p:spPr>
              <a:xfrm>
                <a:off x="3371750" y="1370650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extrusionOk="0">
                    <a:moveTo>
                      <a:pt x="39" y="542"/>
                    </a:moveTo>
                    <a:cubicBezTo>
                      <a:pt x="51" y="668"/>
                      <a:pt x="1" y="1034"/>
                      <a:pt x="64" y="1273"/>
                    </a:cubicBezTo>
                    <a:cubicBezTo>
                      <a:pt x="139" y="1512"/>
                      <a:pt x="354" y="1815"/>
                      <a:pt x="454" y="1954"/>
                    </a:cubicBezTo>
                    <a:cubicBezTo>
                      <a:pt x="555" y="2092"/>
                      <a:pt x="606" y="2092"/>
                      <a:pt x="669" y="2105"/>
                    </a:cubicBezTo>
                    <a:cubicBezTo>
                      <a:pt x="744" y="2117"/>
                      <a:pt x="807" y="2080"/>
                      <a:pt x="883" y="2004"/>
                    </a:cubicBezTo>
                    <a:cubicBezTo>
                      <a:pt x="946" y="1916"/>
                      <a:pt x="1034" y="1815"/>
                      <a:pt x="1059" y="1613"/>
                    </a:cubicBezTo>
                    <a:cubicBezTo>
                      <a:pt x="1097" y="1412"/>
                      <a:pt x="1110" y="1071"/>
                      <a:pt x="1047" y="807"/>
                    </a:cubicBezTo>
                    <a:cubicBezTo>
                      <a:pt x="984" y="542"/>
                      <a:pt x="744" y="139"/>
                      <a:pt x="694" y="0"/>
                    </a:cubicBez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1"/>
              <p:cNvSpPr/>
              <p:nvPr/>
            </p:nvSpPr>
            <p:spPr>
              <a:xfrm>
                <a:off x="3371750" y="1370650"/>
                <a:ext cx="27750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118" fill="none" extrusionOk="0">
                    <a:moveTo>
                      <a:pt x="39" y="542"/>
                    </a:moveTo>
                    <a:cubicBezTo>
                      <a:pt x="51" y="668"/>
                      <a:pt x="1" y="1034"/>
                      <a:pt x="64" y="1273"/>
                    </a:cubicBezTo>
                    <a:cubicBezTo>
                      <a:pt x="139" y="1512"/>
                      <a:pt x="354" y="1815"/>
                      <a:pt x="454" y="1954"/>
                    </a:cubicBezTo>
                    <a:cubicBezTo>
                      <a:pt x="555" y="2092"/>
                      <a:pt x="606" y="2092"/>
                      <a:pt x="669" y="2105"/>
                    </a:cubicBezTo>
                    <a:cubicBezTo>
                      <a:pt x="744" y="2117"/>
                      <a:pt x="807" y="2080"/>
                      <a:pt x="883" y="2004"/>
                    </a:cubicBezTo>
                    <a:cubicBezTo>
                      <a:pt x="946" y="1916"/>
                      <a:pt x="1034" y="1815"/>
                      <a:pt x="1059" y="1613"/>
                    </a:cubicBezTo>
                    <a:cubicBezTo>
                      <a:pt x="1097" y="1412"/>
                      <a:pt x="1110" y="1071"/>
                      <a:pt x="1047" y="807"/>
                    </a:cubicBezTo>
                    <a:cubicBezTo>
                      <a:pt x="984" y="542"/>
                      <a:pt x="744" y="139"/>
                      <a:pt x="694" y="0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1"/>
              <p:cNvSpPr/>
              <p:nvPr/>
            </p:nvSpPr>
            <p:spPr>
              <a:xfrm>
                <a:off x="3328600" y="1301025"/>
                <a:ext cx="472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95" extrusionOk="0">
                    <a:moveTo>
                      <a:pt x="0" y="794"/>
                    </a:moveTo>
                    <a:cubicBezTo>
                      <a:pt x="38" y="731"/>
                      <a:pt x="139" y="555"/>
                      <a:pt x="265" y="429"/>
                    </a:cubicBezTo>
                    <a:cubicBezTo>
                      <a:pt x="404" y="303"/>
                      <a:pt x="605" y="76"/>
                      <a:pt x="794" y="38"/>
                    </a:cubicBezTo>
                    <a:cubicBezTo>
                      <a:pt x="983" y="0"/>
                      <a:pt x="1210" y="101"/>
                      <a:pt x="1399" y="215"/>
                    </a:cubicBezTo>
                    <a:cubicBezTo>
                      <a:pt x="1576" y="341"/>
                      <a:pt x="1815" y="668"/>
                      <a:pt x="1891" y="769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1"/>
              <p:cNvSpPr/>
              <p:nvPr/>
            </p:nvSpPr>
            <p:spPr>
              <a:xfrm>
                <a:off x="3328600" y="1301025"/>
                <a:ext cx="47275" cy="19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795" fill="none" extrusionOk="0">
                    <a:moveTo>
                      <a:pt x="0" y="794"/>
                    </a:moveTo>
                    <a:cubicBezTo>
                      <a:pt x="38" y="731"/>
                      <a:pt x="139" y="555"/>
                      <a:pt x="265" y="429"/>
                    </a:cubicBezTo>
                    <a:cubicBezTo>
                      <a:pt x="404" y="303"/>
                      <a:pt x="605" y="76"/>
                      <a:pt x="794" y="38"/>
                    </a:cubicBezTo>
                    <a:cubicBezTo>
                      <a:pt x="983" y="0"/>
                      <a:pt x="1210" y="101"/>
                      <a:pt x="1399" y="215"/>
                    </a:cubicBezTo>
                    <a:cubicBezTo>
                      <a:pt x="1576" y="341"/>
                      <a:pt x="1815" y="668"/>
                      <a:pt x="1891" y="769"/>
                    </a:cubicBezTo>
                  </a:path>
                </a:pathLst>
              </a:custGeom>
              <a:noFill/>
              <a:ln w="119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1"/>
              <p:cNvSpPr/>
              <p:nvPr/>
            </p:nvSpPr>
            <p:spPr>
              <a:xfrm>
                <a:off x="3371750" y="1271400"/>
                <a:ext cx="156300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15" extrusionOk="0">
                    <a:moveTo>
                      <a:pt x="1" y="732"/>
                    </a:moveTo>
                    <a:lnTo>
                      <a:pt x="744" y="1"/>
                    </a:lnTo>
                    <a:lnTo>
                      <a:pt x="3126" y="2458"/>
                    </a:lnTo>
                    <a:lnTo>
                      <a:pt x="5495" y="1"/>
                    </a:lnTo>
                    <a:lnTo>
                      <a:pt x="6251" y="732"/>
                    </a:lnTo>
                    <a:lnTo>
                      <a:pt x="3844" y="3214"/>
                    </a:lnTo>
                    <a:lnTo>
                      <a:pt x="6251" y="5684"/>
                    </a:lnTo>
                    <a:lnTo>
                      <a:pt x="5495" y="6415"/>
                    </a:lnTo>
                    <a:lnTo>
                      <a:pt x="3126" y="3958"/>
                    </a:lnTo>
                    <a:lnTo>
                      <a:pt x="744" y="6415"/>
                    </a:lnTo>
                    <a:lnTo>
                      <a:pt x="1" y="5684"/>
                    </a:lnTo>
                    <a:lnTo>
                      <a:pt x="2395" y="321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1"/>
              <p:cNvSpPr/>
              <p:nvPr/>
            </p:nvSpPr>
            <p:spPr>
              <a:xfrm>
                <a:off x="3371750" y="1271400"/>
                <a:ext cx="156300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15" fill="none" extrusionOk="0">
                    <a:moveTo>
                      <a:pt x="1" y="732"/>
                    </a:moveTo>
                    <a:lnTo>
                      <a:pt x="744" y="1"/>
                    </a:lnTo>
                    <a:lnTo>
                      <a:pt x="3126" y="2458"/>
                    </a:lnTo>
                    <a:lnTo>
                      <a:pt x="5495" y="1"/>
                    </a:lnTo>
                    <a:lnTo>
                      <a:pt x="6251" y="732"/>
                    </a:lnTo>
                    <a:lnTo>
                      <a:pt x="3844" y="3214"/>
                    </a:lnTo>
                    <a:lnTo>
                      <a:pt x="6251" y="5684"/>
                    </a:lnTo>
                    <a:lnTo>
                      <a:pt x="5495" y="6415"/>
                    </a:lnTo>
                    <a:lnTo>
                      <a:pt x="3126" y="3958"/>
                    </a:lnTo>
                    <a:lnTo>
                      <a:pt x="744" y="6415"/>
                    </a:lnTo>
                    <a:lnTo>
                      <a:pt x="1" y="5684"/>
                    </a:lnTo>
                    <a:lnTo>
                      <a:pt x="2395" y="3214"/>
                    </a:lnTo>
                    <a:close/>
                  </a:path>
                </a:pathLst>
              </a:custGeom>
              <a:noFill/>
              <a:ln w="4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1"/>
              <p:cNvSpPr/>
              <p:nvPr/>
            </p:nvSpPr>
            <p:spPr>
              <a:xfrm>
                <a:off x="2870525" y="1287800"/>
                <a:ext cx="156300" cy="1600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02" extrusionOk="0">
                    <a:moveTo>
                      <a:pt x="1" y="731"/>
                    </a:moveTo>
                    <a:lnTo>
                      <a:pt x="757" y="0"/>
                    </a:lnTo>
                    <a:lnTo>
                      <a:pt x="3126" y="2457"/>
                    </a:lnTo>
                    <a:lnTo>
                      <a:pt x="5508" y="0"/>
                    </a:lnTo>
                    <a:lnTo>
                      <a:pt x="6251" y="731"/>
                    </a:lnTo>
                    <a:lnTo>
                      <a:pt x="3857" y="3201"/>
                    </a:lnTo>
                    <a:lnTo>
                      <a:pt x="6251" y="5683"/>
                    </a:lnTo>
                    <a:lnTo>
                      <a:pt x="5508" y="6402"/>
                    </a:lnTo>
                    <a:lnTo>
                      <a:pt x="3126" y="3957"/>
                    </a:lnTo>
                    <a:lnTo>
                      <a:pt x="757" y="6402"/>
                    </a:lnTo>
                    <a:lnTo>
                      <a:pt x="1" y="5683"/>
                    </a:lnTo>
                    <a:lnTo>
                      <a:pt x="2408" y="320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1"/>
              <p:cNvSpPr/>
              <p:nvPr/>
            </p:nvSpPr>
            <p:spPr>
              <a:xfrm>
                <a:off x="2870525" y="1287800"/>
                <a:ext cx="156300" cy="1600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02" fill="none" extrusionOk="0">
                    <a:moveTo>
                      <a:pt x="1" y="731"/>
                    </a:moveTo>
                    <a:lnTo>
                      <a:pt x="757" y="0"/>
                    </a:lnTo>
                    <a:lnTo>
                      <a:pt x="3126" y="2457"/>
                    </a:lnTo>
                    <a:lnTo>
                      <a:pt x="5508" y="0"/>
                    </a:lnTo>
                    <a:lnTo>
                      <a:pt x="6251" y="731"/>
                    </a:lnTo>
                    <a:lnTo>
                      <a:pt x="3857" y="3201"/>
                    </a:lnTo>
                    <a:lnTo>
                      <a:pt x="6251" y="5683"/>
                    </a:lnTo>
                    <a:lnTo>
                      <a:pt x="5508" y="6402"/>
                    </a:lnTo>
                    <a:lnTo>
                      <a:pt x="3126" y="3957"/>
                    </a:lnTo>
                    <a:lnTo>
                      <a:pt x="757" y="6402"/>
                    </a:lnTo>
                    <a:lnTo>
                      <a:pt x="1" y="5683"/>
                    </a:lnTo>
                    <a:lnTo>
                      <a:pt x="2408" y="3201"/>
                    </a:lnTo>
                    <a:close/>
                  </a:path>
                </a:pathLst>
              </a:custGeom>
              <a:noFill/>
              <a:ln w="4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1"/>
              <p:cNvSpPr/>
              <p:nvPr/>
            </p:nvSpPr>
            <p:spPr>
              <a:xfrm>
                <a:off x="3371750" y="1450675"/>
                <a:ext cx="156300" cy="1600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02" extrusionOk="0">
                    <a:moveTo>
                      <a:pt x="1" y="718"/>
                    </a:moveTo>
                    <a:lnTo>
                      <a:pt x="744" y="0"/>
                    </a:lnTo>
                    <a:lnTo>
                      <a:pt x="3126" y="2445"/>
                    </a:lnTo>
                    <a:lnTo>
                      <a:pt x="5495" y="0"/>
                    </a:lnTo>
                    <a:lnTo>
                      <a:pt x="6251" y="718"/>
                    </a:lnTo>
                    <a:lnTo>
                      <a:pt x="3844" y="3201"/>
                    </a:lnTo>
                    <a:lnTo>
                      <a:pt x="6251" y="5671"/>
                    </a:lnTo>
                    <a:lnTo>
                      <a:pt x="5495" y="6402"/>
                    </a:lnTo>
                    <a:lnTo>
                      <a:pt x="3126" y="3944"/>
                    </a:lnTo>
                    <a:lnTo>
                      <a:pt x="744" y="6402"/>
                    </a:lnTo>
                    <a:lnTo>
                      <a:pt x="1" y="5671"/>
                    </a:lnTo>
                    <a:lnTo>
                      <a:pt x="2395" y="320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3371750" y="1450675"/>
                <a:ext cx="156300" cy="1600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402" fill="none" extrusionOk="0">
                    <a:moveTo>
                      <a:pt x="1" y="718"/>
                    </a:moveTo>
                    <a:lnTo>
                      <a:pt x="744" y="0"/>
                    </a:lnTo>
                    <a:lnTo>
                      <a:pt x="3126" y="2445"/>
                    </a:lnTo>
                    <a:lnTo>
                      <a:pt x="5495" y="0"/>
                    </a:lnTo>
                    <a:lnTo>
                      <a:pt x="6251" y="718"/>
                    </a:lnTo>
                    <a:lnTo>
                      <a:pt x="3844" y="3201"/>
                    </a:lnTo>
                    <a:lnTo>
                      <a:pt x="6251" y="5671"/>
                    </a:lnTo>
                    <a:lnTo>
                      <a:pt x="5495" y="6402"/>
                    </a:lnTo>
                    <a:lnTo>
                      <a:pt x="3126" y="3944"/>
                    </a:lnTo>
                    <a:lnTo>
                      <a:pt x="744" y="6402"/>
                    </a:lnTo>
                    <a:lnTo>
                      <a:pt x="1" y="5671"/>
                    </a:lnTo>
                    <a:lnTo>
                      <a:pt x="2395" y="3201"/>
                    </a:lnTo>
                    <a:close/>
                  </a:path>
                </a:pathLst>
              </a:custGeom>
              <a:noFill/>
              <a:ln w="41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087" name="Google Shape;1087;p21"/>
            <p:cNvCxnSpPr/>
            <p:nvPr/>
          </p:nvCxnSpPr>
          <p:spPr>
            <a:xfrm>
              <a:off x="2241075" y="1058425"/>
              <a:ext cx="0" cy="45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88" name="Google Shape;1088;p21"/>
            <p:cNvCxnSpPr/>
            <p:nvPr/>
          </p:nvCxnSpPr>
          <p:spPr>
            <a:xfrm>
              <a:off x="2241075" y="2346150"/>
              <a:ext cx="0" cy="45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89" name="Google Shape;1089;p21"/>
            <p:cNvCxnSpPr/>
            <p:nvPr/>
          </p:nvCxnSpPr>
          <p:spPr>
            <a:xfrm>
              <a:off x="2241075" y="3626375"/>
              <a:ext cx="0" cy="45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90" name="Google Shape;1090;p21"/>
            <p:cNvSpPr txBox="1"/>
            <p:nvPr/>
          </p:nvSpPr>
          <p:spPr>
            <a:xfrm>
              <a:off x="3623625" y="1730550"/>
              <a:ext cx="4079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2.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Mice with light fur are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more visible 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to predators. They are hunted in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greater numbers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than dark mice. 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1" name="Google Shape;1091;p21"/>
            <p:cNvSpPr txBox="1"/>
            <p:nvPr/>
          </p:nvSpPr>
          <p:spPr>
            <a:xfrm>
              <a:off x="3625900" y="397100"/>
              <a:ext cx="4079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1.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The first generation of mice has naturally more light mice than dark mice.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2" name="Google Shape;1092;p21"/>
            <p:cNvSpPr txBox="1"/>
            <p:nvPr/>
          </p:nvSpPr>
          <p:spPr>
            <a:xfrm>
              <a:off x="3623625" y="3021150"/>
              <a:ext cx="40791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3.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Only a few light mice now remain, the survivors repopulate. 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3" name="Google Shape;1093;p21"/>
            <p:cNvSpPr txBox="1"/>
            <p:nvPr/>
          </p:nvSpPr>
          <p:spPr>
            <a:xfrm>
              <a:off x="3631900" y="4077575"/>
              <a:ext cx="40791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4.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 Mice with dark fur have a much better chance of survival against predators. Over several generations, dark fur becomes </a:t>
              </a:r>
              <a:r>
                <a:rPr lang="en" sz="1300" b="1">
                  <a:latin typeface="Cambria"/>
                  <a:ea typeface="Cambria"/>
                  <a:cs typeface="Cambria"/>
                  <a:sym typeface="Cambria"/>
                </a:rPr>
                <a:t>normal </a:t>
              </a:r>
              <a:r>
                <a:rPr lang="en" sz="1300">
                  <a:latin typeface="Cambria"/>
                  <a:ea typeface="Cambria"/>
                  <a:cs typeface="Cambria"/>
                  <a:sym typeface="Cambria"/>
                </a:rPr>
                <a:t>for the population.</a:t>
              </a:r>
              <a:endParaRPr sz="1300"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4150DA-069C-8E63-86DE-581D82A44353}"/>
              </a:ext>
            </a:extLst>
          </p:cNvPr>
          <p:cNvSpPr txBox="1">
            <a:spLocks/>
          </p:cNvSpPr>
          <p:nvPr/>
        </p:nvSpPr>
        <p:spPr>
          <a:xfrm>
            <a:off x="221843" y="4913445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FF5ABE4-E0CF-2CAA-E7D6-9BB840E46677}"/>
              </a:ext>
            </a:extLst>
          </p:cNvPr>
          <p:cNvSpPr txBox="1"/>
          <p:nvPr/>
        </p:nvSpPr>
        <p:spPr>
          <a:xfrm>
            <a:off x="5874157" y="494960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46DE1-0B50-4AEA-FCEB-63DAE950C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47771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4DA05-D6FC-35EE-FF61-366046A80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72793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1125</Words>
  <Application>Microsoft Office PowerPoint</Application>
  <PresentationFormat>On-screen Show (16:9)</PresentationFormat>
  <Paragraphs>114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gg sans</vt:lpstr>
      <vt:lpstr>Times New Roman</vt:lpstr>
      <vt:lpstr>Kalam</vt:lpstr>
      <vt:lpstr>Cambria</vt:lpstr>
      <vt:lpstr>Simple Dark</vt:lpstr>
      <vt:lpstr>Edexcel IGCSE Biology 48 - Evolution</vt:lpstr>
      <vt:lpstr>Evolution  </vt:lpstr>
      <vt:lpstr>PowerPoint Presentation</vt:lpstr>
      <vt:lpstr>PowerPoint Presentation</vt:lpstr>
      <vt:lpstr>PowerPoint Presentation</vt:lpstr>
      <vt:lpstr>PowerPoint Presentation</vt:lpstr>
      <vt:lpstr>By Means of Natural Selection  </vt:lpstr>
      <vt:lpstr> The Mechanism of Natural Selection  </vt:lpstr>
      <vt:lpstr>PowerPoint Presentation</vt:lpstr>
      <vt:lpstr>Antibiotic Resistance  </vt:lpstr>
      <vt:lpstr>PowerPoint Presentation</vt:lpstr>
      <vt:lpstr>Antibiotic Resistance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2025-04-26T08:08:49Z</dcterms:modified>
</cp:coreProperties>
</file>