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eaf86a0c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eaf86a0c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eaf86a0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eaf86a0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9eaf86a0b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9eaf86a0b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eaf86a0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eaf86a0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eaf86a0b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eaf86a0b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eaf86a0c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eaf86a0c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eaf86a0c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eaf86a0c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eaf86a0c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eaf86a0c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eaf86a0c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eaf86a0c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46 - Variation in a Species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Genes, Environment and Mutation</a:t>
            </a: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Mutations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70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3.34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mutation is a rare, random change in genetic material that can be inherited.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mutation is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DNA sequence of an organism.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can lead to a new form of a gene (allele).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change can be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passed down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through generations.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mutation is said to be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inherited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Mutations are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random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Mutations can occur in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any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Mutations are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rare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general rate of mutation in humans is very low.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8" name="Google Shape;158;p22"/>
          <p:cNvGrpSpPr/>
          <p:nvPr/>
        </p:nvGrpSpPr>
        <p:grpSpPr>
          <a:xfrm>
            <a:off x="6262525" y="1152475"/>
            <a:ext cx="442375" cy="3161975"/>
            <a:chOff x="6846225" y="1122350"/>
            <a:chExt cx="442375" cy="3161975"/>
          </a:xfrm>
        </p:grpSpPr>
        <p:sp>
          <p:nvSpPr>
            <p:cNvPr id="159" name="Google Shape;159;p22"/>
            <p:cNvSpPr/>
            <p:nvPr/>
          </p:nvSpPr>
          <p:spPr>
            <a:xfrm>
              <a:off x="6846225" y="127060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extrusionOk="0">
                  <a:moveTo>
                    <a:pt x="0" y="0"/>
                  </a:moveTo>
                  <a:lnTo>
                    <a:pt x="0" y="2406"/>
                  </a:lnTo>
                  <a:lnTo>
                    <a:pt x="17694" y="2406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6846225" y="127060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2406"/>
                  </a:lnTo>
                  <a:lnTo>
                    <a:pt x="0" y="2406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6846225" y="133072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extrusionOk="0">
                  <a:moveTo>
                    <a:pt x="0" y="1"/>
                  </a:moveTo>
                  <a:lnTo>
                    <a:pt x="0" y="6312"/>
                  </a:lnTo>
                  <a:lnTo>
                    <a:pt x="17694" y="6312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6846225" y="133072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6312"/>
                  </a:lnTo>
                  <a:lnTo>
                    <a:pt x="0" y="631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6846225" y="1488500"/>
              <a:ext cx="442375" cy="278050"/>
            </a:xfrm>
            <a:custGeom>
              <a:avLst/>
              <a:gdLst/>
              <a:ahLst/>
              <a:cxnLst/>
              <a:rect l="l" t="t" r="r" b="b"/>
              <a:pathLst>
                <a:path w="17695" h="11122" extrusionOk="0">
                  <a:moveTo>
                    <a:pt x="0" y="1"/>
                  </a:moveTo>
                  <a:lnTo>
                    <a:pt x="0" y="11122"/>
                  </a:lnTo>
                  <a:lnTo>
                    <a:pt x="17694" y="11122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6846225" y="1488500"/>
              <a:ext cx="442375" cy="278050"/>
            </a:xfrm>
            <a:custGeom>
              <a:avLst/>
              <a:gdLst/>
              <a:ahLst/>
              <a:cxnLst/>
              <a:rect l="l" t="t" r="r" b="b"/>
              <a:pathLst>
                <a:path w="17695" h="11122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11122"/>
                  </a:lnTo>
                  <a:lnTo>
                    <a:pt x="0" y="1112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6846225" y="1755225"/>
              <a:ext cx="442375" cy="206600"/>
            </a:xfrm>
            <a:custGeom>
              <a:avLst/>
              <a:gdLst/>
              <a:ahLst/>
              <a:cxnLst/>
              <a:rect l="l" t="t" r="r" b="b"/>
              <a:pathLst>
                <a:path w="17695" h="8264" extrusionOk="0">
                  <a:moveTo>
                    <a:pt x="0" y="0"/>
                  </a:moveTo>
                  <a:lnTo>
                    <a:pt x="0" y="8264"/>
                  </a:lnTo>
                  <a:lnTo>
                    <a:pt x="17694" y="8264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6846225" y="1755225"/>
              <a:ext cx="442375" cy="206600"/>
            </a:xfrm>
            <a:custGeom>
              <a:avLst/>
              <a:gdLst/>
              <a:ahLst/>
              <a:cxnLst/>
              <a:rect l="l" t="t" r="r" b="b"/>
              <a:pathLst>
                <a:path w="17695" h="8264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8264"/>
                  </a:lnTo>
                  <a:lnTo>
                    <a:pt x="0" y="8264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6846225" y="1961800"/>
              <a:ext cx="442375" cy="60175"/>
            </a:xfrm>
            <a:custGeom>
              <a:avLst/>
              <a:gdLst/>
              <a:ahLst/>
              <a:cxnLst/>
              <a:rect l="l" t="t" r="r" b="b"/>
              <a:pathLst>
                <a:path w="17695" h="2407" extrusionOk="0">
                  <a:moveTo>
                    <a:pt x="0" y="1"/>
                  </a:moveTo>
                  <a:lnTo>
                    <a:pt x="0" y="2406"/>
                  </a:lnTo>
                  <a:lnTo>
                    <a:pt x="17694" y="2406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2"/>
            <p:cNvSpPr/>
            <p:nvPr/>
          </p:nvSpPr>
          <p:spPr>
            <a:xfrm>
              <a:off x="6846225" y="1961800"/>
              <a:ext cx="442375" cy="60175"/>
            </a:xfrm>
            <a:custGeom>
              <a:avLst/>
              <a:gdLst/>
              <a:ahLst/>
              <a:cxnLst/>
              <a:rect l="l" t="t" r="r" b="b"/>
              <a:pathLst>
                <a:path w="17695" h="2407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2406"/>
                  </a:lnTo>
                  <a:lnTo>
                    <a:pt x="0" y="2406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6846225" y="232320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7694" y="2405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6846225" y="232320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2405"/>
                  </a:lnTo>
                  <a:lnTo>
                    <a:pt x="0" y="2405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6846225" y="238332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extrusionOk="0">
                  <a:moveTo>
                    <a:pt x="0" y="0"/>
                  </a:moveTo>
                  <a:lnTo>
                    <a:pt x="0" y="6311"/>
                  </a:lnTo>
                  <a:lnTo>
                    <a:pt x="17694" y="6311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6846225" y="238332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6311"/>
                  </a:lnTo>
                  <a:lnTo>
                    <a:pt x="0" y="631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6846225" y="2541100"/>
              <a:ext cx="442375" cy="157200"/>
            </a:xfrm>
            <a:custGeom>
              <a:avLst/>
              <a:gdLst/>
              <a:ahLst/>
              <a:cxnLst/>
              <a:rect l="l" t="t" r="r" b="b"/>
              <a:pathLst>
                <a:path w="17695" h="6288" extrusionOk="0">
                  <a:moveTo>
                    <a:pt x="0" y="0"/>
                  </a:moveTo>
                  <a:lnTo>
                    <a:pt x="0" y="6287"/>
                  </a:lnTo>
                  <a:lnTo>
                    <a:pt x="17694" y="6287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6846225" y="2541100"/>
              <a:ext cx="442375" cy="157200"/>
            </a:xfrm>
            <a:custGeom>
              <a:avLst/>
              <a:gdLst/>
              <a:ahLst/>
              <a:cxnLst/>
              <a:rect l="l" t="t" r="r" b="b"/>
              <a:pathLst>
                <a:path w="17695" h="6288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6287"/>
                  </a:lnTo>
                  <a:lnTo>
                    <a:pt x="0" y="6287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6846225" y="269827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extrusionOk="0">
                  <a:moveTo>
                    <a:pt x="0" y="0"/>
                  </a:moveTo>
                  <a:lnTo>
                    <a:pt x="0" y="6311"/>
                  </a:lnTo>
                  <a:lnTo>
                    <a:pt x="17694" y="6311"/>
                  </a:lnTo>
                  <a:lnTo>
                    <a:pt x="17694" y="0"/>
                  </a:lnTo>
                  <a:close/>
                </a:path>
              </a:pathLst>
            </a:custGeom>
            <a:solidFill>
              <a:srgbClr val="FF005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6846225" y="269827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6311"/>
                  </a:lnTo>
                  <a:lnTo>
                    <a:pt x="0" y="631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6846225" y="285605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7694" y="2405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6846225" y="285605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2405"/>
                  </a:lnTo>
                  <a:lnTo>
                    <a:pt x="0" y="2405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6846225" y="2916175"/>
              <a:ext cx="442375" cy="278050"/>
            </a:xfrm>
            <a:custGeom>
              <a:avLst/>
              <a:gdLst/>
              <a:ahLst/>
              <a:cxnLst/>
              <a:rect l="l" t="t" r="r" b="b"/>
              <a:pathLst>
                <a:path w="17695" h="11122" extrusionOk="0">
                  <a:moveTo>
                    <a:pt x="0" y="0"/>
                  </a:moveTo>
                  <a:lnTo>
                    <a:pt x="0" y="11122"/>
                  </a:lnTo>
                  <a:lnTo>
                    <a:pt x="17694" y="11122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6846225" y="2916175"/>
              <a:ext cx="442375" cy="278050"/>
            </a:xfrm>
            <a:custGeom>
              <a:avLst/>
              <a:gdLst/>
              <a:ahLst/>
              <a:cxnLst/>
              <a:rect l="l" t="t" r="r" b="b"/>
              <a:pathLst>
                <a:path w="17695" h="11122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11122"/>
                  </a:lnTo>
                  <a:lnTo>
                    <a:pt x="0" y="1112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2"/>
            <p:cNvSpPr/>
            <p:nvPr/>
          </p:nvSpPr>
          <p:spPr>
            <a:xfrm>
              <a:off x="6846225" y="3171575"/>
              <a:ext cx="442375" cy="278050"/>
            </a:xfrm>
            <a:custGeom>
              <a:avLst/>
              <a:gdLst/>
              <a:ahLst/>
              <a:cxnLst/>
              <a:rect l="l" t="t" r="r" b="b"/>
              <a:pathLst>
                <a:path w="17695" h="11122" extrusionOk="0">
                  <a:moveTo>
                    <a:pt x="0" y="1"/>
                  </a:moveTo>
                  <a:lnTo>
                    <a:pt x="0" y="11122"/>
                  </a:lnTo>
                  <a:lnTo>
                    <a:pt x="17694" y="11122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6846225" y="3171575"/>
              <a:ext cx="442375" cy="278050"/>
            </a:xfrm>
            <a:custGeom>
              <a:avLst/>
              <a:gdLst/>
              <a:ahLst/>
              <a:cxnLst/>
              <a:rect l="l" t="t" r="r" b="b"/>
              <a:pathLst>
                <a:path w="17695" h="11122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11122"/>
                  </a:lnTo>
                  <a:lnTo>
                    <a:pt x="0" y="11122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6846225" y="3412100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extrusionOk="0">
                  <a:moveTo>
                    <a:pt x="0" y="1"/>
                  </a:moveTo>
                  <a:lnTo>
                    <a:pt x="0" y="4764"/>
                  </a:lnTo>
                  <a:lnTo>
                    <a:pt x="17694" y="4764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2"/>
            <p:cNvSpPr/>
            <p:nvPr/>
          </p:nvSpPr>
          <p:spPr>
            <a:xfrm>
              <a:off x="6846225" y="3412100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4764"/>
                  </a:lnTo>
                  <a:lnTo>
                    <a:pt x="0" y="4764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6846225" y="354785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extrusionOk="0">
                  <a:moveTo>
                    <a:pt x="0" y="0"/>
                  </a:moveTo>
                  <a:lnTo>
                    <a:pt x="0" y="2406"/>
                  </a:lnTo>
                  <a:lnTo>
                    <a:pt x="17694" y="2406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/>
            <p:nvPr/>
          </p:nvSpPr>
          <p:spPr>
            <a:xfrm>
              <a:off x="6846225" y="354785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2406"/>
                  </a:lnTo>
                  <a:lnTo>
                    <a:pt x="0" y="2406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6846225" y="3569875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extrusionOk="0">
                  <a:moveTo>
                    <a:pt x="0" y="1"/>
                  </a:moveTo>
                  <a:lnTo>
                    <a:pt x="0" y="4763"/>
                  </a:lnTo>
                  <a:lnTo>
                    <a:pt x="17694" y="4763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2"/>
            <p:cNvSpPr/>
            <p:nvPr/>
          </p:nvSpPr>
          <p:spPr>
            <a:xfrm>
              <a:off x="6846225" y="3569875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4763"/>
                  </a:lnTo>
                  <a:lnTo>
                    <a:pt x="0" y="4763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6846225" y="3667525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7694" y="2405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/>
            <p:nvPr/>
          </p:nvSpPr>
          <p:spPr>
            <a:xfrm>
              <a:off x="6846225" y="3667525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2405"/>
                  </a:lnTo>
                  <a:lnTo>
                    <a:pt x="0" y="2405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6846225" y="3705625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extrusionOk="0">
                  <a:moveTo>
                    <a:pt x="0" y="0"/>
                  </a:moveTo>
                  <a:lnTo>
                    <a:pt x="0" y="4763"/>
                  </a:lnTo>
                  <a:lnTo>
                    <a:pt x="17694" y="4763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6846225" y="3705625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4763"/>
                  </a:lnTo>
                  <a:lnTo>
                    <a:pt x="0" y="4763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6846225" y="3841350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extrusionOk="0">
                  <a:moveTo>
                    <a:pt x="0" y="1"/>
                  </a:moveTo>
                  <a:lnTo>
                    <a:pt x="0" y="4764"/>
                  </a:lnTo>
                  <a:lnTo>
                    <a:pt x="17694" y="4764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6846225" y="3841350"/>
              <a:ext cx="442375" cy="119100"/>
            </a:xfrm>
            <a:custGeom>
              <a:avLst/>
              <a:gdLst/>
              <a:ahLst/>
              <a:cxnLst/>
              <a:rect l="l" t="t" r="r" b="b"/>
              <a:pathLst>
                <a:path w="17695" h="4764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4764"/>
                  </a:lnTo>
                  <a:lnTo>
                    <a:pt x="0" y="4764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2"/>
            <p:cNvSpPr/>
            <p:nvPr/>
          </p:nvSpPr>
          <p:spPr>
            <a:xfrm>
              <a:off x="6846225" y="392232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extrusionOk="0">
                  <a:moveTo>
                    <a:pt x="0" y="1"/>
                  </a:moveTo>
                  <a:lnTo>
                    <a:pt x="0" y="6311"/>
                  </a:lnTo>
                  <a:lnTo>
                    <a:pt x="17694" y="6311"/>
                  </a:lnTo>
                  <a:lnTo>
                    <a:pt x="176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6846225" y="3922325"/>
              <a:ext cx="442375" cy="157800"/>
            </a:xfrm>
            <a:custGeom>
              <a:avLst/>
              <a:gdLst/>
              <a:ahLst/>
              <a:cxnLst/>
              <a:rect l="l" t="t" r="r" b="b"/>
              <a:pathLst>
                <a:path w="17695" h="6312" fill="none" extrusionOk="0">
                  <a:moveTo>
                    <a:pt x="0" y="1"/>
                  </a:moveTo>
                  <a:lnTo>
                    <a:pt x="17694" y="1"/>
                  </a:lnTo>
                  <a:lnTo>
                    <a:pt x="17694" y="6311"/>
                  </a:lnTo>
                  <a:lnTo>
                    <a:pt x="0" y="631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6846225" y="407415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extrusionOk="0">
                  <a:moveTo>
                    <a:pt x="0" y="0"/>
                  </a:moveTo>
                  <a:lnTo>
                    <a:pt x="0" y="2406"/>
                  </a:lnTo>
                  <a:lnTo>
                    <a:pt x="17694" y="2406"/>
                  </a:ln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6846225" y="4074150"/>
              <a:ext cx="442375" cy="60150"/>
            </a:xfrm>
            <a:custGeom>
              <a:avLst/>
              <a:gdLst/>
              <a:ahLst/>
              <a:cxnLst/>
              <a:rect l="l" t="t" r="r" b="b"/>
              <a:pathLst>
                <a:path w="17695" h="2406" fill="none" extrusionOk="0">
                  <a:moveTo>
                    <a:pt x="0" y="0"/>
                  </a:moveTo>
                  <a:lnTo>
                    <a:pt x="17694" y="0"/>
                  </a:lnTo>
                  <a:lnTo>
                    <a:pt x="17694" y="2406"/>
                  </a:lnTo>
                  <a:lnTo>
                    <a:pt x="0" y="2406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6846225" y="1122350"/>
              <a:ext cx="442375" cy="170900"/>
            </a:xfrm>
            <a:custGeom>
              <a:avLst/>
              <a:gdLst/>
              <a:ahLst/>
              <a:cxnLst/>
              <a:rect l="l" t="t" r="r" b="b"/>
              <a:pathLst>
                <a:path w="17695" h="6836" extrusionOk="0">
                  <a:moveTo>
                    <a:pt x="8835" y="1"/>
                  </a:moveTo>
                  <a:cubicBezTo>
                    <a:pt x="3953" y="1"/>
                    <a:pt x="0" y="1525"/>
                    <a:pt x="0" y="3406"/>
                  </a:cubicBezTo>
                  <a:lnTo>
                    <a:pt x="0" y="6835"/>
                  </a:lnTo>
                  <a:lnTo>
                    <a:pt x="17694" y="6835"/>
                  </a:lnTo>
                  <a:lnTo>
                    <a:pt x="17694" y="3406"/>
                  </a:lnTo>
                  <a:cubicBezTo>
                    <a:pt x="17694" y="1525"/>
                    <a:pt x="13741" y="1"/>
                    <a:pt x="8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6846225" y="1122350"/>
              <a:ext cx="442375" cy="170900"/>
            </a:xfrm>
            <a:custGeom>
              <a:avLst/>
              <a:gdLst/>
              <a:ahLst/>
              <a:cxnLst/>
              <a:rect l="l" t="t" r="r" b="b"/>
              <a:pathLst>
                <a:path w="17695" h="6836" fill="none" extrusionOk="0">
                  <a:moveTo>
                    <a:pt x="0" y="6835"/>
                  </a:moveTo>
                  <a:lnTo>
                    <a:pt x="0" y="3406"/>
                  </a:lnTo>
                  <a:lnTo>
                    <a:pt x="0" y="3406"/>
                  </a:lnTo>
                  <a:cubicBezTo>
                    <a:pt x="0" y="1525"/>
                    <a:pt x="3953" y="1"/>
                    <a:pt x="8835" y="1"/>
                  </a:cubicBezTo>
                  <a:cubicBezTo>
                    <a:pt x="13741" y="1"/>
                    <a:pt x="17694" y="1525"/>
                    <a:pt x="17694" y="3406"/>
                  </a:cubicBezTo>
                  <a:lnTo>
                    <a:pt x="17694" y="6835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6846225" y="1989200"/>
              <a:ext cx="442375" cy="171475"/>
            </a:xfrm>
            <a:custGeom>
              <a:avLst/>
              <a:gdLst/>
              <a:ahLst/>
              <a:cxnLst/>
              <a:rect l="l" t="t" r="r" b="b"/>
              <a:pathLst>
                <a:path w="17695" h="6859" extrusionOk="0">
                  <a:moveTo>
                    <a:pt x="0" y="0"/>
                  </a:moveTo>
                  <a:lnTo>
                    <a:pt x="0" y="3430"/>
                  </a:lnTo>
                  <a:cubicBezTo>
                    <a:pt x="0" y="5311"/>
                    <a:pt x="3953" y="6859"/>
                    <a:pt x="8835" y="6859"/>
                  </a:cubicBezTo>
                  <a:cubicBezTo>
                    <a:pt x="13741" y="6859"/>
                    <a:pt x="17694" y="5311"/>
                    <a:pt x="17694" y="3430"/>
                  </a:cubicBez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6846225" y="1989200"/>
              <a:ext cx="442375" cy="171475"/>
            </a:xfrm>
            <a:custGeom>
              <a:avLst/>
              <a:gdLst/>
              <a:ahLst/>
              <a:cxnLst/>
              <a:rect l="l" t="t" r="r" b="b"/>
              <a:pathLst>
                <a:path w="17695" h="6859" fill="none" extrusionOk="0">
                  <a:moveTo>
                    <a:pt x="17694" y="0"/>
                  </a:moveTo>
                  <a:lnTo>
                    <a:pt x="17694" y="3430"/>
                  </a:lnTo>
                  <a:lnTo>
                    <a:pt x="17694" y="3430"/>
                  </a:lnTo>
                  <a:cubicBezTo>
                    <a:pt x="17694" y="5311"/>
                    <a:pt x="13741" y="6859"/>
                    <a:pt x="8835" y="6859"/>
                  </a:cubicBezTo>
                  <a:cubicBezTo>
                    <a:pt x="3953" y="6859"/>
                    <a:pt x="0" y="5311"/>
                    <a:pt x="0" y="343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6846225" y="2166025"/>
              <a:ext cx="442375" cy="170875"/>
            </a:xfrm>
            <a:custGeom>
              <a:avLst/>
              <a:gdLst/>
              <a:ahLst/>
              <a:cxnLst/>
              <a:rect l="l" t="t" r="r" b="b"/>
              <a:pathLst>
                <a:path w="17695" h="6835" extrusionOk="0">
                  <a:moveTo>
                    <a:pt x="8835" y="0"/>
                  </a:moveTo>
                  <a:cubicBezTo>
                    <a:pt x="3953" y="0"/>
                    <a:pt x="0" y="1524"/>
                    <a:pt x="0" y="3406"/>
                  </a:cubicBezTo>
                  <a:lnTo>
                    <a:pt x="0" y="6835"/>
                  </a:lnTo>
                  <a:lnTo>
                    <a:pt x="17694" y="6835"/>
                  </a:lnTo>
                  <a:lnTo>
                    <a:pt x="17694" y="3406"/>
                  </a:lnTo>
                  <a:cubicBezTo>
                    <a:pt x="17694" y="1524"/>
                    <a:pt x="13741" y="0"/>
                    <a:pt x="88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6846225" y="2166025"/>
              <a:ext cx="442375" cy="170875"/>
            </a:xfrm>
            <a:custGeom>
              <a:avLst/>
              <a:gdLst/>
              <a:ahLst/>
              <a:cxnLst/>
              <a:rect l="l" t="t" r="r" b="b"/>
              <a:pathLst>
                <a:path w="17695" h="6835" fill="none" extrusionOk="0">
                  <a:moveTo>
                    <a:pt x="0" y="6835"/>
                  </a:moveTo>
                  <a:lnTo>
                    <a:pt x="0" y="3406"/>
                  </a:lnTo>
                  <a:lnTo>
                    <a:pt x="0" y="3406"/>
                  </a:lnTo>
                  <a:cubicBezTo>
                    <a:pt x="0" y="1524"/>
                    <a:pt x="3953" y="0"/>
                    <a:pt x="8835" y="0"/>
                  </a:cubicBezTo>
                  <a:cubicBezTo>
                    <a:pt x="13741" y="0"/>
                    <a:pt x="17694" y="1524"/>
                    <a:pt x="17694" y="3406"/>
                  </a:cubicBezTo>
                  <a:lnTo>
                    <a:pt x="17694" y="6835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6846225" y="4112850"/>
              <a:ext cx="442375" cy="171475"/>
            </a:xfrm>
            <a:custGeom>
              <a:avLst/>
              <a:gdLst/>
              <a:ahLst/>
              <a:cxnLst/>
              <a:rect l="l" t="t" r="r" b="b"/>
              <a:pathLst>
                <a:path w="17695" h="6859" extrusionOk="0">
                  <a:moveTo>
                    <a:pt x="0" y="0"/>
                  </a:moveTo>
                  <a:lnTo>
                    <a:pt x="0" y="3429"/>
                  </a:lnTo>
                  <a:cubicBezTo>
                    <a:pt x="0" y="5311"/>
                    <a:pt x="3953" y="6859"/>
                    <a:pt x="8835" y="6859"/>
                  </a:cubicBezTo>
                  <a:cubicBezTo>
                    <a:pt x="13741" y="6859"/>
                    <a:pt x="17694" y="5311"/>
                    <a:pt x="17694" y="3429"/>
                  </a:cubicBezTo>
                  <a:lnTo>
                    <a:pt x="176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6846225" y="4112850"/>
              <a:ext cx="442375" cy="171475"/>
            </a:xfrm>
            <a:custGeom>
              <a:avLst/>
              <a:gdLst/>
              <a:ahLst/>
              <a:cxnLst/>
              <a:rect l="l" t="t" r="r" b="b"/>
              <a:pathLst>
                <a:path w="17695" h="6859" fill="none" extrusionOk="0">
                  <a:moveTo>
                    <a:pt x="17694" y="0"/>
                  </a:moveTo>
                  <a:lnTo>
                    <a:pt x="17694" y="3429"/>
                  </a:lnTo>
                  <a:lnTo>
                    <a:pt x="17694" y="3429"/>
                  </a:lnTo>
                  <a:cubicBezTo>
                    <a:pt x="17694" y="5311"/>
                    <a:pt x="13741" y="6859"/>
                    <a:pt x="8835" y="6859"/>
                  </a:cubicBezTo>
                  <a:cubicBezTo>
                    <a:pt x="3953" y="6859"/>
                    <a:pt x="0" y="5311"/>
                    <a:pt x="0" y="342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22"/>
          <p:cNvSpPr txBox="1"/>
          <p:nvPr/>
        </p:nvSpPr>
        <p:spPr>
          <a:xfrm>
            <a:off x="7126450" y="1921825"/>
            <a:ext cx="14187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005E"/>
                </a:solidFill>
                <a:latin typeface="Cambria"/>
                <a:ea typeface="Cambria"/>
                <a:cs typeface="Cambria"/>
                <a:sym typeface="Cambria"/>
              </a:rPr>
              <a:t>Mutations 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occur in any gene. BRCA1 is a gene found on chromosome 17. Mutations in BRCA1 have been found to be strong risk factor for developing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breast cancer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8566EE-B0F4-D12E-2E9A-A220CE22216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554F5FE-1349-3B35-ABC4-F59707CAD99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EE2DC-1558-CC45-B453-B2E4C93F81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004C6-EB8B-A6AA-57E2-7946BC5B2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Random Fertilization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5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3.31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random fertilization produces genetic variation of offspring.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mammals, a female egg is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fertilized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it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fuses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with a male sperm.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cells are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fusion of the egg and the sperm is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random process.</a:t>
            </a:r>
            <a:endParaRPr sz="1600" b="1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billions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sperm released during sexual intercourse.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Any one of these sperm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could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fertilize the egg.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Because of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meiosis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every gamete is genetically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distinct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a result, all individuals in a population are genetically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each other.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6033925" y="989800"/>
            <a:ext cx="2687450" cy="3673424"/>
            <a:chOff x="6051275" y="640725"/>
            <a:chExt cx="2687450" cy="3673424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6051275" y="1545988"/>
              <a:ext cx="2565872" cy="2768162"/>
              <a:chOff x="6059950" y="1344813"/>
              <a:chExt cx="2565872" cy="2768162"/>
            </a:xfrm>
          </p:grpSpPr>
          <p:grpSp>
            <p:nvGrpSpPr>
              <p:cNvPr id="66" name="Google Shape;66;p14"/>
              <p:cNvGrpSpPr/>
              <p:nvPr/>
            </p:nvGrpSpPr>
            <p:grpSpPr>
              <a:xfrm>
                <a:off x="6059950" y="1344813"/>
                <a:ext cx="2565872" cy="2768162"/>
                <a:chOff x="465000" y="649413"/>
                <a:chExt cx="3563710" cy="3844669"/>
              </a:xfrm>
            </p:grpSpPr>
            <p:grpSp>
              <p:nvGrpSpPr>
                <p:cNvPr id="67" name="Google Shape;67;p14"/>
                <p:cNvGrpSpPr/>
                <p:nvPr/>
              </p:nvGrpSpPr>
              <p:grpSpPr>
                <a:xfrm>
                  <a:off x="465000" y="649413"/>
                  <a:ext cx="3563710" cy="3844669"/>
                  <a:chOff x="1399725" y="290450"/>
                  <a:chExt cx="4815825" cy="5126225"/>
                </a:xfrm>
              </p:grpSpPr>
              <p:sp>
                <p:nvSpPr>
                  <p:cNvPr id="68" name="Google Shape;68;p14"/>
                  <p:cNvSpPr/>
                  <p:nvPr/>
                </p:nvSpPr>
                <p:spPr>
                  <a:xfrm>
                    <a:off x="3631100" y="290450"/>
                    <a:ext cx="2584450" cy="2573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378" h="102934" extrusionOk="0">
                        <a:moveTo>
                          <a:pt x="49125" y="1"/>
                        </a:moveTo>
                        <a:cubicBezTo>
                          <a:pt x="47852" y="1"/>
                          <a:pt x="46773" y="42"/>
                          <a:pt x="46048" y="133"/>
                        </a:cubicBezTo>
                        <a:cubicBezTo>
                          <a:pt x="33946" y="1656"/>
                          <a:pt x="23267" y="6946"/>
                          <a:pt x="14914" y="15449"/>
                        </a:cubicBezTo>
                        <a:cubicBezTo>
                          <a:pt x="7817" y="22680"/>
                          <a:pt x="3214" y="31300"/>
                          <a:pt x="1038" y="41427"/>
                        </a:cubicBezTo>
                        <a:cubicBezTo>
                          <a:pt x="0" y="46214"/>
                          <a:pt x="0" y="56777"/>
                          <a:pt x="1038" y="61580"/>
                        </a:cubicBezTo>
                        <a:cubicBezTo>
                          <a:pt x="3984" y="75206"/>
                          <a:pt x="11851" y="86822"/>
                          <a:pt x="23267" y="94522"/>
                        </a:cubicBezTo>
                        <a:cubicBezTo>
                          <a:pt x="28339" y="97953"/>
                          <a:pt x="35068" y="100732"/>
                          <a:pt x="41612" y="102155"/>
                        </a:cubicBezTo>
                        <a:cubicBezTo>
                          <a:pt x="44006" y="102674"/>
                          <a:pt x="47843" y="102933"/>
                          <a:pt x="51683" y="102933"/>
                        </a:cubicBezTo>
                        <a:cubicBezTo>
                          <a:pt x="55522" y="102933"/>
                          <a:pt x="59364" y="102674"/>
                          <a:pt x="61766" y="102155"/>
                        </a:cubicBezTo>
                        <a:cubicBezTo>
                          <a:pt x="82404" y="97719"/>
                          <a:pt x="97887" y="82236"/>
                          <a:pt x="102323" y="61580"/>
                        </a:cubicBezTo>
                        <a:cubicBezTo>
                          <a:pt x="103378" y="56793"/>
                          <a:pt x="103378" y="46214"/>
                          <a:pt x="102323" y="41427"/>
                        </a:cubicBezTo>
                        <a:cubicBezTo>
                          <a:pt x="100917" y="34899"/>
                          <a:pt x="98138" y="28154"/>
                          <a:pt x="94707" y="23082"/>
                        </a:cubicBezTo>
                        <a:cubicBezTo>
                          <a:pt x="92447" y="19734"/>
                          <a:pt x="91610" y="18730"/>
                          <a:pt x="87861" y="14897"/>
                        </a:cubicBezTo>
                        <a:cubicBezTo>
                          <a:pt x="81166" y="8067"/>
                          <a:pt x="72411" y="3280"/>
                          <a:pt x="62569" y="1054"/>
                        </a:cubicBezTo>
                        <a:cubicBezTo>
                          <a:pt x="59984" y="472"/>
                          <a:pt x="53439" y="1"/>
                          <a:pt x="49125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75CB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69;p14"/>
                  <p:cNvSpPr/>
                  <p:nvPr/>
                </p:nvSpPr>
                <p:spPr>
                  <a:xfrm>
                    <a:off x="2416275" y="2789300"/>
                    <a:ext cx="1509850" cy="1707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94" h="68296" extrusionOk="0">
                        <a:moveTo>
                          <a:pt x="52426" y="0"/>
                        </a:moveTo>
                        <a:cubicBezTo>
                          <a:pt x="51343" y="0"/>
                          <a:pt x="50124" y="235"/>
                          <a:pt x="48794" y="711"/>
                        </a:cubicBezTo>
                        <a:cubicBezTo>
                          <a:pt x="44476" y="2284"/>
                          <a:pt x="41011" y="5498"/>
                          <a:pt x="38868" y="9984"/>
                        </a:cubicBezTo>
                        <a:cubicBezTo>
                          <a:pt x="37412" y="12997"/>
                          <a:pt x="37211" y="16311"/>
                          <a:pt x="38299" y="18320"/>
                        </a:cubicBezTo>
                        <a:cubicBezTo>
                          <a:pt x="38952" y="19609"/>
                          <a:pt x="38952" y="19609"/>
                          <a:pt x="37496" y="21551"/>
                        </a:cubicBezTo>
                        <a:cubicBezTo>
                          <a:pt x="34801" y="25216"/>
                          <a:pt x="30716" y="29049"/>
                          <a:pt x="26850" y="31627"/>
                        </a:cubicBezTo>
                        <a:cubicBezTo>
                          <a:pt x="22330" y="34657"/>
                          <a:pt x="19150" y="37837"/>
                          <a:pt x="17978" y="40549"/>
                        </a:cubicBezTo>
                        <a:cubicBezTo>
                          <a:pt x="17543" y="41587"/>
                          <a:pt x="16890" y="44449"/>
                          <a:pt x="16572" y="46909"/>
                        </a:cubicBezTo>
                        <a:cubicBezTo>
                          <a:pt x="16238" y="49337"/>
                          <a:pt x="15802" y="52149"/>
                          <a:pt x="15551" y="53170"/>
                        </a:cubicBezTo>
                        <a:cubicBezTo>
                          <a:pt x="14714" y="57036"/>
                          <a:pt x="11199" y="60702"/>
                          <a:pt x="3700" y="65657"/>
                        </a:cubicBezTo>
                        <a:cubicBezTo>
                          <a:pt x="1926" y="66828"/>
                          <a:pt x="319" y="67967"/>
                          <a:pt x="68" y="68201"/>
                        </a:cubicBezTo>
                        <a:cubicBezTo>
                          <a:pt x="5" y="68265"/>
                          <a:pt x="0" y="68295"/>
                          <a:pt x="46" y="68295"/>
                        </a:cubicBezTo>
                        <a:cubicBezTo>
                          <a:pt x="606" y="68295"/>
                          <a:pt x="8801" y="63759"/>
                          <a:pt x="10998" y="62242"/>
                        </a:cubicBezTo>
                        <a:cubicBezTo>
                          <a:pt x="15886" y="58777"/>
                          <a:pt x="17460" y="56065"/>
                          <a:pt x="18949" y="48818"/>
                        </a:cubicBezTo>
                        <a:cubicBezTo>
                          <a:pt x="20640" y="40750"/>
                          <a:pt x="21761" y="39126"/>
                          <a:pt x="28540" y="35142"/>
                        </a:cubicBezTo>
                        <a:cubicBezTo>
                          <a:pt x="33261" y="32364"/>
                          <a:pt x="36324" y="29786"/>
                          <a:pt x="40073" y="25384"/>
                        </a:cubicBezTo>
                        <a:cubicBezTo>
                          <a:pt x="42651" y="22354"/>
                          <a:pt x="42651" y="22354"/>
                          <a:pt x="44794" y="22270"/>
                        </a:cubicBezTo>
                        <a:cubicBezTo>
                          <a:pt x="52694" y="22036"/>
                          <a:pt x="60394" y="10018"/>
                          <a:pt x="57163" y="2920"/>
                        </a:cubicBezTo>
                        <a:cubicBezTo>
                          <a:pt x="56307" y="994"/>
                          <a:pt x="54655" y="0"/>
                          <a:pt x="52426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269AE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70;p14"/>
                  <p:cNvSpPr/>
                  <p:nvPr/>
                </p:nvSpPr>
                <p:spPr>
                  <a:xfrm>
                    <a:off x="1399725" y="2812950"/>
                    <a:ext cx="1549725" cy="160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89" h="64182" extrusionOk="0">
                        <a:moveTo>
                          <a:pt x="54762" y="0"/>
                        </a:moveTo>
                        <a:cubicBezTo>
                          <a:pt x="53867" y="0"/>
                          <a:pt x="52916" y="130"/>
                          <a:pt x="51945" y="401"/>
                        </a:cubicBezTo>
                        <a:cubicBezTo>
                          <a:pt x="48882" y="1255"/>
                          <a:pt x="46990" y="2293"/>
                          <a:pt x="44496" y="4602"/>
                        </a:cubicBezTo>
                        <a:cubicBezTo>
                          <a:pt x="40898" y="7866"/>
                          <a:pt x="38604" y="13189"/>
                          <a:pt x="39642" y="15934"/>
                        </a:cubicBezTo>
                        <a:cubicBezTo>
                          <a:pt x="39977" y="16822"/>
                          <a:pt x="39692" y="17290"/>
                          <a:pt x="36981" y="20370"/>
                        </a:cubicBezTo>
                        <a:cubicBezTo>
                          <a:pt x="32880" y="25007"/>
                          <a:pt x="30536" y="28706"/>
                          <a:pt x="28678" y="33393"/>
                        </a:cubicBezTo>
                        <a:cubicBezTo>
                          <a:pt x="26184" y="39686"/>
                          <a:pt x="23808" y="41862"/>
                          <a:pt x="16861" y="44122"/>
                        </a:cubicBezTo>
                        <a:cubicBezTo>
                          <a:pt x="8442" y="46817"/>
                          <a:pt x="5529" y="49763"/>
                          <a:pt x="1863" y="59237"/>
                        </a:cubicBezTo>
                        <a:cubicBezTo>
                          <a:pt x="582" y="62556"/>
                          <a:pt x="1" y="64182"/>
                          <a:pt x="157" y="64182"/>
                        </a:cubicBezTo>
                        <a:cubicBezTo>
                          <a:pt x="295" y="64182"/>
                          <a:pt x="1006" y="62920"/>
                          <a:pt x="2315" y="60442"/>
                        </a:cubicBezTo>
                        <a:cubicBezTo>
                          <a:pt x="5295" y="54835"/>
                          <a:pt x="6182" y="53462"/>
                          <a:pt x="8442" y="51085"/>
                        </a:cubicBezTo>
                        <a:cubicBezTo>
                          <a:pt x="10618" y="48792"/>
                          <a:pt x="11990" y="48106"/>
                          <a:pt x="17664" y="46616"/>
                        </a:cubicBezTo>
                        <a:cubicBezTo>
                          <a:pt x="20292" y="45930"/>
                          <a:pt x="23356" y="44875"/>
                          <a:pt x="24494" y="44273"/>
                        </a:cubicBezTo>
                        <a:cubicBezTo>
                          <a:pt x="27390" y="42699"/>
                          <a:pt x="29766" y="39804"/>
                          <a:pt x="32311" y="34631"/>
                        </a:cubicBezTo>
                        <a:cubicBezTo>
                          <a:pt x="34771" y="29727"/>
                          <a:pt x="37349" y="26095"/>
                          <a:pt x="40663" y="22831"/>
                        </a:cubicBezTo>
                        <a:lnTo>
                          <a:pt x="42873" y="20688"/>
                        </a:lnTo>
                        <a:lnTo>
                          <a:pt x="44932" y="21174"/>
                        </a:lnTo>
                        <a:cubicBezTo>
                          <a:pt x="45519" y="21310"/>
                          <a:pt x="46112" y="21378"/>
                          <a:pt x="46713" y="21378"/>
                        </a:cubicBezTo>
                        <a:cubicBezTo>
                          <a:pt x="48919" y="21378"/>
                          <a:pt x="51231" y="20453"/>
                          <a:pt x="53770" y="18546"/>
                        </a:cubicBezTo>
                        <a:cubicBezTo>
                          <a:pt x="59092" y="14562"/>
                          <a:pt x="61988" y="7348"/>
                          <a:pt x="60130" y="2828"/>
                        </a:cubicBezTo>
                        <a:cubicBezTo>
                          <a:pt x="59364" y="1035"/>
                          <a:pt x="57291" y="0"/>
                          <a:pt x="5476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269AE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71;p14"/>
                  <p:cNvSpPr/>
                  <p:nvPr/>
                </p:nvSpPr>
                <p:spPr>
                  <a:xfrm>
                    <a:off x="2756075" y="3654450"/>
                    <a:ext cx="1422400" cy="176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96" h="70489" extrusionOk="0">
                        <a:moveTo>
                          <a:pt x="48777" y="1"/>
                        </a:moveTo>
                        <a:cubicBezTo>
                          <a:pt x="47170" y="17"/>
                          <a:pt x="45881" y="335"/>
                          <a:pt x="44107" y="1172"/>
                        </a:cubicBezTo>
                        <a:cubicBezTo>
                          <a:pt x="37328" y="4403"/>
                          <a:pt x="32859" y="13157"/>
                          <a:pt x="35269" y="18513"/>
                        </a:cubicBezTo>
                        <a:lnTo>
                          <a:pt x="36006" y="20171"/>
                        </a:lnTo>
                        <a:lnTo>
                          <a:pt x="34030" y="23117"/>
                        </a:lnTo>
                        <a:cubicBezTo>
                          <a:pt x="31570" y="26749"/>
                          <a:pt x="27569" y="30816"/>
                          <a:pt x="24356" y="32959"/>
                        </a:cubicBezTo>
                        <a:cubicBezTo>
                          <a:pt x="21326" y="35018"/>
                          <a:pt x="17744" y="38834"/>
                          <a:pt x="16656" y="41177"/>
                        </a:cubicBezTo>
                        <a:cubicBezTo>
                          <a:pt x="15601" y="43471"/>
                          <a:pt x="15350" y="44759"/>
                          <a:pt x="14915" y="50651"/>
                        </a:cubicBezTo>
                        <a:cubicBezTo>
                          <a:pt x="14630" y="54602"/>
                          <a:pt x="14396" y="55941"/>
                          <a:pt x="13576" y="57514"/>
                        </a:cubicBezTo>
                        <a:cubicBezTo>
                          <a:pt x="12086" y="60494"/>
                          <a:pt x="9709" y="62921"/>
                          <a:pt x="4638" y="66787"/>
                        </a:cubicBezTo>
                        <a:cubicBezTo>
                          <a:pt x="2093" y="68712"/>
                          <a:pt x="1" y="70369"/>
                          <a:pt x="1" y="70453"/>
                        </a:cubicBezTo>
                        <a:cubicBezTo>
                          <a:pt x="1" y="70477"/>
                          <a:pt x="19" y="70488"/>
                          <a:pt x="54" y="70488"/>
                        </a:cubicBezTo>
                        <a:cubicBezTo>
                          <a:pt x="560" y="70488"/>
                          <a:pt x="4590" y="68079"/>
                          <a:pt x="8019" y="65699"/>
                        </a:cubicBezTo>
                        <a:cubicBezTo>
                          <a:pt x="12337" y="62753"/>
                          <a:pt x="15317" y="59439"/>
                          <a:pt x="16321" y="56510"/>
                        </a:cubicBezTo>
                        <a:cubicBezTo>
                          <a:pt x="16689" y="55489"/>
                          <a:pt x="17208" y="52827"/>
                          <a:pt x="17543" y="50618"/>
                        </a:cubicBezTo>
                        <a:cubicBezTo>
                          <a:pt x="18664" y="42550"/>
                          <a:pt x="20004" y="40458"/>
                          <a:pt x="26565" y="36139"/>
                        </a:cubicBezTo>
                        <a:cubicBezTo>
                          <a:pt x="30566" y="33478"/>
                          <a:pt x="35152" y="29075"/>
                          <a:pt x="38265" y="24891"/>
                        </a:cubicBezTo>
                        <a:cubicBezTo>
                          <a:pt x="39839" y="22715"/>
                          <a:pt x="40040" y="22581"/>
                          <a:pt x="41646" y="22581"/>
                        </a:cubicBezTo>
                        <a:cubicBezTo>
                          <a:pt x="49263" y="22547"/>
                          <a:pt x="56895" y="10094"/>
                          <a:pt x="53665" y="2997"/>
                        </a:cubicBezTo>
                        <a:cubicBezTo>
                          <a:pt x="52610" y="687"/>
                          <a:pt x="51489" y="1"/>
                          <a:pt x="48777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75CB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2" name="Google Shape;72;p14"/>
                <p:cNvSpPr txBox="1"/>
                <p:nvPr/>
              </p:nvSpPr>
              <p:spPr>
                <a:xfrm>
                  <a:off x="2536094" y="1429768"/>
                  <a:ext cx="10959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b="1">
                      <a:solidFill>
                        <a:srgbClr val="F75CB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EGG CELL</a:t>
                  </a:r>
                  <a:endParaRPr sz="900" b="1">
                    <a:solidFill>
                      <a:srgbClr val="F75CB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sp>
            <p:nvSpPr>
              <p:cNvPr id="73" name="Google Shape;73;p14"/>
              <p:cNvSpPr txBox="1"/>
              <p:nvPr/>
            </p:nvSpPr>
            <p:spPr>
              <a:xfrm>
                <a:off x="6550000" y="2691325"/>
                <a:ext cx="347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?</a:t>
                </a:r>
                <a:endParaRPr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4" name="Google Shape;74;p14"/>
              <p:cNvSpPr txBox="1"/>
              <p:nvPr/>
            </p:nvSpPr>
            <p:spPr>
              <a:xfrm>
                <a:off x="7058100" y="2691325"/>
                <a:ext cx="347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?</a:t>
                </a:r>
                <a:endParaRPr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75" name="Google Shape;75;p14"/>
              <p:cNvSpPr txBox="1"/>
              <p:nvPr/>
            </p:nvSpPr>
            <p:spPr>
              <a:xfrm>
                <a:off x="7204038" y="3152300"/>
                <a:ext cx="3471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?</a:t>
                </a:r>
                <a:endParaRPr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76" name="Google Shape;76;p14"/>
            <p:cNvSpPr txBox="1"/>
            <p:nvPr/>
          </p:nvSpPr>
          <p:spPr>
            <a:xfrm>
              <a:off x="7001125" y="640725"/>
              <a:ext cx="17376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fusion between sperm and egg is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random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there are almost limitless genetic combinations.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242E04-482F-9A39-64F1-9042786F7DE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8B95BF-2228-99F2-9FA9-E45823306CA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7C1E9-2039-8D8C-25DF-6E2082244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3C982-2AC1-92FC-E46C-AF40B3D59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 t="4226" b="11923"/>
          <a:stretch/>
        </p:blipFill>
        <p:spPr>
          <a:xfrm>
            <a:off x="0" y="830650"/>
            <a:ext cx="9144003" cy="43128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020300" y="209300"/>
            <a:ext cx="71034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Dogs from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same litter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can display lots of genetic variation.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4" name="Google Shape;84;p15"/>
          <p:cNvCxnSpPr/>
          <p:nvPr/>
        </p:nvCxnSpPr>
        <p:spPr>
          <a:xfrm>
            <a:off x="0" y="8306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D09F3FC-B45D-3699-2861-6458DCACADB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E71429D-9797-CEBF-5DB9-A145EA358C9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638D2-A592-0AAF-6B10-71AA55092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16FE2-7D49-4CB0-F43D-18411BBDD4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Diploid and Haploid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3.32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in human cells the diploid number of chromosomes is 46 and the haploid number is 23.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Body cells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copies of each chromosome.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Body cells are said to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diploid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Humans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46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chromosomes in diploid cells.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human diploid cell has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23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copy of each chromosome.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 are said to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haploid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sperm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cells 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egg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Humans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23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chromosomes in haploid cells.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human haploid cell has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23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BFA9C0C-207F-73DA-B0BB-AABA956F102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02D6E88-C515-AA1D-5D51-C88B01DF038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CBA90-1CBF-A4F5-3702-67D48BA03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8E8484-3BB8-3CAD-618C-AE7A95859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7" name="Google Shape;97;p17"/>
          <p:cNvGrpSpPr/>
          <p:nvPr/>
        </p:nvGrpSpPr>
        <p:grpSpPr>
          <a:xfrm>
            <a:off x="152400" y="785625"/>
            <a:ext cx="8839204" cy="3236904"/>
            <a:chOff x="152400" y="1028525"/>
            <a:chExt cx="8839204" cy="3236904"/>
          </a:xfrm>
        </p:grpSpPr>
        <p:sp>
          <p:nvSpPr>
            <p:cNvPr id="98" name="Google Shape;98;p17"/>
            <p:cNvSpPr txBox="1"/>
            <p:nvPr/>
          </p:nvSpPr>
          <p:spPr>
            <a:xfrm>
              <a:off x="1303950" y="1028525"/>
              <a:ext cx="6536100" cy="4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Chromosomes in </a:t>
              </a:r>
              <a:r>
                <a:rPr lang="en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diploid cells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can be displayed in a </a:t>
              </a:r>
              <a:r>
                <a:rPr lang="en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karyotype.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This is a karyotype of a human female, as there are </a:t>
              </a:r>
              <a:r>
                <a:rPr lang="en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 copies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of the </a:t>
              </a:r>
              <a:r>
                <a:rPr lang="en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X chromosome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99" name="Google Shape;99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852775"/>
              <a:ext cx="8839204" cy="24126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71933CF-E270-F985-B075-CD35B922DEA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51D1CF9-339D-9A29-1416-1B16649818C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1DBA8-1510-2BD5-0CE4-4BBDCE864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80F30F-FAA9-CA89-5F28-185D220C19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169A2E3-9AB7-6FD5-764A-8F92F73325CB}"/>
              </a:ext>
            </a:extLst>
          </p:cNvPr>
          <p:cNvSpPr txBox="1">
            <a:spLocks/>
          </p:cNvSpPr>
          <p:nvPr/>
        </p:nvSpPr>
        <p:spPr>
          <a:xfrm>
            <a:off x="374243" y="50567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05F9AC6-DDBB-3104-355F-C11C4DD657F4}"/>
              </a:ext>
            </a:extLst>
          </p:cNvPr>
          <p:cNvSpPr txBox="1"/>
          <p:nvPr/>
        </p:nvSpPr>
        <p:spPr>
          <a:xfrm>
            <a:off x="6026557" y="50928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6B2DCB-C507-9E86-840B-5D44F9D20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" y="6910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A6C3C-2F87-DCE6-74F5-CEDC6F183A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33" y="2160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Genes and the Environment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0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3.33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variation within a species can be genetic, environmental, or a combination of both.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Living organisms differ, even when they have 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same parents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differences in populations is referred to as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variation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Variation can be caused by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variation is determined by genes.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Variation can also be caused by the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environment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Environmental variation is determined by the environment the organism lives in.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Variation is often due to an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interaction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between genetics and the environment.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often called the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nature versus nurture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debate.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7" name="Google Shape;107;p18"/>
          <p:cNvGrpSpPr/>
          <p:nvPr/>
        </p:nvGrpSpPr>
        <p:grpSpPr>
          <a:xfrm>
            <a:off x="6083888" y="1450325"/>
            <a:ext cx="2117175" cy="3302850"/>
            <a:chOff x="6072875" y="1406950"/>
            <a:chExt cx="2117175" cy="3302850"/>
          </a:xfrm>
        </p:grpSpPr>
        <p:grpSp>
          <p:nvGrpSpPr>
            <p:cNvPr id="108" name="Google Shape;108;p18"/>
            <p:cNvGrpSpPr/>
            <p:nvPr/>
          </p:nvGrpSpPr>
          <p:grpSpPr>
            <a:xfrm>
              <a:off x="6072875" y="1406950"/>
              <a:ext cx="1939800" cy="3302850"/>
              <a:chOff x="6211675" y="1493725"/>
              <a:chExt cx="1939800" cy="3302850"/>
            </a:xfrm>
          </p:grpSpPr>
          <p:grpSp>
            <p:nvGrpSpPr>
              <p:cNvPr id="109" name="Google Shape;109;p18"/>
              <p:cNvGrpSpPr/>
              <p:nvPr/>
            </p:nvGrpSpPr>
            <p:grpSpPr>
              <a:xfrm>
                <a:off x="6262975" y="1493725"/>
                <a:ext cx="1530036" cy="2226280"/>
                <a:chOff x="2038000" y="278525"/>
                <a:chExt cx="3541750" cy="5153425"/>
              </a:xfrm>
            </p:grpSpPr>
            <p:sp>
              <p:nvSpPr>
                <p:cNvPr id="110" name="Google Shape;110;p18"/>
                <p:cNvSpPr/>
                <p:nvPr/>
              </p:nvSpPr>
              <p:spPr>
                <a:xfrm>
                  <a:off x="2038000" y="278525"/>
                  <a:ext cx="1941425" cy="515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57" h="206137" extrusionOk="0">
                      <a:moveTo>
                        <a:pt x="6944" y="12441"/>
                      </a:moveTo>
                      <a:lnTo>
                        <a:pt x="6944" y="12441"/>
                      </a:lnTo>
                      <a:cubicBezTo>
                        <a:pt x="6854" y="12868"/>
                        <a:pt x="6776" y="13282"/>
                        <a:pt x="6712" y="13747"/>
                      </a:cubicBezTo>
                      <a:cubicBezTo>
                        <a:pt x="6453" y="15415"/>
                        <a:pt x="6285" y="16890"/>
                        <a:pt x="6453" y="18804"/>
                      </a:cubicBezTo>
                      <a:cubicBezTo>
                        <a:pt x="6427" y="18817"/>
                        <a:pt x="6388" y="18842"/>
                        <a:pt x="6350" y="18855"/>
                      </a:cubicBezTo>
                      <a:cubicBezTo>
                        <a:pt x="6311" y="18868"/>
                        <a:pt x="6272" y="18894"/>
                        <a:pt x="6233" y="18907"/>
                      </a:cubicBezTo>
                      <a:cubicBezTo>
                        <a:pt x="6078" y="18002"/>
                        <a:pt x="5949" y="17084"/>
                        <a:pt x="6013" y="16295"/>
                      </a:cubicBezTo>
                      <a:cubicBezTo>
                        <a:pt x="6143" y="15002"/>
                        <a:pt x="6569" y="13902"/>
                        <a:pt x="6815" y="12984"/>
                      </a:cubicBezTo>
                      <a:cubicBezTo>
                        <a:pt x="6867" y="12803"/>
                        <a:pt x="6906" y="12622"/>
                        <a:pt x="6944" y="12441"/>
                      </a:cubicBezTo>
                      <a:close/>
                      <a:moveTo>
                        <a:pt x="63910" y="68889"/>
                      </a:moveTo>
                      <a:cubicBezTo>
                        <a:pt x="63948" y="68993"/>
                        <a:pt x="63987" y="69057"/>
                        <a:pt x="64026" y="69187"/>
                      </a:cubicBezTo>
                      <a:cubicBezTo>
                        <a:pt x="64155" y="69626"/>
                        <a:pt x="64246" y="70221"/>
                        <a:pt x="64362" y="70881"/>
                      </a:cubicBezTo>
                      <a:cubicBezTo>
                        <a:pt x="64595" y="72200"/>
                        <a:pt x="64893" y="73790"/>
                        <a:pt x="65862" y="75122"/>
                      </a:cubicBezTo>
                      <a:cubicBezTo>
                        <a:pt x="65875" y="75135"/>
                        <a:pt x="65888" y="75148"/>
                        <a:pt x="65901" y="75161"/>
                      </a:cubicBezTo>
                      <a:cubicBezTo>
                        <a:pt x="66186" y="75472"/>
                        <a:pt x="66393" y="75691"/>
                        <a:pt x="66638" y="75937"/>
                      </a:cubicBezTo>
                      <a:cubicBezTo>
                        <a:pt x="66367" y="76416"/>
                        <a:pt x="66225" y="77049"/>
                        <a:pt x="66134" y="77825"/>
                      </a:cubicBezTo>
                      <a:cubicBezTo>
                        <a:pt x="66018" y="78782"/>
                        <a:pt x="65992" y="79959"/>
                        <a:pt x="66031" y="81252"/>
                      </a:cubicBezTo>
                      <a:cubicBezTo>
                        <a:pt x="66095" y="83800"/>
                        <a:pt x="66418" y="86774"/>
                        <a:pt x="66819" y="89244"/>
                      </a:cubicBezTo>
                      <a:cubicBezTo>
                        <a:pt x="66858" y="91262"/>
                        <a:pt x="66703" y="98128"/>
                        <a:pt x="66069" y="100818"/>
                      </a:cubicBezTo>
                      <a:cubicBezTo>
                        <a:pt x="66069" y="100831"/>
                        <a:pt x="66069" y="100857"/>
                        <a:pt x="66056" y="100883"/>
                      </a:cubicBezTo>
                      <a:cubicBezTo>
                        <a:pt x="65798" y="101077"/>
                        <a:pt x="65552" y="101297"/>
                        <a:pt x="65255" y="101517"/>
                      </a:cubicBezTo>
                      <a:cubicBezTo>
                        <a:pt x="65242" y="101439"/>
                        <a:pt x="65229" y="101400"/>
                        <a:pt x="65216" y="101310"/>
                      </a:cubicBezTo>
                      <a:cubicBezTo>
                        <a:pt x="65138" y="100909"/>
                        <a:pt x="65086" y="100314"/>
                        <a:pt x="65048" y="99629"/>
                      </a:cubicBezTo>
                      <a:cubicBezTo>
                        <a:pt x="64957" y="98232"/>
                        <a:pt x="64893" y="96409"/>
                        <a:pt x="64763" y="94585"/>
                      </a:cubicBezTo>
                      <a:cubicBezTo>
                        <a:pt x="64634" y="92762"/>
                        <a:pt x="64427" y="90938"/>
                        <a:pt x="64052" y="89516"/>
                      </a:cubicBezTo>
                      <a:cubicBezTo>
                        <a:pt x="63871" y="88804"/>
                        <a:pt x="63638" y="88184"/>
                        <a:pt x="63315" y="87705"/>
                      </a:cubicBezTo>
                      <a:cubicBezTo>
                        <a:pt x="63147" y="87460"/>
                        <a:pt x="62953" y="87253"/>
                        <a:pt x="62707" y="87085"/>
                      </a:cubicBezTo>
                      <a:cubicBezTo>
                        <a:pt x="62953" y="86761"/>
                        <a:pt x="63134" y="86360"/>
                        <a:pt x="63250" y="85921"/>
                      </a:cubicBezTo>
                      <a:cubicBezTo>
                        <a:pt x="63444" y="85196"/>
                        <a:pt x="63509" y="84356"/>
                        <a:pt x="63496" y="83451"/>
                      </a:cubicBezTo>
                      <a:cubicBezTo>
                        <a:pt x="63457" y="81627"/>
                        <a:pt x="63069" y="79545"/>
                        <a:pt x="62526" y="77786"/>
                      </a:cubicBezTo>
                      <a:cubicBezTo>
                        <a:pt x="61634" y="74851"/>
                        <a:pt x="62332" y="72510"/>
                        <a:pt x="63910" y="68889"/>
                      </a:cubicBezTo>
                      <a:close/>
                      <a:moveTo>
                        <a:pt x="65500" y="109263"/>
                      </a:moveTo>
                      <a:cubicBezTo>
                        <a:pt x="65513" y="109276"/>
                        <a:pt x="65526" y="109315"/>
                        <a:pt x="65513" y="109379"/>
                      </a:cubicBezTo>
                      <a:cubicBezTo>
                        <a:pt x="65487" y="109470"/>
                        <a:pt x="65384" y="109651"/>
                        <a:pt x="65048" y="109780"/>
                      </a:cubicBezTo>
                      <a:cubicBezTo>
                        <a:pt x="65048" y="109677"/>
                        <a:pt x="65048" y="109560"/>
                        <a:pt x="65022" y="109444"/>
                      </a:cubicBezTo>
                      <a:cubicBezTo>
                        <a:pt x="65022" y="109431"/>
                        <a:pt x="65022" y="109418"/>
                        <a:pt x="65022" y="109405"/>
                      </a:cubicBezTo>
                      <a:cubicBezTo>
                        <a:pt x="65190" y="109315"/>
                        <a:pt x="65358" y="109263"/>
                        <a:pt x="65500" y="109263"/>
                      </a:cubicBezTo>
                      <a:close/>
                      <a:moveTo>
                        <a:pt x="61750" y="204882"/>
                      </a:moveTo>
                      <a:cubicBezTo>
                        <a:pt x="61776" y="204895"/>
                        <a:pt x="61802" y="204921"/>
                        <a:pt x="61841" y="204934"/>
                      </a:cubicBezTo>
                      <a:lnTo>
                        <a:pt x="61815" y="204934"/>
                      </a:lnTo>
                      <a:cubicBezTo>
                        <a:pt x="61789" y="204921"/>
                        <a:pt x="61763" y="204908"/>
                        <a:pt x="61737" y="204882"/>
                      </a:cubicBezTo>
                      <a:close/>
                      <a:moveTo>
                        <a:pt x="46307" y="0"/>
                      </a:moveTo>
                      <a:cubicBezTo>
                        <a:pt x="45127" y="0"/>
                        <a:pt x="43964" y="339"/>
                        <a:pt x="43038" y="1126"/>
                      </a:cubicBezTo>
                      <a:cubicBezTo>
                        <a:pt x="42365" y="1708"/>
                        <a:pt x="41938" y="2134"/>
                        <a:pt x="41602" y="2341"/>
                      </a:cubicBezTo>
                      <a:cubicBezTo>
                        <a:pt x="41370" y="2493"/>
                        <a:pt x="41175" y="2565"/>
                        <a:pt x="40876" y="2565"/>
                      </a:cubicBezTo>
                      <a:cubicBezTo>
                        <a:pt x="40742" y="2565"/>
                        <a:pt x="40588" y="2550"/>
                        <a:pt x="40399" y="2522"/>
                      </a:cubicBezTo>
                      <a:cubicBezTo>
                        <a:pt x="40206" y="2490"/>
                        <a:pt x="40019" y="2474"/>
                        <a:pt x="39840" y="2474"/>
                      </a:cubicBezTo>
                      <a:cubicBezTo>
                        <a:pt x="39165" y="2474"/>
                        <a:pt x="38588" y="2692"/>
                        <a:pt x="38149" y="3040"/>
                      </a:cubicBezTo>
                      <a:cubicBezTo>
                        <a:pt x="37580" y="3492"/>
                        <a:pt x="37244" y="4139"/>
                        <a:pt x="37102" y="4811"/>
                      </a:cubicBezTo>
                      <a:cubicBezTo>
                        <a:pt x="36947" y="5548"/>
                        <a:pt x="36688" y="5729"/>
                        <a:pt x="36287" y="5936"/>
                      </a:cubicBezTo>
                      <a:cubicBezTo>
                        <a:pt x="35886" y="6143"/>
                        <a:pt x="35291" y="6298"/>
                        <a:pt x="34787" y="6803"/>
                      </a:cubicBezTo>
                      <a:cubicBezTo>
                        <a:pt x="34308" y="7268"/>
                        <a:pt x="33765" y="7992"/>
                        <a:pt x="33752" y="8885"/>
                      </a:cubicBezTo>
                      <a:cubicBezTo>
                        <a:pt x="33752" y="9337"/>
                        <a:pt x="33921" y="9738"/>
                        <a:pt x="34011" y="10062"/>
                      </a:cubicBezTo>
                      <a:cubicBezTo>
                        <a:pt x="34050" y="10230"/>
                        <a:pt x="34076" y="10359"/>
                        <a:pt x="34076" y="10437"/>
                      </a:cubicBezTo>
                      <a:cubicBezTo>
                        <a:pt x="34076" y="10527"/>
                        <a:pt x="34063" y="10527"/>
                        <a:pt x="34050" y="10553"/>
                      </a:cubicBezTo>
                      <a:cubicBezTo>
                        <a:pt x="33209" y="11458"/>
                        <a:pt x="32783" y="12958"/>
                        <a:pt x="32925" y="14264"/>
                      </a:cubicBezTo>
                      <a:cubicBezTo>
                        <a:pt x="32989" y="14924"/>
                        <a:pt x="33209" y="15545"/>
                        <a:pt x="33675" y="15984"/>
                      </a:cubicBezTo>
                      <a:cubicBezTo>
                        <a:pt x="33843" y="16153"/>
                        <a:pt x="34050" y="16269"/>
                        <a:pt x="34270" y="16359"/>
                      </a:cubicBezTo>
                      <a:cubicBezTo>
                        <a:pt x="34153" y="16941"/>
                        <a:pt x="34102" y="17433"/>
                        <a:pt x="34192" y="17821"/>
                      </a:cubicBezTo>
                      <a:cubicBezTo>
                        <a:pt x="34257" y="18157"/>
                        <a:pt x="34464" y="18442"/>
                        <a:pt x="34735" y="18623"/>
                      </a:cubicBezTo>
                      <a:cubicBezTo>
                        <a:pt x="34632" y="19036"/>
                        <a:pt x="34593" y="19463"/>
                        <a:pt x="34709" y="19864"/>
                      </a:cubicBezTo>
                      <a:cubicBezTo>
                        <a:pt x="34852" y="20304"/>
                        <a:pt x="35175" y="20692"/>
                        <a:pt x="35602" y="21002"/>
                      </a:cubicBezTo>
                      <a:cubicBezTo>
                        <a:pt x="35615" y="21907"/>
                        <a:pt x="35757" y="22541"/>
                        <a:pt x="36054" y="22981"/>
                      </a:cubicBezTo>
                      <a:cubicBezTo>
                        <a:pt x="36339" y="23407"/>
                        <a:pt x="36714" y="23627"/>
                        <a:pt x="37076" y="23834"/>
                      </a:cubicBezTo>
                      <a:cubicBezTo>
                        <a:pt x="37347" y="24791"/>
                        <a:pt x="37761" y="25852"/>
                        <a:pt x="38253" y="26899"/>
                      </a:cubicBezTo>
                      <a:cubicBezTo>
                        <a:pt x="38253" y="28451"/>
                        <a:pt x="38317" y="29899"/>
                        <a:pt x="38214" y="31037"/>
                      </a:cubicBezTo>
                      <a:cubicBezTo>
                        <a:pt x="38110" y="32175"/>
                        <a:pt x="37839" y="32899"/>
                        <a:pt x="37296" y="33210"/>
                      </a:cubicBezTo>
                      <a:cubicBezTo>
                        <a:pt x="34826" y="34361"/>
                        <a:pt x="32214" y="35719"/>
                        <a:pt x="29937" y="37736"/>
                      </a:cubicBezTo>
                      <a:cubicBezTo>
                        <a:pt x="29676" y="37710"/>
                        <a:pt x="29405" y="37696"/>
                        <a:pt x="29121" y="37696"/>
                      </a:cubicBezTo>
                      <a:cubicBezTo>
                        <a:pt x="27831" y="37696"/>
                        <a:pt x="26278" y="38000"/>
                        <a:pt x="24222" y="38965"/>
                      </a:cubicBezTo>
                      <a:cubicBezTo>
                        <a:pt x="24209" y="38965"/>
                        <a:pt x="24209" y="38978"/>
                        <a:pt x="24196" y="38978"/>
                      </a:cubicBezTo>
                      <a:cubicBezTo>
                        <a:pt x="20355" y="41189"/>
                        <a:pt x="18260" y="43543"/>
                        <a:pt x="18053" y="45870"/>
                      </a:cubicBezTo>
                      <a:cubicBezTo>
                        <a:pt x="17238" y="46077"/>
                        <a:pt x="16437" y="46465"/>
                        <a:pt x="15699" y="46931"/>
                      </a:cubicBezTo>
                      <a:cubicBezTo>
                        <a:pt x="14574" y="47655"/>
                        <a:pt x="13579" y="48560"/>
                        <a:pt x="12841" y="49427"/>
                      </a:cubicBezTo>
                      <a:cubicBezTo>
                        <a:pt x="11988" y="46271"/>
                        <a:pt x="11225" y="43193"/>
                        <a:pt x="11522" y="40012"/>
                      </a:cubicBezTo>
                      <a:cubicBezTo>
                        <a:pt x="11910" y="35913"/>
                        <a:pt x="12040" y="32098"/>
                        <a:pt x="14057" y="29628"/>
                      </a:cubicBezTo>
                      <a:cubicBezTo>
                        <a:pt x="15635" y="28218"/>
                        <a:pt x="16385" y="25968"/>
                        <a:pt x="16967" y="24830"/>
                      </a:cubicBezTo>
                      <a:cubicBezTo>
                        <a:pt x="17665" y="23459"/>
                        <a:pt x="18635" y="22735"/>
                        <a:pt x="19463" y="22075"/>
                      </a:cubicBezTo>
                      <a:cubicBezTo>
                        <a:pt x="19501" y="22050"/>
                        <a:pt x="19527" y="22024"/>
                        <a:pt x="19553" y="21985"/>
                      </a:cubicBezTo>
                      <a:cubicBezTo>
                        <a:pt x="19941" y="21403"/>
                        <a:pt x="20019" y="20782"/>
                        <a:pt x="19695" y="20343"/>
                      </a:cubicBezTo>
                      <a:cubicBezTo>
                        <a:pt x="19385" y="19903"/>
                        <a:pt x="18829" y="19735"/>
                        <a:pt x="18234" y="19735"/>
                      </a:cubicBezTo>
                      <a:cubicBezTo>
                        <a:pt x="18222" y="19735"/>
                        <a:pt x="18211" y="19735"/>
                        <a:pt x="18199" y="19735"/>
                      </a:cubicBezTo>
                      <a:cubicBezTo>
                        <a:pt x="17026" y="19735"/>
                        <a:pt x="15495" y="20370"/>
                        <a:pt x="14419" y="21804"/>
                      </a:cubicBezTo>
                      <a:cubicBezTo>
                        <a:pt x="14122" y="22192"/>
                        <a:pt x="13669" y="22489"/>
                        <a:pt x="13152" y="22916"/>
                      </a:cubicBezTo>
                      <a:cubicBezTo>
                        <a:pt x="12596" y="21351"/>
                        <a:pt x="12518" y="19761"/>
                        <a:pt x="12583" y="18325"/>
                      </a:cubicBezTo>
                      <a:cubicBezTo>
                        <a:pt x="12647" y="16760"/>
                        <a:pt x="12893" y="15415"/>
                        <a:pt x="12699" y="14381"/>
                      </a:cubicBezTo>
                      <a:cubicBezTo>
                        <a:pt x="12829" y="13062"/>
                        <a:pt x="12764" y="12105"/>
                        <a:pt x="12505" y="11432"/>
                      </a:cubicBezTo>
                      <a:cubicBezTo>
                        <a:pt x="12376" y="11083"/>
                        <a:pt x="12195" y="10812"/>
                        <a:pt x="11923" y="10631"/>
                      </a:cubicBezTo>
                      <a:cubicBezTo>
                        <a:pt x="11726" y="10499"/>
                        <a:pt x="11495" y="10436"/>
                        <a:pt x="11264" y="10436"/>
                      </a:cubicBezTo>
                      <a:cubicBezTo>
                        <a:pt x="11177" y="10436"/>
                        <a:pt x="11090" y="10445"/>
                        <a:pt x="11005" y="10462"/>
                      </a:cubicBezTo>
                      <a:cubicBezTo>
                        <a:pt x="10708" y="10540"/>
                        <a:pt x="10449" y="10747"/>
                        <a:pt x="10307" y="10993"/>
                      </a:cubicBezTo>
                      <a:cubicBezTo>
                        <a:pt x="10177" y="11238"/>
                        <a:pt x="10126" y="11510"/>
                        <a:pt x="10100" y="11807"/>
                      </a:cubicBezTo>
                      <a:cubicBezTo>
                        <a:pt x="10048" y="12402"/>
                        <a:pt x="10074" y="13139"/>
                        <a:pt x="9996" y="14006"/>
                      </a:cubicBezTo>
                      <a:cubicBezTo>
                        <a:pt x="9996" y="14006"/>
                        <a:pt x="9996" y="14019"/>
                        <a:pt x="9996" y="14019"/>
                      </a:cubicBezTo>
                      <a:cubicBezTo>
                        <a:pt x="9945" y="14898"/>
                        <a:pt x="9828" y="15299"/>
                        <a:pt x="9699" y="15933"/>
                      </a:cubicBezTo>
                      <a:cubicBezTo>
                        <a:pt x="9621" y="16359"/>
                        <a:pt x="9557" y="16967"/>
                        <a:pt x="9518" y="17743"/>
                      </a:cubicBezTo>
                      <a:cubicBezTo>
                        <a:pt x="9376" y="15920"/>
                        <a:pt x="9427" y="13786"/>
                        <a:pt x="9557" y="12454"/>
                      </a:cubicBezTo>
                      <a:cubicBezTo>
                        <a:pt x="9570" y="12221"/>
                        <a:pt x="9764" y="11639"/>
                        <a:pt x="9919" y="10980"/>
                      </a:cubicBezTo>
                      <a:cubicBezTo>
                        <a:pt x="10100" y="10281"/>
                        <a:pt x="10100" y="9738"/>
                        <a:pt x="9802" y="9337"/>
                      </a:cubicBezTo>
                      <a:cubicBezTo>
                        <a:pt x="9577" y="9034"/>
                        <a:pt x="9225" y="8915"/>
                        <a:pt x="8866" y="8915"/>
                      </a:cubicBezTo>
                      <a:cubicBezTo>
                        <a:pt x="8751" y="8915"/>
                        <a:pt x="8635" y="8928"/>
                        <a:pt x="8522" y="8949"/>
                      </a:cubicBezTo>
                      <a:cubicBezTo>
                        <a:pt x="8173" y="9027"/>
                        <a:pt x="7992" y="9273"/>
                        <a:pt x="7824" y="9557"/>
                      </a:cubicBezTo>
                      <a:cubicBezTo>
                        <a:pt x="7656" y="9829"/>
                        <a:pt x="7513" y="10178"/>
                        <a:pt x="7384" y="10592"/>
                      </a:cubicBezTo>
                      <a:cubicBezTo>
                        <a:pt x="7229" y="11070"/>
                        <a:pt x="7100" y="11665"/>
                        <a:pt x="6970" y="12299"/>
                      </a:cubicBezTo>
                      <a:cubicBezTo>
                        <a:pt x="6996" y="12092"/>
                        <a:pt x="6996" y="11898"/>
                        <a:pt x="6970" y="11704"/>
                      </a:cubicBezTo>
                      <a:cubicBezTo>
                        <a:pt x="6906" y="11290"/>
                        <a:pt x="6621" y="10889"/>
                        <a:pt x="6182" y="10695"/>
                      </a:cubicBezTo>
                      <a:cubicBezTo>
                        <a:pt x="6051" y="10639"/>
                        <a:pt x="5912" y="10613"/>
                        <a:pt x="5772" y="10613"/>
                      </a:cubicBezTo>
                      <a:cubicBezTo>
                        <a:pt x="5498" y="10613"/>
                        <a:pt x="5224" y="10713"/>
                        <a:pt x="5018" y="10876"/>
                      </a:cubicBezTo>
                      <a:cubicBezTo>
                        <a:pt x="4707" y="11135"/>
                        <a:pt x="4474" y="11497"/>
                        <a:pt x="4268" y="11937"/>
                      </a:cubicBezTo>
                      <a:cubicBezTo>
                        <a:pt x="3854" y="12803"/>
                        <a:pt x="3543" y="14006"/>
                        <a:pt x="3336" y="15247"/>
                      </a:cubicBezTo>
                      <a:cubicBezTo>
                        <a:pt x="3194" y="16075"/>
                        <a:pt x="3104" y="16877"/>
                        <a:pt x="3052" y="17653"/>
                      </a:cubicBezTo>
                      <a:cubicBezTo>
                        <a:pt x="2974" y="17045"/>
                        <a:pt x="2910" y="16437"/>
                        <a:pt x="2871" y="15946"/>
                      </a:cubicBezTo>
                      <a:cubicBezTo>
                        <a:pt x="2832" y="15286"/>
                        <a:pt x="2806" y="14756"/>
                        <a:pt x="2716" y="14316"/>
                      </a:cubicBezTo>
                      <a:cubicBezTo>
                        <a:pt x="2664" y="14109"/>
                        <a:pt x="2612" y="13915"/>
                        <a:pt x="2483" y="13734"/>
                      </a:cubicBezTo>
                      <a:cubicBezTo>
                        <a:pt x="2341" y="13553"/>
                        <a:pt x="2095" y="13411"/>
                        <a:pt x="1849" y="13411"/>
                      </a:cubicBezTo>
                      <a:cubicBezTo>
                        <a:pt x="1841" y="13411"/>
                        <a:pt x="1833" y="13411"/>
                        <a:pt x="1824" y="13411"/>
                      </a:cubicBezTo>
                      <a:cubicBezTo>
                        <a:pt x="1307" y="13411"/>
                        <a:pt x="914" y="13807"/>
                        <a:pt x="660" y="14303"/>
                      </a:cubicBezTo>
                      <a:cubicBezTo>
                        <a:pt x="401" y="14808"/>
                        <a:pt x="233" y="15480"/>
                        <a:pt x="155" y="16282"/>
                      </a:cubicBezTo>
                      <a:cubicBezTo>
                        <a:pt x="0" y="17847"/>
                        <a:pt x="207" y="19929"/>
                        <a:pt x="957" y="22179"/>
                      </a:cubicBezTo>
                      <a:cubicBezTo>
                        <a:pt x="854" y="22347"/>
                        <a:pt x="776" y="22541"/>
                        <a:pt x="737" y="22761"/>
                      </a:cubicBezTo>
                      <a:cubicBezTo>
                        <a:pt x="685" y="23084"/>
                        <a:pt x="660" y="23472"/>
                        <a:pt x="673" y="23912"/>
                      </a:cubicBezTo>
                      <a:cubicBezTo>
                        <a:pt x="698" y="24791"/>
                        <a:pt x="841" y="25903"/>
                        <a:pt x="1099" y="27106"/>
                      </a:cubicBezTo>
                      <a:cubicBezTo>
                        <a:pt x="1513" y="29085"/>
                        <a:pt x="2237" y="31257"/>
                        <a:pt x="3207" y="33003"/>
                      </a:cubicBezTo>
                      <a:cubicBezTo>
                        <a:pt x="3155" y="33365"/>
                        <a:pt x="3091" y="33792"/>
                        <a:pt x="3026" y="34180"/>
                      </a:cubicBezTo>
                      <a:cubicBezTo>
                        <a:pt x="3013" y="34206"/>
                        <a:pt x="2987" y="34219"/>
                        <a:pt x="2987" y="34244"/>
                      </a:cubicBezTo>
                      <a:cubicBezTo>
                        <a:pt x="2974" y="34283"/>
                        <a:pt x="2987" y="34322"/>
                        <a:pt x="2987" y="34361"/>
                      </a:cubicBezTo>
                      <a:cubicBezTo>
                        <a:pt x="2315" y="38447"/>
                        <a:pt x="1642" y="43905"/>
                        <a:pt x="1332" y="48858"/>
                      </a:cubicBezTo>
                      <a:cubicBezTo>
                        <a:pt x="1164" y="51638"/>
                        <a:pt x="1099" y="54224"/>
                        <a:pt x="1203" y="56268"/>
                      </a:cubicBezTo>
                      <a:cubicBezTo>
                        <a:pt x="1267" y="57289"/>
                        <a:pt x="1358" y="58182"/>
                        <a:pt x="1513" y="58906"/>
                      </a:cubicBezTo>
                      <a:cubicBezTo>
                        <a:pt x="1655" y="59539"/>
                        <a:pt x="1836" y="60031"/>
                        <a:pt x="2121" y="60406"/>
                      </a:cubicBezTo>
                      <a:cubicBezTo>
                        <a:pt x="2121" y="60419"/>
                        <a:pt x="2108" y="60432"/>
                        <a:pt x="2108" y="60445"/>
                      </a:cubicBezTo>
                      <a:cubicBezTo>
                        <a:pt x="2095" y="61647"/>
                        <a:pt x="2263" y="62992"/>
                        <a:pt x="2664" y="64027"/>
                      </a:cubicBezTo>
                      <a:cubicBezTo>
                        <a:pt x="2974" y="64803"/>
                        <a:pt x="3440" y="65372"/>
                        <a:pt x="4138" y="65682"/>
                      </a:cubicBezTo>
                      <a:cubicBezTo>
                        <a:pt x="4664" y="65915"/>
                        <a:pt x="5294" y="65997"/>
                        <a:pt x="6063" y="65997"/>
                      </a:cubicBezTo>
                      <a:cubicBezTo>
                        <a:pt x="6277" y="65997"/>
                        <a:pt x="6501" y="65991"/>
                        <a:pt x="6738" y="65980"/>
                      </a:cubicBezTo>
                      <a:cubicBezTo>
                        <a:pt x="7496" y="66207"/>
                        <a:pt x="8294" y="66352"/>
                        <a:pt x="9151" y="66352"/>
                      </a:cubicBezTo>
                      <a:cubicBezTo>
                        <a:pt x="10924" y="66352"/>
                        <a:pt x="12952" y="65732"/>
                        <a:pt x="15428" y="63936"/>
                      </a:cubicBezTo>
                      <a:cubicBezTo>
                        <a:pt x="18932" y="63303"/>
                        <a:pt x="21234" y="62178"/>
                        <a:pt x="22877" y="60600"/>
                      </a:cubicBezTo>
                      <a:cubicBezTo>
                        <a:pt x="23782" y="59733"/>
                        <a:pt x="24480" y="58738"/>
                        <a:pt x="25101" y="57625"/>
                      </a:cubicBezTo>
                      <a:cubicBezTo>
                        <a:pt x="25334" y="61919"/>
                        <a:pt x="25980" y="66238"/>
                        <a:pt x="27299" y="70545"/>
                      </a:cubicBezTo>
                      <a:cubicBezTo>
                        <a:pt x="27299" y="70545"/>
                        <a:pt x="27299" y="70557"/>
                        <a:pt x="27312" y="70557"/>
                      </a:cubicBezTo>
                      <a:cubicBezTo>
                        <a:pt x="28424" y="73687"/>
                        <a:pt x="27752" y="77942"/>
                        <a:pt x="26808" y="79843"/>
                      </a:cubicBezTo>
                      <a:cubicBezTo>
                        <a:pt x="26006" y="81446"/>
                        <a:pt x="25773" y="83037"/>
                        <a:pt x="25993" y="84330"/>
                      </a:cubicBezTo>
                      <a:cubicBezTo>
                        <a:pt x="26058" y="84718"/>
                        <a:pt x="26174" y="85067"/>
                        <a:pt x="26317" y="85390"/>
                      </a:cubicBezTo>
                      <a:cubicBezTo>
                        <a:pt x="25541" y="87240"/>
                        <a:pt x="24972" y="89374"/>
                        <a:pt x="25308" y="92231"/>
                      </a:cubicBezTo>
                      <a:cubicBezTo>
                        <a:pt x="25308" y="92231"/>
                        <a:pt x="25308" y="92244"/>
                        <a:pt x="25308" y="92257"/>
                      </a:cubicBezTo>
                      <a:cubicBezTo>
                        <a:pt x="25528" y="93421"/>
                        <a:pt x="25140" y="94921"/>
                        <a:pt x="24661" y="96460"/>
                      </a:cubicBezTo>
                      <a:cubicBezTo>
                        <a:pt x="24170" y="97999"/>
                        <a:pt x="23601" y="99564"/>
                        <a:pt x="23601" y="100986"/>
                      </a:cubicBezTo>
                      <a:cubicBezTo>
                        <a:pt x="23239" y="108771"/>
                        <a:pt x="25282" y="115690"/>
                        <a:pt x="25424" y="123320"/>
                      </a:cubicBezTo>
                      <a:cubicBezTo>
                        <a:pt x="25282" y="126152"/>
                        <a:pt x="25709" y="129088"/>
                        <a:pt x="26575" y="131622"/>
                      </a:cubicBezTo>
                      <a:cubicBezTo>
                        <a:pt x="26950" y="132709"/>
                        <a:pt x="27416" y="133691"/>
                        <a:pt x="27946" y="134584"/>
                      </a:cubicBezTo>
                      <a:cubicBezTo>
                        <a:pt x="27623" y="137403"/>
                        <a:pt x="28489" y="141295"/>
                        <a:pt x="30170" y="145085"/>
                      </a:cubicBezTo>
                      <a:cubicBezTo>
                        <a:pt x="28993" y="148175"/>
                        <a:pt x="29123" y="152727"/>
                        <a:pt x="29963" y="158404"/>
                      </a:cubicBezTo>
                      <a:cubicBezTo>
                        <a:pt x="30804" y="164159"/>
                        <a:pt x="32395" y="171052"/>
                        <a:pt x="34192" y="178604"/>
                      </a:cubicBezTo>
                      <a:cubicBezTo>
                        <a:pt x="34774" y="181242"/>
                        <a:pt x="34593" y="183156"/>
                        <a:pt x="33946" y="185019"/>
                      </a:cubicBezTo>
                      <a:cubicBezTo>
                        <a:pt x="32627" y="186480"/>
                        <a:pt x="31153" y="188226"/>
                        <a:pt x="29808" y="189596"/>
                      </a:cubicBezTo>
                      <a:cubicBezTo>
                        <a:pt x="29123" y="190282"/>
                        <a:pt x="28476" y="190877"/>
                        <a:pt x="27920" y="191303"/>
                      </a:cubicBezTo>
                      <a:cubicBezTo>
                        <a:pt x="27377" y="191717"/>
                        <a:pt x="26911" y="191911"/>
                        <a:pt x="26692" y="191924"/>
                      </a:cubicBezTo>
                      <a:cubicBezTo>
                        <a:pt x="26555" y="191911"/>
                        <a:pt x="26421" y="191904"/>
                        <a:pt x="26290" y="191904"/>
                      </a:cubicBezTo>
                      <a:cubicBezTo>
                        <a:pt x="25534" y="191904"/>
                        <a:pt x="24895" y="192126"/>
                        <a:pt x="24454" y="192545"/>
                      </a:cubicBezTo>
                      <a:cubicBezTo>
                        <a:pt x="23989" y="192985"/>
                        <a:pt x="23795" y="193605"/>
                        <a:pt x="23834" y="194265"/>
                      </a:cubicBezTo>
                      <a:cubicBezTo>
                        <a:pt x="23239" y="194588"/>
                        <a:pt x="22877" y="195041"/>
                        <a:pt x="22773" y="195545"/>
                      </a:cubicBezTo>
                      <a:cubicBezTo>
                        <a:pt x="22670" y="196024"/>
                        <a:pt x="22786" y="196476"/>
                        <a:pt x="22980" y="196890"/>
                      </a:cubicBezTo>
                      <a:cubicBezTo>
                        <a:pt x="22799" y="197097"/>
                        <a:pt x="22618" y="197356"/>
                        <a:pt x="22515" y="197705"/>
                      </a:cubicBezTo>
                      <a:cubicBezTo>
                        <a:pt x="22411" y="198093"/>
                        <a:pt x="22502" y="198597"/>
                        <a:pt x="22851" y="199011"/>
                      </a:cubicBezTo>
                      <a:cubicBezTo>
                        <a:pt x="22773" y="199244"/>
                        <a:pt x="22747" y="199489"/>
                        <a:pt x="22786" y="199761"/>
                      </a:cubicBezTo>
                      <a:cubicBezTo>
                        <a:pt x="22812" y="200007"/>
                        <a:pt x="22903" y="200265"/>
                        <a:pt x="23109" y="200459"/>
                      </a:cubicBezTo>
                      <a:cubicBezTo>
                        <a:pt x="23252" y="200602"/>
                        <a:pt x="23459" y="200679"/>
                        <a:pt x="23678" y="200718"/>
                      </a:cubicBezTo>
                      <a:cubicBezTo>
                        <a:pt x="23756" y="200886"/>
                        <a:pt x="23872" y="201067"/>
                        <a:pt x="24028" y="201248"/>
                      </a:cubicBezTo>
                      <a:cubicBezTo>
                        <a:pt x="24701" y="202012"/>
                        <a:pt x="25734" y="202315"/>
                        <a:pt x="26731" y="202315"/>
                      </a:cubicBezTo>
                      <a:cubicBezTo>
                        <a:pt x="27017" y="202315"/>
                        <a:pt x="27300" y="202290"/>
                        <a:pt x="27571" y="202244"/>
                      </a:cubicBezTo>
                      <a:cubicBezTo>
                        <a:pt x="28179" y="202140"/>
                        <a:pt x="28735" y="201934"/>
                        <a:pt x="29162" y="201597"/>
                      </a:cubicBezTo>
                      <a:cubicBezTo>
                        <a:pt x="29433" y="201377"/>
                        <a:pt x="29640" y="201067"/>
                        <a:pt x="29731" y="200731"/>
                      </a:cubicBezTo>
                      <a:cubicBezTo>
                        <a:pt x="30171" y="200819"/>
                        <a:pt x="30605" y="200865"/>
                        <a:pt x="31025" y="200865"/>
                      </a:cubicBezTo>
                      <a:cubicBezTo>
                        <a:pt x="31713" y="200865"/>
                        <a:pt x="32364" y="200742"/>
                        <a:pt x="32951" y="200485"/>
                      </a:cubicBezTo>
                      <a:cubicBezTo>
                        <a:pt x="34011" y="200007"/>
                        <a:pt x="34839" y="199076"/>
                        <a:pt x="35291" y="197744"/>
                      </a:cubicBezTo>
                      <a:cubicBezTo>
                        <a:pt x="35990" y="196334"/>
                        <a:pt x="36520" y="195235"/>
                        <a:pt x="37141" y="194330"/>
                      </a:cubicBezTo>
                      <a:cubicBezTo>
                        <a:pt x="38861" y="193579"/>
                        <a:pt x="41175" y="193398"/>
                        <a:pt x="42934" y="192623"/>
                      </a:cubicBezTo>
                      <a:cubicBezTo>
                        <a:pt x="43826" y="192222"/>
                        <a:pt x="44615" y="191640"/>
                        <a:pt x="44977" y="190696"/>
                      </a:cubicBezTo>
                      <a:cubicBezTo>
                        <a:pt x="45352" y="189765"/>
                        <a:pt x="45301" y="188549"/>
                        <a:pt x="44783" y="186958"/>
                      </a:cubicBezTo>
                      <a:cubicBezTo>
                        <a:pt x="44667" y="186092"/>
                        <a:pt x="44538" y="185381"/>
                        <a:pt x="44473" y="184579"/>
                      </a:cubicBezTo>
                      <a:cubicBezTo>
                        <a:pt x="44473" y="184540"/>
                        <a:pt x="44486" y="184411"/>
                        <a:pt x="44512" y="184256"/>
                      </a:cubicBezTo>
                      <a:cubicBezTo>
                        <a:pt x="44538" y="184113"/>
                        <a:pt x="44564" y="183945"/>
                        <a:pt x="44538" y="183725"/>
                      </a:cubicBezTo>
                      <a:cubicBezTo>
                        <a:pt x="43710" y="178281"/>
                        <a:pt x="43374" y="173975"/>
                        <a:pt x="43038" y="169410"/>
                      </a:cubicBezTo>
                      <a:cubicBezTo>
                        <a:pt x="44188" y="165621"/>
                        <a:pt x="44667" y="160784"/>
                        <a:pt x="44589" y="157641"/>
                      </a:cubicBezTo>
                      <a:cubicBezTo>
                        <a:pt x="46335" y="152314"/>
                        <a:pt x="45883" y="146507"/>
                        <a:pt x="42882" y="141464"/>
                      </a:cubicBezTo>
                      <a:cubicBezTo>
                        <a:pt x="42921" y="141386"/>
                        <a:pt x="42947" y="141308"/>
                        <a:pt x="42986" y="141231"/>
                      </a:cubicBezTo>
                      <a:cubicBezTo>
                        <a:pt x="43645" y="139925"/>
                        <a:pt x="43788" y="138153"/>
                        <a:pt x="43943" y="136847"/>
                      </a:cubicBezTo>
                      <a:cubicBezTo>
                        <a:pt x="44473" y="132104"/>
                        <a:pt x="44395" y="128033"/>
                        <a:pt x="43840" y="122272"/>
                      </a:cubicBezTo>
                      <a:lnTo>
                        <a:pt x="43840" y="122272"/>
                      </a:lnTo>
                      <a:cubicBezTo>
                        <a:pt x="43843" y="122256"/>
                        <a:pt x="43848" y="122206"/>
                        <a:pt x="43865" y="122156"/>
                      </a:cubicBezTo>
                      <a:cubicBezTo>
                        <a:pt x="43878" y="122066"/>
                        <a:pt x="43904" y="121962"/>
                        <a:pt x="43930" y="121859"/>
                      </a:cubicBezTo>
                      <a:cubicBezTo>
                        <a:pt x="43995" y="121665"/>
                        <a:pt x="44046" y="121484"/>
                        <a:pt x="44046" y="121484"/>
                      </a:cubicBezTo>
                      <a:cubicBezTo>
                        <a:pt x="44085" y="121393"/>
                        <a:pt x="44085" y="121290"/>
                        <a:pt x="44046" y="121199"/>
                      </a:cubicBezTo>
                      <a:cubicBezTo>
                        <a:pt x="44046" y="121199"/>
                        <a:pt x="44020" y="121122"/>
                        <a:pt x="43995" y="121031"/>
                      </a:cubicBezTo>
                      <a:cubicBezTo>
                        <a:pt x="43975" y="120952"/>
                        <a:pt x="43970" y="120859"/>
                        <a:pt x="43969" y="120835"/>
                      </a:cubicBezTo>
                      <a:lnTo>
                        <a:pt x="43969" y="120835"/>
                      </a:lnTo>
                      <a:cubicBezTo>
                        <a:pt x="44615" y="118004"/>
                        <a:pt x="44770" y="115302"/>
                        <a:pt x="44667" y="112522"/>
                      </a:cubicBezTo>
                      <a:lnTo>
                        <a:pt x="45520" y="112444"/>
                      </a:lnTo>
                      <a:cubicBezTo>
                        <a:pt x="45533" y="115263"/>
                        <a:pt x="47059" y="118147"/>
                        <a:pt x="47822" y="121031"/>
                      </a:cubicBezTo>
                      <a:cubicBezTo>
                        <a:pt x="48766" y="127368"/>
                        <a:pt x="48559" y="134907"/>
                        <a:pt x="49775" y="140584"/>
                      </a:cubicBezTo>
                      <a:cubicBezTo>
                        <a:pt x="49788" y="142239"/>
                        <a:pt x="50577" y="144115"/>
                        <a:pt x="51560" y="146158"/>
                      </a:cubicBezTo>
                      <a:cubicBezTo>
                        <a:pt x="50008" y="152055"/>
                        <a:pt x="49930" y="158223"/>
                        <a:pt x="53086" y="164444"/>
                      </a:cubicBezTo>
                      <a:cubicBezTo>
                        <a:pt x="52762" y="168776"/>
                        <a:pt x="53875" y="173819"/>
                        <a:pt x="55258" y="178436"/>
                      </a:cubicBezTo>
                      <a:cubicBezTo>
                        <a:pt x="55051" y="181372"/>
                        <a:pt x="54676" y="184307"/>
                        <a:pt x="54870" y="187683"/>
                      </a:cubicBezTo>
                      <a:cubicBezTo>
                        <a:pt x="54870" y="187683"/>
                        <a:pt x="54870" y="187695"/>
                        <a:pt x="54870" y="187695"/>
                      </a:cubicBezTo>
                      <a:cubicBezTo>
                        <a:pt x="54883" y="187954"/>
                        <a:pt x="54935" y="188187"/>
                        <a:pt x="55000" y="188407"/>
                      </a:cubicBezTo>
                      <a:cubicBezTo>
                        <a:pt x="54521" y="190540"/>
                        <a:pt x="54056" y="191756"/>
                        <a:pt x="54043" y="192778"/>
                      </a:cubicBezTo>
                      <a:cubicBezTo>
                        <a:pt x="54030" y="193282"/>
                        <a:pt x="54159" y="193773"/>
                        <a:pt x="54469" y="194187"/>
                      </a:cubicBezTo>
                      <a:cubicBezTo>
                        <a:pt x="54780" y="194588"/>
                        <a:pt x="55232" y="194937"/>
                        <a:pt x="55879" y="195338"/>
                      </a:cubicBezTo>
                      <a:cubicBezTo>
                        <a:pt x="56306" y="195597"/>
                        <a:pt x="56771" y="196050"/>
                        <a:pt x="57483" y="196631"/>
                      </a:cubicBezTo>
                      <a:cubicBezTo>
                        <a:pt x="57483" y="197278"/>
                        <a:pt x="57483" y="197899"/>
                        <a:pt x="57444" y="198701"/>
                      </a:cubicBezTo>
                      <a:cubicBezTo>
                        <a:pt x="57392" y="199554"/>
                        <a:pt x="57340" y="200330"/>
                        <a:pt x="57599" y="201054"/>
                      </a:cubicBezTo>
                      <a:cubicBezTo>
                        <a:pt x="57858" y="201727"/>
                        <a:pt x="58452" y="202283"/>
                        <a:pt x="59435" y="202632"/>
                      </a:cubicBezTo>
                      <a:cubicBezTo>
                        <a:pt x="59720" y="202981"/>
                        <a:pt x="59978" y="203266"/>
                        <a:pt x="59991" y="203460"/>
                      </a:cubicBezTo>
                      <a:cubicBezTo>
                        <a:pt x="60041" y="205118"/>
                        <a:pt x="61616" y="206137"/>
                        <a:pt x="63131" y="206137"/>
                      </a:cubicBezTo>
                      <a:cubicBezTo>
                        <a:pt x="63967" y="206137"/>
                        <a:pt x="64786" y="205826"/>
                        <a:pt x="65319" y="205141"/>
                      </a:cubicBezTo>
                      <a:cubicBezTo>
                        <a:pt x="65505" y="205245"/>
                        <a:pt x="65702" y="205298"/>
                        <a:pt x="65891" y="205298"/>
                      </a:cubicBezTo>
                      <a:cubicBezTo>
                        <a:pt x="65911" y="205298"/>
                        <a:pt x="65932" y="205297"/>
                        <a:pt x="65953" y="205296"/>
                      </a:cubicBezTo>
                      <a:cubicBezTo>
                        <a:pt x="66328" y="205257"/>
                        <a:pt x="66638" y="205063"/>
                        <a:pt x="66884" y="204830"/>
                      </a:cubicBezTo>
                      <a:cubicBezTo>
                        <a:pt x="67130" y="204585"/>
                        <a:pt x="67311" y="204287"/>
                        <a:pt x="67375" y="203951"/>
                      </a:cubicBezTo>
                      <a:cubicBezTo>
                        <a:pt x="67388" y="203873"/>
                        <a:pt x="67363" y="203783"/>
                        <a:pt x="67363" y="203692"/>
                      </a:cubicBezTo>
                      <a:cubicBezTo>
                        <a:pt x="67440" y="203692"/>
                        <a:pt x="67505" y="203692"/>
                        <a:pt x="67595" y="203666"/>
                      </a:cubicBezTo>
                      <a:cubicBezTo>
                        <a:pt x="67867" y="203589"/>
                        <a:pt x="68087" y="203356"/>
                        <a:pt x="68268" y="203059"/>
                      </a:cubicBezTo>
                      <a:cubicBezTo>
                        <a:pt x="68294" y="203033"/>
                        <a:pt x="68307" y="203020"/>
                        <a:pt x="68319" y="202994"/>
                      </a:cubicBezTo>
                      <a:cubicBezTo>
                        <a:pt x="68539" y="202813"/>
                        <a:pt x="68707" y="202632"/>
                        <a:pt x="68811" y="202399"/>
                      </a:cubicBezTo>
                      <a:cubicBezTo>
                        <a:pt x="68927" y="202128"/>
                        <a:pt x="68979" y="201843"/>
                        <a:pt x="69057" y="201390"/>
                      </a:cubicBezTo>
                      <a:cubicBezTo>
                        <a:pt x="69057" y="201390"/>
                        <a:pt x="69057" y="201377"/>
                        <a:pt x="69057" y="201365"/>
                      </a:cubicBezTo>
                      <a:cubicBezTo>
                        <a:pt x="69070" y="201222"/>
                        <a:pt x="69134" y="201067"/>
                        <a:pt x="69212" y="200860"/>
                      </a:cubicBezTo>
                      <a:cubicBezTo>
                        <a:pt x="69264" y="200744"/>
                        <a:pt x="69302" y="200615"/>
                        <a:pt x="69328" y="200472"/>
                      </a:cubicBezTo>
                      <a:cubicBezTo>
                        <a:pt x="69354" y="200421"/>
                        <a:pt x="69354" y="200356"/>
                        <a:pt x="69341" y="200291"/>
                      </a:cubicBezTo>
                      <a:cubicBezTo>
                        <a:pt x="69354" y="200214"/>
                        <a:pt x="69367" y="200136"/>
                        <a:pt x="69367" y="200045"/>
                      </a:cubicBezTo>
                      <a:cubicBezTo>
                        <a:pt x="69315" y="199554"/>
                        <a:pt x="69147" y="199179"/>
                        <a:pt x="68953" y="198869"/>
                      </a:cubicBezTo>
                      <a:cubicBezTo>
                        <a:pt x="68759" y="198545"/>
                        <a:pt x="68565" y="198287"/>
                        <a:pt x="68384" y="197912"/>
                      </a:cubicBezTo>
                      <a:cubicBezTo>
                        <a:pt x="68229" y="197588"/>
                        <a:pt x="68022" y="196787"/>
                        <a:pt x="67699" y="196218"/>
                      </a:cubicBezTo>
                      <a:cubicBezTo>
                        <a:pt x="67414" y="195726"/>
                        <a:pt x="67026" y="195170"/>
                        <a:pt x="66897" y="194795"/>
                      </a:cubicBezTo>
                      <a:cubicBezTo>
                        <a:pt x="66884" y="194782"/>
                        <a:pt x="66884" y="194769"/>
                        <a:pt x="66884" y="194769"/>
                      </a:cubicBezTo>
                      <a:cubicBezTo>
                        <a:pt x="65888" y="192610"/>
                        <a:pt x="65138" y="190618"/>
                        <a:pt x="64375" y="189170"/>
                      </a:cubicBezTo>
                      <a:cubicBezTo>
                        <a:pt x="64000" y="188445"/>
                        <a:pt x="63625" y="187851"/>
                        <a:pt x="63173" y="187424"/>
                      </a:cubicBezTo>
                      <a:cubicBezTo>
                        <a:pt x="63043" y="187307"/>
                        <a:pt x="62901" y="187204"/>
                        <a:pt x="62746" y="187114"/>
                      </a:cubicBezTo>
                      <a:cubicBezTo>
                        <a:pt x="62862" y="187010"/>
                        <a:pt x="62953" y="186881"/>
                        <a:pt x="63043" y="186738"/>
                      </a:cubicBezTo>
                      <a:cubicBezTo>
                        <a:pt x="63324" y="186253"/>
                        <a:pt x="63416" y="185617"/>
                        <a:pt x="63393" y="184766"/>
                      </a:cubicBezTo>
                      <a:lnTo>
                        <a:pt x="63393" y="184766"/>
                      </a:lnTo>
                      <a:cubicBezTo>
                        <a:pt x="63395" y="184756"/>
                        <a:pt x="63398" y="184715"/>
                        <a:pt x="63405" y="184669"/>
                      </a:cubicBezTo>
                      <a:cubicBezTo>
                        <a:pt x="63431" y="184592"/>
                        <a:pt x="63470" y="184514"/>
                        <a:pt x="63457" y="184320"/>
                      </a:cubicBezTo>
                      <a:cubicBezTo>
                        <a:pt x="63095" y="181217"/>
                        <a:pt x="63819" y="179290"/>
                        <a:pt x="64362" y="176496"/>
                      </a:cubicBezTo>
                      <a:cubicBezTo>
                        <a:pt x="65668" y="169798"/>
                        <a:pt x="67156" y="163474"/>
                        <a:pt x="66923" y="156749"/>
                      </a:cubicBezTo>
                      <a:cubicBezTo>
                        <a:pt x="66897" y="155960"/>
                        <a:pt x="66651" y="154990"/>
                        <a:pt x="66612" y="154370"/>
                      </a:cubicBezTo>
                      <a:cubicBezTo>
                        <a:pt x="66354" y="150477"/>
                        <a:pt x="65591" y="147438"/>
                        <a:pt x="64052" y="143701"/>
                      </a:cubicBezTo>
                      <a:cubicBezTo>
                        <a:pt x="64311" y="141839"/>
                        <a:pt x="64492" y="139912"/>
                        <a:pt x="64517" y="138205"/>
                      </a:cubicBezTo>
                      <a:cubicBezTo>
                        <a:pt x="64556" y="136342"/>
                        <a:pt x="64466" y="134804"/>
                        <a:pt x="64142" y="133834"/>
                      </a:cubicBezTo>
                      <a:cubicBezTo>
                        <a:pt x="64530" y="133110"/>
                        <a:pt x="64957" y="132334"/>
                        <a:pt x="65319" y="131325"/>
                      </a:cubicBezTo>
                      <a:cubicBezTo>
                        <a:pt x="65811" y="130006"/>
                        <a:pt x="65940" y="128855"/>
                        <a:pt x="66186" y="127652"/>
                      </a:cubicBezTo>
                      <a:cubicBezTo>
                        <a:pt x="66625" y="125467"/>
                        <a:pt x="67078" y="123255"/>
                        <a:pt x="67039" y="121018"/>
                      </a:cubicBezTo>
                      <a:cubicBezTo>
                        <a:pt x="67789" y="120540"/>
                        <a:pt x="68255" y="120048"/>
                        <a:pt x="68746" y="119518"/>
                      </a:cubicBezTo>
                      <a:cubicBezTo>
                        <a:pt x="68759" y="119492"/>
                        <a:pt x="68772" y="119466"/>
                        <a:pt x="68798" y="119440"/>
                      </a:cubicBezTo>
                      <a:cubicBezTo>
                        <a:pt x="68927" y="119208"/>
                        <a:pt x="68979" y="118962"/>
                        <a:pt x="69018" y="118742"/>
                      </a:cubicBezTo>
                      <a:cubicBezTo>
                        <a:pt x="69102" y="118761"/>
                        <a:pt x="69186" y="118774"/>
                        <a:pt x="69267" y="118774"/>
                      </a:cubicBezTo>
                      <a:cubicBezTo>
                        <a:pt x="69348" y="118774"/>
                        <a:pt x="69425" y="118761"/>
                        <a:pt x="69496" y="118729"/>
                      </a:cubicBezTo>
                      <a:cubicBezTo>
                        <a:pt x="69703" y="118626"/>
                        <a:pt x="69820" y="118470"/>
                        <a:pt x="69910" y="118328"/>
                      </a:cubicBezTo>
                      <a:cubicBezTo>
                        <a:pt x="70001" y="118199"/>
                        <a:pt x="70078" y="118057"/>
                        <a:pt x="70156" y="117940"/>
                      </a:cubicBezTo>
                      <a:cubicBezTo>
                        <a:pt x="70169" y="117914"/>
                        <a:pt x="70182" y="117889"/>
                        <a:pt x="70182" y="117863"/>
                      </a:cubicBezTo>
                      <a:cubicBezTo>
                        <a:pt x="70570" y="116815"/>
                        <a:pt x="70608" y="116634"/>
                        <a:pt x="71074" y="115794"/>
                      </a:cubicBezTo>
                      <a:cubicBezTo>
                        <a:pt x="71423" y="115199"/>
                        <a:pt x="71695" y="114785"/>
                        <a:pt x="71915" y="114384"/>
                      </a:cubicBezTo>
                      <a:cubicBezTo>
                        <a:pt x="72134" y="113983"/>
                        <a:pt x="72290" y="113582"/>
                        <a:pt x="72367" y="113104"/>
                      </a:cubicBezTo>
                      <a:cubicBezTo>
                        <a:pt x="72768" y="110129"/>
                        <a:pt x="72820" y="107543"/>
                        <a:pt x="72742" y="105254"/>
                      </a:cubicBezTo>
                      <a:cubicBezTo>
                        <a:pt x="73647" y="103107"/>
                        <a:pt x="74035" y="99202"/>
                        <a:pt x="74475" y="96784"/>
                      </a:cubicBezTo>
                      <a:cubicBezTo>
                        <a:pt x="75148" y="93072"/>
                        <a:pt x="75794" y="90899"/>
                        <a:pt x="76609" y="87498"/>
                      </a:cubicBezTo>
                      <a:cubicBezTo>
                        <a:pt x="77656" y="83541"/>
                        <a:pt x="77424" y="79894"/>
                        <a:pt x="76893" y="76817"/>
                      </a:cubicBezTo>
                      <a:cubicBezTo>
                        <a:pt x="76376" y="73739"/>
                        <a:pt x="75600" y="71204"/>
                        <a:pt x="75523" y="69588"/>
                      </a:cubicBezTo>
                      <a:cubicBezTo>
                        <a:pt x="75523" y="69575"/>
                        <a:pt x="75523" y="69549"/>
                        <a:pt x="75523" y="69523"/>
                      </a:cubicBezTo>
                      <a:cubicBezTo>
                        <a:pt x="75419" y="69044"/>
                        <a:pt x="75393" y="68049"/>
                        <a:pt x="75393" y="66820"/>
                      </a:cubicBezTo>
                      <a:cubicBezTo>
                        <a:pt x="75406" y="65592"/>
                        <a:pt x="75432" y="64117"/>
                        <a:pt x="75393" y="62565"/>
                      </a:cubicBezTo>
                      <a:cubicBezTo>
                        <a:pt x="75303" y="59514"/>
                        <a:pt x="74954" y="56164"/>
                        <a:pt x="73583" y="53785"/>
                      </a:cubicBezTo>
                      <a:cubicBezTo>
                        <a:pt x="73854" y="51638"/>
                        <a:pt x="74010" y="49465"/>
                        <a:pt x="73673" y="47526"/>
                      </a:cubicBezTo>
                      <a:cubicBezTo>
                        <a:pt x="73311" y="45495"/>
                        <a:pt x="72018" y="42663"/>
                        <a:pt x="70026" y="40465"/>
                      </a:cubicBezTo>
                      <a:cubicBezTo>
                        <a:pt x="69044" y="39391"/>
                        <a:pt x="68035" y="38383"/>
                        <a:pt x="66535" y="37827"/>
                      </a:cubicBezTo>
                      <a:cubicBezTo>
                        <a:pt x="65774" y="37540"/>
                        <a:pt x="64895" y="37378"/>
                        <a:pt x="63848" y="37378"/>
                      </a:cubicBezTo>
                      <a:cubicBezTo>
                        <a:pt x="63382" y="37378"/>
                        <a:pt x="62882" y="37410"/>
                        <a:pt x="62345" y="37477"/>
                      </a:cubicBezTo>
                      <a:cubicBezTo>
                        <a:pt x="61194" y="35977"/>
                        <a:pt x="59345" y="34775"/>
                        <a:pt x="57586" y="33546"/>
                      </a:cubicBezTo>
                      <a:cubicBezTo>
                        <a:pt x="55788" y="32279"/>
                        <a:pt x="54133" y="30986"/>
                        <a:pt x="53396" y="29434"/>
                      </a:cubicBezTo>
                      <a:cubicBezTo>
                        <a:pt x="53396" y="29072"/>
                        <a:pt x="53370" y="28761"/>
                        <a:pt x="53370" y="28386"/>
                      </a:cubicBezTo>
                      <a:cubicBezTo>
                        <a:pt x="53396" y="26395"/>
                        <a:pt x="53331" y="25179"/>
                        <a:pt x="53719" y="24403"/>
                      </a:cubicBezTo>
                      <a:cubicBezTo>
                        <a:pt x="54405" y="23007"/>
                        <a:pt x="54870" y="21946"/>
                        <a:pt x="55206" y="21131"/>
                      </a:cubicBezTo>
                      <a:cubicBezTo>
                        <a:pt x="55801" y="20782"/>
                        <a:pt x="56306" y="20304"/>
                        <a:pt x="56629" y="19761"/>
                      </a:cubicBezTo>
                      <a:cubicBezTo>
                        <a:pt x="56991" y="19166"/>
                        <a:pt x="57159" y="18480"/>
                        <a:pt x="57030" y="17795"/>
                      </a:cubicBezTo>
                      <a:cubicBezTo>
                        <a:pt x="56965" y="17420"/>
                        <a:pt x="56784" y="17045"/>
                        <a:pt x="56513" y="16709"/>
                      </a:cubicBezTo>
                      <a:cubicBezTo>
                        <a:pt x="58659" y="15027"/>
                        <a:pt x="59539" y="10825"/>
                        <a:pt x="55866" y="7501"/>
                      </a:cubicBezTo>
                      <a:cubicBezTo>
                        <a:pt x="55685" y="6492"/>
                        <a:pt x="55388" y="5561"/>
                        <a:pt x="54935" y="4824"/>
                      </a:cubicBezTo>
                      <a:cubicBezTo>
                        <a:pt x="54547" y="4190"/>
                        <a:pt x="54068" y="3699"/>
                        <a:pt x="53474" y="3389"/>
                      </a:cubicBezTo>
                      <a:cubicBezTo>
                        <a:pt x="53085" y="3194"/>
                        <a:pt x="52647" y="3097"/>
                        <a:pt x="52186" y="3097"/>
                      </a:cubicBezTo>
                      <a:cubicBezTo>
                        <a:pt x="52065" y="3097"/>
                        <a:pt x="51942" y="3104"/>
                        <a:pt x="51818" y="3117"/>
                      </a:cubicBezTo>
                      <a:cubicBezTo>
                        <a:pt x="51236" y="1772"/>
                        <a:pt x="49827" y="751"/>
                        <a:pt x="48223" y="285"/>
                      </a:cubicBezTo>
                      <a:cubicBezTo>
                        <a:pt x="47796" y="156"/>
                        <a:pt x="47344" y="65"/>
                        <a:pt x="46891" y="26"/>
                      </a:cubicBezTo>
                      <a:cubicBezTo>
                        <a:pt x="46723" y="13"/>
                        <a:pt x="46542" y="0"/>
                        <a:pt x="46374" y="0"/>
                      </a:cubicBezTo>
                      <a:cubicBezTo>
                        <a:pt x="46352" y="0"/>
                        <a:pt x="46330" y="0"/>
                        <a:pt x="4630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18"/>
                <p:cNvSpPr/>
                <p:nvPr/>
              </p:nvSpPr>
              <p:spPr>
                <a:xfrm>
                  <a:off x="4084150" y="1462125"/>
                  <a:ext cx="1495600" cy="396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24" h="158792" extrusionOk="0">
                      <a:moveTo>
                        <a:pt x="5304" y="9782"/>
                      </a:moveTo>
                      <a:cubicBezTo>
                        <a:pt x="5252" y="10044"/>
                        <a:pt x="5202" y="10310"/>
                        <a:pt x="5160" y="10592"/>
                      </a:cubicBezTo>
                      <a:cubicBezTo>
                        <a:pt x="4966" y="11885"/>
                        <a:pt x="4837" y="13010"/>
                        <a:pt x="4966" y="14484"/>
                      </a:cubicBezTo>
                      <a:cubicBezTo>
                        <a:pt x="4940" y="14497"/>
                        <a:pt x="4914" y="14523"/>
                        <a:pt x="4889" y="14536"/>
                      </a:cubicBezTo>
                      <a:cubicBezTo>
                        <a:pt x="4863" y="14549"/>
                        <a:pt x="4837" y="14562"/>
                        <a:pt x="4798" y="14562"/>
                      </a:cubicBezTo>
                      <a:cubicBezTo>
                        <a:pt x="4682" y="13877"/>
                        <a:pt x="4578" y="13165"/>
                        <a:pt x="4630" y="12557"/>
                      </a:cubicBezTo>
                      <a:cubicBezTo>
                        <a:pt x="4733" y="11562"/>
                        <a:pt x="5057" y="10721"/>
                        <a:pt x="5251" y="10010"/>
                      </a:cubicBezTo>
                      <a:cubicBezTo>
                        <a:pt x="5272" y="9933"/>
                        <a:pt x="5289" y="9857"/>
                        <a:pt x="5304" y="9782"/>
                      </a:cubicBezTo>
                      <a:close/>
                      <a:moveTo>
                        <a:pt x="49232" y="53073"/>
                      </a:moveTo>
                      <a:cubicBezTo>
                        <a:pt x="49258" y="53151"/>
                        <a:pt x="49284" y="53203"/>
                        <a:pt x="49310" y="53293"/>
                      </a:cubicBezTo>
                      <a:cubicBezTo>
                        <a:pt x="49413" y="53642"/>
                        <a:pt x="49491" y="54095"/>
                        <a:pt x="49568" y="54599"/>
                      </a:cubicBezTo>
                      <a:cubicBezTo>
                        <a:pt x="49749" y="55621"/>
                        <a:pt x="49982" y="56850"/>
                        <a:pt x="50732" y="57871"/>
                      </a:cubicBezTo>
                      <a:cubicBezTo>
                        <a:pt x="50745" y="57884"/>
                        <a:pt x="50745" y="57897"/>
                        <a:pt x="50758" y="57910"/>
                      </a:cubicBezTo>
                      <a:cubicBezTo>
                        <a:pt x="50978" y="58143"/>
                        <a:pt x="51146" y="58311"/>
                        <a:pt x="51327" y="58492"/>
                      </a:cubicBezTo>
                      <a:cubicBezTo>
                        <a:pt x="51120" y="58867"/>
                        <a:pt x="51017" y="59358"/>
                        <a:pt x="50939" y="59953"/>
                      </a:cubicBezTo>
                      <a:cubicBezTo>
                        <a:pt x="50849" y="60690"/>
                        <a:pt x="50823" y="61609"/>
                        <a:pt x="50862" y="62591"/>
                      </a:cubicBezTo>
                      <a:cubicBezTo>
                        <a:pt x="50913" y="64557"/>
                        <a:pt x="51159" y="66846"/>
                        <a:pt x="51469" y="68747"/>
                      </a:cubicBezTo>
                      <a:cubicBezTo>
                        <a:pt x="51495" y="70312"/>
                        <a:pt x="51379" y="75588"/>
                        <a:pt x="50887" y="77657"/>
                      </a:cubicBezTo>
                      <a:cubicBezTo>
                        <a:pt x="50887" y="77683"/>
                        <a:pt x="50887" y="77696"/>
                        <a:pt x="50887" y="77709"/>
                      </a:cubicBezTo>
                      <a:cubicBezTo>
                        <a:pt x="50681" y="77864"/>
                        <a:pt x="50487" y="78032"/>
                        <a:pt x="50267" y="78200"/>
                      </a:cubicBezTo>
                      <a:cubicBezTo>
                        <a:pt x="50254" y="78149"/>
                        <a:pt x="50241" y="78110"/>
                        <a:pt x="50228" y="78045"/>
                      </a:cubicBezTo>
                      <a:cubicBezTo>
                        <a:pt x="50176" y="77735"/>
                        <a:pt x="50137" y="77282"/>
                        <a:pt x="50099" y="76752"/>
                      </a:cubicBezTo>
                      <a:cubicBezTo>
                        <a:pt x="50034" y="75679"/>
                        <a:pt x="49982" y="74269"/>
                        <a:pt x="49879" y="72859"/>
                      </a:cubicBezTo>
                      <a:cubicBezTo>
                        <a:pt x="49775" y="71450"/>
                        <a:pt x="49633" y="70053"/>
                        <a:pt x="49336" y="68954"/>
                      </a:cubicBezTo>
                      <a:cubicBezTo>
                        <a:pt x="49193" y="68411"/>
                        <a:pt x="49012" y="67932"/>
                        <a:pt x="48767" y="67570"/>
                      </a:cubicBezTo>
                      <a:cubicBezTo>
                        <a:pt x="48637" y="67376"/>
                        <a:pt x="48482" y="67208"/>
                        <a:pt x="48301" y="67092"/>
                      </a:cubicBezTo>
                      <a:cubicBezTo>
                        <a:pt x="48495" y="66833"/>
                        <a:pt x="48624" y="66536"/>
                        <a:pt x="48715" y="66186"/>
                      </a:cubicBezTo>
                      <a:cubicBezTo>
                        <a:pt x="48870" y="65630"/>
                        <a:pt x="48922" y="64984"/>
                        <a:pt x="48909" y="64285"/>
                      </a:cubicBezTo>
                      <a:cubicBezTo>
                        <a:pt x="48870" y="62876"/>
                        <a:pt x="48586" y="61272"/>
                        <a:pt x="48172" y="59927"/>
                      </a:cubicBezTo>
                      <a:cubicBezTo>
                        <a:pt x="47473" y="57664"/>
                        <a:pt x="48017" y="55867"/>
                        <a:pt x="49232" y="53073"/>
                      </a:cubicBezTo>
                      <a:close/>
                      <a:moveTo>
                        <a:pt x="50448" y="84175"/>
                      </a:moveTo>
                      <a:cubicBezTo>
                        <a:pt x="50461" y="84188"/>
                        <a:pt x="50474" y="84214"/>
                        <a:pt x="50461" y="84252"/>
                      </a:cubicBezTo>
                      <a:cubicBezTo>
                        <a:pt x="50448" y="84330"/>
                        <a:pt x="50370" y="84459"/>
                        <a:pt x="50112" y="84576"/>
                      </a:cubicBezTo>
                      <a:cubicBezTo>
                        <a:pt x="50099" y="84485"/>
                        <a:pt x="50099" y="84395"/>
                        <a:pt x="50086" y="84317"/>
                      </a:cubicBezTo>
                      <a:cubicBezTo>
                        <a:pt x="50086" y="84304"/>
                        <a:pt x="50086" y="84291"/>
                        <a:pt x="50086" y="84278"/>
                      </a:cubicBezTo>
                      <a:cubicBezTo>
                        <a:pt x="50215" y="84214"/>
                        <a:pt x="50344" y="84175"/>
                        <a:pt x="50448" y="84175"/>
                      </a:cubicBezTo>
                      <a:close/>
                      <a:moveTo>
                        <a:pt x="47564" y="157823"/>
                      </a:moveTo>
                      <a:cubicBezTo>
                        <a:pt x="47590" y="157835"/>
                        <a:pt x="47603" y="157861"/>
                        <a:pt x="47629" y="157874"/>
                      </a:cubicBezTo>
                      <a:lnTo>
                        <a:pt x="47616" y="157874"/>
                      </a:lnTo>
                      <a:cubicBezTo>
                        <a:pt x="47590" y="157861"/>
                        <a:pt x="47577" y="157848"/>
                        <a:pt x="47551" y="157835"/>
                      </a:cubicBezTo>
                      <a:lnTo>
                        <a:pt x="47564" y="157823"/>
                      </a:lnTo>
                      <a:close/>
                      <a:moveTo>
                        <a:pt x="35718" y="1"/>
                      </a:moveTo>
                      <a:cubicBezTo>
                        <a:pt x="34800" y="1"/>
                        <a:pt x="33882" y="259"/>
                        <a:pt x="33145" y="880"/>
                      </a:cubicBezTo>
                      <a:cubicBezTo>
                        <a:pt x="32628" y="1320"/>
                        <a:pt x="32304" y="1643"/>
                        <a:pt x="32046" y="1811"/>
                      </a:cubicBezTo>
                      <a:cubicBezTo>
                        <a:pt x="31872" y="1924"/>
                        <a:pt x="31727" y="1979"/>
                        <a:pt x="31505" y="1979"/>
                      </a:cubicBezTo>
                      <a:cubicBezTo>
                        <a:pt x="31397" y="1979"/>
                        <a:pt x="31271" y="1966"/>
                        <a:pt x="31115" y="1940"/>
                      </a:cubicBezTo>
                      <a:cubicBezTo>
                        <a:pt x="30976" y="1920"/>
                        <a:pt x="30842" y="1910"/>
                        <a:pt x="30711" y="1910"/>
                      </a:cubicBezTo>
                      <a:cubicBezTo>
                        <a:pt x="30183" y="1910"/>
                        <a:pt x="29724" y="2072"/>
                        <a:pt x="29382" y="2341"/>
                      </a:cubicBezTo>
                      <a:cubicBezTo>
                        <a:pt x="28942" y="2690"/>
                        <a:pt x="28683" y="3195"/>
                        <a:pt x="28580" y="3712"/>
                      </a:cubicBezTo>
                      <a:cubicBezTo>
                        <a:pt x="28451" y="4281"/>
                        <a:pt x="28257" y="4423"/>
                        <a:pt x="27946" y="4578"/>
                      </a:cubicBezTo>
                      <a:cubicBezTo>
                        <a:pt x="27636" y="4734"/>
                        <a:pt x="27183" y="4850"/>
                        <a:pt x="26795" y="5238"/>
                      </a:cubicBezTo>
                      <a:cubicBezTo>
                        <a:pt x="26420" y="5600"/>
                        <a:pt x="26006" y="6156"/>
                        <a:pt x="26006" y="6842"/>
                      </a:cubicBezTo>
                      <a:cubicBezTo>
                        <a:pt x="25993" y="7204"/>
                        <a:pt x="26123" y="7514"/>
                        <a:pt x="26187" y="7760"/>
                      </a:cubicBezTo>
                      <a:cubicBezTo>
                        <a:pt x="26226" y="7876"/>
                        <a:pt x="26239" y="7980"/>
                        <a:pt x="26239" y="8044"/>
                      </a:cubicBezTo>
                      <a:cubicBezTo>
                        <a:pt x="26239" y="8109"/>
                        <a:pt x="26239" y="8122"/>
                        <a:pt x="26226" y="8135"/>
                      </a:cubicBezTo>
                      <a:cubicBezTo>
                        <a:pt x="25580" y="8833"/>
                        <a:pt x="25243" y="9984"/>
                        <a:pt x="25360" y="10993"/>
                      </a:cubicBezTo>
                      <a:cubicBezTo>
                        <a:pt x="25412" y="11497"/>
                        <a:pt x="25580" y="11976"/>
                        <a:pt x="25942" y="12325"/>
                      </a:cubicBezTo>
                      <a:cubicBezTo>
                        <a:pt x="26058" y="12441"/>
                        <a:pt x="26226" y="12532"/>
                        <a:pt x="26394" y="12609"/>
                      </a:cubicBezTo>
                      <a:cubicBezTo>
                        <a:pt x="26304" y="13049"/>
                        <a:pt x="26265" y="13424"/>
                        <a:pt x="26330" y="13734"/>
                      </a:cubicBezTo>
                      <a:cubicBezTo>
                        <a:pt x="26381" y="13993"/>
                        <a:pt x="26550" y="14213"/>
                        <a:pt x="26756" y="14342"/>
                      </a:cubicBezTo>
                      <a:cubicBezTo>
                        <a:pt x="26679" y="14678"/>
                        <a:pt x="26653" y="15002"/>
                        <a:pt x="26744" y="15312"/>
                      </a:cubicBezTo>
                      <a:cubicBezTo>
                        <a:pt x="26834" y="15648"/>
                        <a:pt x="27093" y="15946"/>
                        <a:pt x="27429" y="16178"/>
                      </a:cubicBezTo>
                      <a:cubicBezTo>
                        <a:pt x="27442" y="16877"/>
                        <a:pt x="27545" y="17368"/>
                        <a:pt x="27778" y="17704"/>
                      </a:cubicBezTo>
                      <a:cubicBezTo>
                        <a:pt x="27998" y="18028"/>
                        <a:pt x="28282" y="18209"/>
                        <a:pt x="28567" y="18364"/>
                      </a:cubicBezTo>
                      <a:cubicBezTo>
                        <a:pt x="28774" y="19101"/>
                        <a:pt x="29084" y="19916"/>
                        <a:pt x="29459" y="20731"/>
                      </a:cubicBezTo>
                      <a:cubicBezTo>
                        <a:pt x="29459" y="21920"/>
                        <a:pt x="29511" y="23045"/>
                        <a:pt x="29433" y="23912"/>
                      </a:cubicBezTo>
                      <a:cubicBezTo>
                        <a:pt x="29356" y="24791"/>
                        <a:pt x="29149" y="25347"/>
                        <a:pt x="28722" y="25580"/>
                      </a:cubicBezTo>
                      <a:cubicBezTo>
                        <a:pt x="26821" y="26472"/>
                        <a:pt x="24817" y="27520"/>
                        <a:pt x="23058" y="29072"/>
                      </a:cubicBezTo>
                      <a:cubicBezTo>
                        <a:pt x="22866" y="29054"/>
                        <a:pt x="22667" y="29044"/>
                        <a:pt x="22459" y="29044"/>
                      </a:cubicBezTo>
                      <a:cubicBezTo>
                        <a:pt x="21460" y="29044"/>
                        <a:pt x="20256" y="29277"/>
                        <a:pt x="18661" y="30016"/>
                      </a:cubicBezTo>
                      <a:cubicBezTo>
                        <a:pt x="18648" y="30029"/>
                        <a:pt x="18635" y="30029"/>
                        <a:pt x="18635" y="30029"/>
                      </a:cubicBezTo>
                      <a:cubicBezTo>
                        <a:pt x="15687" y="31736"/>
                        <a:pt x="14057" y="33546"/>
                        <a:pt x="13902" y="35331"/>
                      </a:cubicBezTo>
                      <a:cubicBezTo>
                        <a:pt x="13281" y="35499"/>
                        <a:pt x="12661" y="35796"/>
                        <a:pt x="12092" y="36158"/>
                      </a:cubicBezTo>
                      <a:cubicBezTo>
                        <a:pt x="11225" y="36714"/>
                        <a:pt x="10462" y="37413"/>
                        <a:pt x="9880" y="38072"/>
                      </a:cubicBezTo>
                      <a:cubicBezTo>
                        <a:pt x="9234" y="35641"/>
                        <a:pt x="8639" y="33287"/>
                        <a:pt x="8872" y="30830"/>
                      </a:cubicBezTo>
                      <a:cubicBezTo>
                        <a:pt x="9169" y="27675"/>
                        <a:pt x="9272" y="24726"/>
                        <a:pt x="10824" y="22838"/>
                      </a:cubicBezTo>
                      <a:cubicBezTo>
                        <a:pt x="12040" y="21739"/>
                        <a:pt x="12622" y="20006"/>
                        <a:pt x="13062" y="19140"/>
                      </a:cubicBezTo>
                      <a:cubicBezTo>
                        <a:pt x="13605" y="18079"/>
                        <a:pt x="14355" y="17523"/>
                        <a:pt x="14988" y="17019"/>
                      </a:cubicBezTo>
                      <a:cubicBezTo>
                        <a:pt x="15014" y="16993"/>
                        <a:pt x="15040" y="16967"/>
                        <a:pt x="15066" y="16941"/>
                      </a:cubicBezTo>
                      <a:cubicBezTo>
                        <a:pt x="15363" y="16502"/>
                        <a:pt x="15415" y="16010"/>
                        <a:pt x="15169" y="15674"/>
                      </a:cubicBezTo>
                      <a:cubicBezTo>
                        <a:pt x="14924" y="15338"/>
                        <a:pt x="14510" y="15209"/>
                        <a:pt x="14044" y="15209"/>
                      </a:cubicBezTo>
                      <a:cubicBezTo>
                        <a:pt x="14033" y="15208"/>
                        <a:pt x="14021" y="15208"/>
                        <a:pt x="14009" y="15208"/>
                      </a:cubicBezTo>
                      <a:cubicBezTo>
                        <a:pt x="13096" y="15208"/>
                        <a:pt x="11926" y="15701"/>
                        <a:pt x="11096" y="16799"/>
                      </a:cubicBezTo>
                      <a:cubicBezTo>
                        <a:pt x="10876" y="17097"/>
                        <a:pt x="10527" y="17329"/>
                        <a:pt x="10126" y="17653"/>
                      </a:cubicBezTo>
                      <a:cubicBezTo>
                        <a:pt x="9699" y="16450"/>
                        <a:pt x="9635" y="15234"/>
                        <a:pt x="9686" y="14122"/>
                      </a:cubicBezTo>
                      <a:cubicBezTo>
                        <a:pt x="9738" y="12920"/>
                        <a:pt x="9932" y="11872"/>
                        <a:pt x="9790" y="11083"/>
                      </a:cubicBezTo>
                      <a:cubicBezTo>
                        <a:pt x="9880" y="10062"/>
                        <a:pt x="9829" y="9324"/>
                        <a:pt x="9635" y="8807"/>
                      </a:cubicBezTo>
                      <a:cubicBezTo>
                        <a:pt x="9531" y="8549"/>
                        <a:pt x="9389" y="8329"/>
                        <a:pt x="9182" y="8199"/>
                      </a:cubicBezTo>
                      <a:cubicBezTo>
                        <a:pt x="9033" y="8097"/>
                        <a:pt x="8857" y="8048"/>
                        <a:pt x="8684" y="8048"/>
                      </a:cubicBezTo>
                      <a:cubicBezTo>
                        <a:pt x="8616" y="8048"/>
                        <a:pt x="8549" y="8056"/>
                        <a:pt x="8484" y="8070"/>
                      </a:cubicBezTo>
                      <a:cubicBezTo>
                        <a:pt x="8251" y="8122"/>
                        <a:pt x="8044" y="8277"/>
                        <a:pt x="7941" y="8471"/>
                      </a:cubicBezTo>
                      <a:cubicBezTo>
                        <a:pt x="7837" y="8665"/>
                        <a:pt x="7798" y="8872"/>
                        <a:pt x="7772" y="9105"/>
                      </a:cubicBezTo>
                      <a:cubicBezTo>
                        <a:pt x="7734" y="9557"/>
                        <a:pt x="7759" y="10126"/>
                        <a:pt x="7695" y="10799"/>
                      </a:cubicBezTo>
                      <a:cubicBezTo>
                        <a:pt x="7656" y="11484"/>
                        <a:pt x="7565" y="11795"/>
                        <a:pt x="7475" y="12286"/>
                      </a:cubicBezTo>
                      <a:cubicBezTo>
                        <a:pt x="7410" y="12609"/>
                        <a:pt x="7359" y="13075"/>
                        <a:pt x="7320" y="13670"/>
                      </a:cubicBezTo>
                      <a:cubicBezTo>
                        <a:pt x="7216" y="12273"/>
                        <a:pt x="7268" y="10631"/>
                        <a:pt x="7359" y="9596"/>
                      </a:cubicBezTo>
                      <a:cubicBezTo>
                        <a:pt x="7371" y="9415"/>
                        <a:pt x="7514" y="8975"/>
                        <a:pt x="7643" y="8458"/>
                      </a:cubicBezTo>
                      <a:cubicBezTo>
                        <a:pt x="7772" y="7928"/>
                        <a:pt x="7772" y="7501"/>
                        <a:pt x="7540" y="7191"/>
                      </a:cubicBezTo>
                      <a:cubicBezTo>
                        <a:pt x="7370" y="6961"/>
                        <a:pt x="7093" y="6870"/>
                        <a:pt x="6815" y="6870"/>
                      </a:cubicBezTo>
                      <a:cubicBezTo>
                        <a:pt x="6732" y="6870"/>
                        <a:pt x="6650" y="6878"/>
                        <a:pt x="6570" y="6893"/>
                      </a:cubicBezTo>
                      <a:cubicBezTo>
                        <a:pt x="6298" y="6958"/>
                        <a:pt x="6143" y="7152"/>
                        <a:pt x="6027" y="7359"/>
                      </a:cubicBezTo>
                      <a:cubicBezTo>
                        <a:pt x="5897" y="7579"/>
                        <a:pt x="5781" y="7850"/>
                        <a:pt x="5690" y="8161"/>
                      </a:cubicBezTo>
                      <a:cubicBezTo>
                        <a:pt x="5561" y="8536"/>
                        <a:pt x="5458" y="8988"/>
                        <a:pt x="5367" y="9480"/>
                      </a:cubicBezTo>
                      <a:cubicBezTo>
                        <a:pt x="5380" y="9324"/>
                        <a:pt x="5393" y="9169"/>
                        <a:pt x="5367" y="9014"/>
                      </a:cubicBezTo>
                      <a:cubicBezTo>
                        <a:pt x="5315" y="8704"/>
                        <a:pt x="5095" y="8393"/>
                        <a:pt x="4759" y="8251"/>
                      </a:cubicBezTo>
                      <a:cubicBezTo>
                        <a:pt x="4654" y="8201"/>
                        <a:pt x="4541" y="8178"/>
                        <a:pt x="4428" y="8178"/>
                      </a:cubicBezTo>
                      <a:cubicBezTo>
                        <a:pt x="4221" y="8178"/>
                        <a:pt x="4013" y="8255"/>
                        <a:pt x="3854" y="8380"/>
                      </a:cubicBezTo>
                      <a:cubicBezTo>
                        <a:pt x="3621" y="8574"/>
                        <a:pt x="3440" y="8859"/>
                        <a:pt x="3285" y="9195"/>
                      </a:cubicBezTo>
                      <a:cubicBezTo>
                        <a:pt x="2962" y="9868"/>
                        <a:pt x="2729" y="10799"/>
                        <a:pt x="2561" y="11756"/>
                      </a:cubicBezTo>
                      <a:cubicBezTo>
                        <a:pt x="2457" y="12389"/>
                        <a:pt x="2393" y="13010"/>
                        <a:pt x="2354" y="13605"/>
                      </a:cubicBezTo>
                      <a:cubicBezTo>
                        <a:pt x="2289" y="13139"/>
                        <a:pt x="2238" y="12674"/>
                        <a:pt x="2212" y="12286"/>
                      </a:cubicBezTo>
                      <a:cubicBezTo>
                        <a:pt x="2173" y="11782"/>
                        <a:pt x="2160" y="11368"/>
                        <a:pt x="2082" y="11032"/>
                      </a:cubicBezTo>
                      <a:cubicBezTo>
                        <a:pt x="2056" y="10876"/>
                        <a:pt x="2005" y="10721"/>
                        <a:pt x="1901" y="10579"/>
                      </a:cubicBezTo>
                      <a:cubicBezTo>
                        <a:pt x="1811" y="10450"/>
                        <a:pt x="1617" y="10333"/>
                        <a:pt x="1423" y="10333"/>
                      </a:cubicBezTo>
                      <a:cubicBezTo>
                        <a:pt x="1022" y="10333"/>
                        <a:pt x="712" y="10631"/>
                        <a:pt x="505" y="11019"/>
                      </a:cubicBezTo>
                      <a:cubicBezTo>
                        <a:pt x="311" y="11407"/>
                        <a:pt x="181" y="11924"/>
                        <a:pt x="117" y="12545"/>
                      </a:cubicBezTo>
                      <a:cubicBezTo>
                        <a:pt x="0" y="13747"/>
                        <a:pt x="155" y="15351"/>
                        <a:pt x="724" y="17097"/>
                      </a:cubicBezTo>
                      <a:cubicBezTo>
                        <a:pt x="647" y="17226"/>
                        <a:pt x="595" y="17368"/>
                        <a:pt x="569" y="17536"/>
                      </a:cubicBezTo>
                      <a:cubicBezTo>
                        <a:pt x="518" y="17782"/>
                        <a:pt x="505" y="18079"/>
                        <a:pt x="518" y="18429"/>
                      </a:cubicBezTo>
                      <a:cubicBezTo>
                        <a:pt x="531" y="19101"/>
                        <a:pt x="647" y="19968"/>
                        <a:pt x="841" y="20886"/>
                      </a:cubicBezTo>
                      <a:cubicBezTo>
                        <a:pt x="1164" y="22412"/>
                        <a:pt x="1720" y="24080"/>
                        <a:pt x="2470" y="25425"/>
                      </a:cubicBezTo>
                      <a:cubicBezTo>
                        <a:pt x="2419" y="25696"/>
                        <a:pt x="2380" y="26033"/>
                        <a:pt x="2328" y="26330"/>
                      </a:cubicBezTo>
                      <a:cubicBezTo>
                        <a:pt x="2315" y="26356"/>
                        <a:pt x="2302" y="26356"/>
                        <a:pt x="2289" y="26395"/>
                      </a:cubicBezTo>
                      <a:cubicBezTo>
                        <a:pt x="2289" y="26408"/>
                        <a:pt x="2302" y="26446"/>
                        <a:pt x="2302" y="26472"/>
                      </a:cubicBezTo>
                      <a:cubicBezTo>
                        <a:pt x="1785" y="29615"/>
                        <a:pt x="1268" y="33831"/>
                        <a:pt x="1022" y="37646"/>
                      </a:cubicBezTo>
                      <a:cubicBezTo>
                        <a:pt x="893" y="39779"/>
                        <a:pt x="841" y="41771"/>
                        <a:pt x="931" y="43349"/>
                      </a:cubicBezTo>
                      <a:cubicBezTo>
                        <a:pt x="970" y="44137"/>
                        <a:pt x="1048" y="44823"/>
                        <a:pt x="1164" y="45379"/>
                      </a:cubicBezTo>
                      <a:cubicBezTo>
                        <a:pt x="1268" y="45870"/>
                        <a:pt x="1410" y="46245"/>
                        <a:pt x="1630" y="46530"/>
                      </a:cubicBezTo>
                      <a:cubicBezTo>
                        <a:pt x="1630" y="46543"/>
                        <a:pt x="1630" y="46556"/>
                        <a:pt x="1630" y="46569"/>
                      </a:cubicBezTo>
                      <a:cubicBezTo>
                        <a:pt x="1617" y="47500"/>
                        <a:pt x="1746" y="48534"/>
                        <a:pt x="2056" y="49323"/>
                      </a:cubicBezTo>
                      <a:cubicBezTo>
                        <a:pt x="2289" y="49918"/>
                        <a:pt x="2651" y="50371"/>
                        <a:pt x="3182" y="50603"/>
                      </a:cubicBezTo>
                      <a:cubicBezTo>
                        <a:pt x="3578" y="50772"/>
                        <a:pt x="4051" y="50842"/>
                        <a:pt x="4629" y="50842"/>
                      </a:cubicBezTo>
                      <a:cubicBezTo>
                        <a:pt x="4805" y="50842"/>
                        <a:pt x="4990" y="50835"/>
                        <a:pt x="5186" y="50823"/>
                      </a:cubicBezTo>
                      <a:cubicBezTo>
                        <a:pt x="5773" y="51001"/>
                        <a:pt x="6389" y="51113"/>
                        <a:pt x="7051" y="51113"/>
                      </a:cubicBezTo>
                      <a:cubicBezTo>
                        <a:pt x="8416" y="51113"/>
                        <a:pt x="9977" y="50635"/>
                        <a:pt x="11885" y="49258"/>
                      </a:cubicBezTo>
                      <a:cubicBezTo>
                        <a:pt x="14588" y="48767"/>
                        <a:pt x="16346" y="47901"/>
                        <a:pt x="17614" y="46685"/>
                      </a:cubicBezTo>
                      <a:cubicBezTo>
                        <a:pt x="18312" y="46025"/>
                        <a:pt x="18855" y="45250"/>
                        <a:pt x="19334" y="44396"/>
                      </a:cubicBezTo>
                      <a:cubicBezTo>
                        <a:pt x="19515" y="47707"/>
                        <a:pt x="20006" y="51030"/>
                        <a:pt x="21028" y="54341"/>
                      </a:cubicBezTo>
                      <a:cubicBezTo>
                        <a:pt x="21028" y="54354"/>
                        <a:pt x="21028" y="54354"/>
                        <a:pt x="21028" y="54354"/>
                      </a:cubicBezTo>
                      <a:cubicBezTo>
                        <a:pt x="21894" y="56772"/>
                        <a:pt x="21364" y="60044"/>
                        <a:pt x="20640" y="61518"/>
                      </a:cubicBezTo>
                      <a:cubicBezTo>
                        <a:pt x="20032" y="62747"/>
                        <a:pt x="19851" y="63962"/>
                        <a:pt x="20019" y="64971"/>
                      </a:cubicBezTo>
                      <a:cubicBezTo>
                        <a:pt x="20071" y="65255"/>
                        <a:pt x="20161" y="65527"/>
                        <a:pt x="20278" y="65786"/>
                      </a:cubicBezTo>
                      <a:cubicBezTo>
                        <a:pt x="19670" y="67208"/>
                        <a:pt x="19230" y="68850"/>
                        <a:pt x="19489" y="71049"/>
                      </a:cubicBezTo>
                      <a:cubicBezTo>
                        <a:pt x="19489" y="71049"/>
                        <a:pt x="19502" y="71062"/>
                        <a:pt x="19502" y="71062"/>
                      </a:cubicBezTo>
                      <a:cubicBezTo>
                        <a:pt x="19657" y="71967"/>
                        <a:pt x="19359" y="73118"/>
                        <a:pt x="18984" y="74308"/>
                      </a:cubicBezTo>
                      <a:cubicBezTo>
                        <a:pt x="18622" y="75485"/>
                        <a:pt x="18183" y="76700"/>
                        <a:pt x="18170" y="77799"/>
                      </a:cubicBezTo>
                      <a:cubicBezTo>
                        <a:pt x="17898" y="83800"/>
                        <a:pt x="19476" y="89128"/>
                        <a:pt x="19579" y="94999"/>
                      </a:cubicBezTo>
                      <a:cubicBezTo>
                        <a:pt x="19476" y="97184"/>
                        <a:pt x="19799" y="99448"/>
                        <a:pt x="20472" y="101400"/>
                      </a:cubicBezTo>
                      <a:cubicBezTo>
                        <a:pt x="20756" y="102228"/>
                        <a:pt x="21118" y="102991"/>
                        <a:pt x="21519" y="103676"/>
                      </a:cubicBezTo>
                      <a:cubicBezTo>
                        <a:pt x="21273" y="105849"/>
                        <a:pt x="21946" y="108849"/>
                        <a:pt x="23239" y="111759"/>
                      </a:cubicBezTo>
                      <a:cubicBezTo>
                        <a:pt x="22334" y="114138"/>
                        <a:pt x="22437" y="117656"/>
                        <a:pt x="23071" y="122027"/>
                      </a:cubicBezTo>
                      <a:cubicBezTo>
                        <a:pt x="23730" y="126462"/>
                        <a:pt x="24959" y="131765"/>
                        <a:pt x="26343" y="137584"/>
                      </a:cubicBezTo>
                      <a:cubicBezTo>
                        <a:pt x="26782" y="139627"/>
                        <a:pt x="26640" y="141089"/>
                        <a:pt x="26149" y="142524"/>
                      </a:cubicBezTo>
                      <a:cubicBezTo>
                        <a:pt x="25127" y="143662"/>
                        <a:pt x="23989" y="144994"/>
                        <a:pt x="22954" y="146042"/>
                      </a:cubicBezTo>
                      <a:cubicBezTo>
                        <a:pt x="22437" y="146585"/>
                        <a:pt x="21933" y="147037"/>
                        <a:pt x="21506" y="147361"/>
                      </a:cubicBezTo>
                      <a:cubicBezTo>
                        <a:pt x="21092" y="147684"/>
                        <a:pt x="20730" y="147839"/>
                        <a:pt x="20562" y="147839"/>
                      </a:cubicBezTo>
                      <a:cubicBezTo>
                        <a:pt x="20461" y="147830"/>
                        <a:pt x="20362" y="147826"/>
                        <a:pt x="20266" y="147826"/>
                      </a:cubicBezTo>
                      <a:cubicBezTo>
                        <a:pt x="19672" y="147826"/>
                        <a:pt x="19174" y="147997"/>
                        <a:pt x="18829" y="148330"/>
                      </a:cubicBezTo>
                      <a:cubicBezTo>
                        <a:pt x="18480" y="148654"/>
                        <a:pt x="18325" y="149145"/>
                        <a:pt x="18351" y="149650"/>
                      </a:cubicBezTo>
                      <a:cubicBezTo>
                        <a:pt x="17898" y="149895"/>
                        <a:pt x="17614" y="150244"/>
                        <a:pt x="17536" y="150632"/>
                      </a:cubicBezTo>
                      <a:cubicBezTo>
                        <a:pt x="17458" y="151007"/>
                        <a:pt x="17549" y="151357"/>
                        <a:pt x="17691" y="151680"/>
                      </a:cubicBezTo>
                      <a:cubicBezTo>
                        <a:pt x="17562" y="151835"/>
                        <a:pt x="17420" y="152029"/>
                        <a:pt x="17342" y="152301"/>
                      </a:cubicBezTo>
                      <a:cubicBezTo>
                        <a:pt x="17252" y="152598"/>
                        <a:pt x="17329" y="152986"/>
                        <a:pt x="17601" y="153309"/>
                      </a:cubicBezTo>
                      <a:cubicBezTo>
                        <a:pt x="17536" y="153477"/>
                        <a:pt x="17523" y="153671"/>
                        <a:pt x="17549" y="153878"/>
                      </a:cubicBezTo>
                      <a:cubicBezTo>
                        <a:pt x="17562" y="154072"/>
                        <a:pt x="17639" y="154266"/>
                        <a:pt x="17808" y="154421"/>
                      </a:cubicBezTo>
                      <a:cubicBezTo>
                        <a:pt x="17911" y="154525"/>
                        <a:pt x="18066" y="154590"/>
                        <a:pt x="18234" y="154615"/>
                      </a:cubicBezTo>
                      <a:cubicBezTo>
                        <a:pt x="18299" y="154745"/>
                        <a:pt x="18377" y="154887"/>
                        <a:pt x="18506" y="155029"/>
                      </a:cubicBezTo>
                      <a:cubicBezTo>
                        <a:pt x="19014" y="155617"/>
                        <a:pt x="19798" y="155852"/>
                        <a:pt x="20563" y="155852"/>
                      </a:cubicBezTo>
                      <a:cubicBezTo>
                        <a:pt x="20791" y="155852"/>
                        <a:pt x="21018" y="155831"/>
                        <a:pt x="21235" y="155792"/>
                      </a:cubicBezTo>
                      <a:cubicBezTo>
                        <a:pt x="21700" y="155715"/>
                        <a:pt x="22140" y="155559"/>
                        <a:pt x="22463" y="155301"/>
                      </a:cubicBezTo>
                      <a:cubicBezTo>
                        <a:pt x="22670" y="155120"/>
                        <a:pt x="22825" y="154887"/>
                        <a:pt x="22890" y="154628"/>
                      </a:cubicBezTo>
                      <a:cubicBezTo>
                        <a:pt x="23231" y="154697"/>
                        <a:pt x="23565" y="154732"/>
                        <a:pt x="23888" y="154732"/>
                      </a:cubicBezTo>
                      <a:cubicBezTo>
                        <a:pt x="24420" y="154732"/>
                        <a:pt x="24922" y="154636"/>
                        <a:pt x="25373" y="154434"/>
                      </a:cubicBezTo>
                      <a:cubicBezTo>
                        <a:pt x="26200" y="154072"/>
                        <a:pt x="26834" y="153348"/>
                        <a:pt x="27183" y="152326"/>
                      </a:cubicBezTo>
                      <a:cubicBezTo>
                        <a:pt x="27713" y="151240"/>
                        <a:pt x="28127" y="150400"/>
                        <a:pt x="28606" y="149688"/>
                      </a:cubicBezTo>
                      <a:cubicBezTo>
                        <a:pt x="29925" y="149119"/>
                        <a:pt x="31709" y="148977"/>
                        <a:pt x="33067" y="148382"/>
                      </a:cubicBezTo>
                      <a:cubicBezTo>
                        <a:pt x="33766" y="148085"/>
                        <a:pt x="34360" y="147619"/>
                        <a:pt x="34645" y="146895"/>
                      </a:cubicBezTo>
                      <a:cubicBezTo>
                        <a:pt x="34929" y="146184"/>
                        <a:pt x="34891" y="145253"/>
                        <a:pt x="34490" y="144024"/>
                      </a:cubicBezTo>
                      <a:cubicBezTo>
                        <a:pt x="34412" y="143352"/>
                        <a:pt x="34309" y="142809"/>
                        <a:pt x="34257" y="142188"/>
                      </a:cubicBezTo>
                      <a:cubicBezTo>
                        <a:pt x="34257" y="142162"/>
                        <a:pt x="34270" y="142058"/>
                        <a:pt x="34283" y="141942"/>
                      </a:cubicBezTo>
                      <a:cubicBezTo>
                        <a:pt x="34309" y="141826"/>
                        <a:pt x="34335" y="141696"/>
                        <a:pt x="34309" y="141528"/>
                      </a:cubicBezTo>
                      <a:cubicBezTo>
                        <a:pt x="33675" y="137338"/>
                        <a:pt x="33403" y="134028"/>
                        <a:pt x="33158" y="130497"/>
                      </a:cubicBezTo>
                      <a:cubicBezTo>
                        <a:pt x="34037" y="127575"/>
                        <a:pt x="34412" y="123863"/>
                        <a:pt x="34348" y="121432"/>
                      </a:cubicBezTo>
                      <a:cubicBezTo>
                        <a:pt x="35692" y="117332"/>
                        <a:pt x="35343" y="112858"/>
                        <a:pt x="33028" y="108978"/>
                      </a:cubicBezTo>
                      <a:cubicBezTo>
                        <a:pt x="33054" y="108914"/>
                        <a:pt x="33080" y="108862"/>
                        <a:pt x="33106" y="108797"/>
                      </a:cubicBezTo>
                      <a:cubicBezTo>
                        <a:pt x="33623" y="107789"/>
                        <a:pt x="33727" y="106431"/>
                        <a:pt x="33843" y="105422"/>
                      </a:cubicBezTo>
                      <a:cubicBezTo>
                        <a:pt x="34257" y="101764"/>
                        <a:pt x="34192" y="98623"/>
                        <a:pt x="33766" y="94191"/>
                      </a:cubicBezTo>
                      <a:lnTo>
                        <a:pt x="33766" y="94191"/>
                      </a:lnTo>
                      <a:cubicBezTo>
                        <a:pt x="33767" y="94176"/>
                        <a:pt x="33770" y="94135"/>
                        <a:pt x="33779" y="94094"/>
                      </a:cubicBezTo>
                      <a:cubicBezTo>
                        <a:pt x="33791" y="94029"/>
                        <a:pt x="33817" y="93951"/>
                        <a:pt x="33843" y="93874"/>
                      </a:cubicBezTo>
                      <a:cubicBezTo>
                        <a:pt x="33882" y="93719"/>
                        <a:pt x="33934" y="93589"/>
                        <a:pt x="33934" y="93589"/>
                      </a:cubicBezTo>
                      <a:cubicBezTo>
                        <a:pt x="33960" y="93512"/>
                        <a:pt x="33960" y="93434"/>
                        <a:pt x="33921" y="93370"/>
                      </a:cubicBezTo>
                      <a:cubicBezTo>
                        <a:pt x="33921" y="93370"/>
                        <a:pt x="33908" y="93305"/>
                        <a:pt x="33882" y="93227"/>
                      </a:cubicBezTo>
                      <a:cubicBezTo>
                        <a:pt x="33870" y="93170"/>
                        <a:pt x="33869" y="93081"/>
                        <a:pt x="33860" y="93081"/>
                      </a:cubicBezTo>
                      <a:cubicBezTo>
                        <a:pt x="33859" y="93081"/>
                        <a:pt x="33858" y="93082"/>
                        <a:pt x="33856" y="93085"/>
                      </a:cubicBezTo>
                      <a:cubicBezTo>
                        <a:pt x="34373" y="90900"/>
                        <a:pt x="34490" y="88817"/>
                        <a:pt x="34399" y="86684"/>
                      </a:cubicBezTo>
                      <a:lnTo>
                        <a:pt x="35059" y="86619"/>
                      </a:lnTo>
                      <a:cubicBezTo>
                        <a:pt x="35072" y="88792"/>
                        <a:pt x="36249" y="91016"/>
                        <a:pt x="36830" y="93240"/>
                      </a:cubicBezTo>
                      <a:cubicBezTo>
                        <a:pt x="37568" y="98116"/>
                        <a:pt x="37399" y="103922"/>
                        <a:pt x="38331" y="108306"/>
                      </a:cubicBezTo>
                      <a:cubicBezTo>
                        <a:pt x="38343" y="109573"/>
                        <a:pt x="38964" y="111022"/>
                        <a:pt x="39714" y="112586"/>
                      </a:cubicBezTo>
                      <a:cubicBezTo>
                        <a:pt x="38525" y="117139"/>
                        <a:pt x="38460" y="121885"/>
                        <a:pt x="40891" y="126669"/>
                      </a:cubicBezTo>
                      <a:cubicBezTo>
                        <a:pt x="40645" y="130019"/>
                        <a:pt x="41499" y="133898"/>
                        <a:pt x="42559" y="137455"/>
                      </a:cubicBezTo>
                      <a:cubicBezTo>
                        <a:pt x="42404" y="139718"/>
                        <a:pt x="42107" y="141981"/>
                        <a:pt x="42262" y="144580"/>
                      </a:cubicBezTo>
                      <a:cubicBezTo>
                        <a:pt x="42275" y="144787"/>
                        <a:pt x="42314" y="144968"/>
                        <a:pt x="42365" y="145136"/>
                      </a:cubicBezTo>
                      <a:cubicBezTo>
                        <a:pt x="41990" y="146779"/>
                        <a:pt x="41641" y="147723"/>
                        <a:pt x="41628" y="148499"/>
                      </a:cubicBezTo>
                      <a:cubicBezTo>
                        <a:pt x="41615" y="148899"/>
                        <a:pt x="41719" y="149262"/>
                        <a:pt x="41952" y="149585"/>
                      </a:cubicBezTo>
                      <a:cubicBezTo>
                        <a:pt x="42197" y="149908"/>
                        <a:pt x="42546" y="150167"/>
                        <a:pt x="43038" y="150477"/>
                      </a:cubicBezTo>
                      <a:cubicBezTo>
                        <a:pt x="43361" y="150684"/>
                        <a:pt x="43736" y="151020"/>
                        <a:pt x="44279" y="151473"/>
                      </a:cubicBezTo>
                      <a:cubicBezTo>
                        <a:pt x="44279" y="151964"/>
                        <a:pt x="44279" y="152443"/>
                        <a:pt x="44240" y="153064"/>
                      </a:cubicBezTo>
                      <a:cubicBezTo>
                        <a:pt x="44202" y="153723"/>
                        <a:pt x="44163" y="154318"/>
                        <a:pt x="44370" y="154874"/>
                      </a:cubicBezTo>
                      <a:cubicBezTo>
                        <a:pt x="44564" y="155404"/>
                        <a:pt x="45029" y="155818"/>
                        <a:pt x="45779" y="156103"/>
                      </a:cubicBezTo>
                      <a:cubicBezTo>
                        <a:pt x="45999" y="156361"/>
                        <a:pt x="46206" y="156581"/>
                        <a:pt x="46206" y="156736"/>
                      </a:cubicBezTo>
                      <a:cubicBezTo>
                        <a:pt x="46248" y="158011"/>
                        <a:pt x="47460" y="158792"/>
                        <a:pt x="48628" y="158792"/>
                      </a:cubicBezTo>
                      <a:cubicBezTo>
                        <a:pt x="49273" y="158792"/>
                        <a:pt x="49904" y="158554"/>
                        <a:pt x="50318" y="158029"/>
                      </a:cubicBezTo>
                      <a:cubicBezTo>
                        <a:pt x="50458" y="158099"/>
                        <a:pt x="50607" y="158148"/>
                        <a:pt x="50758" y="158148"/>
                      </a:cubicBezTo>
                      <a:cubicBezTo>
                        <a:pt x="50775" y="158148"/>
                        <a:pt x="50793" y="158147"/>
                        <a:pt x="50810" y="158146"/>
                      </a:cubicBezTo>
                      <a:cubicBezTo>
                        <a:pt x="51094" y="158120"/>
                        <a:pt x="51327" y="157965"/>
                        <a:pt x="51521" y="157784"/>
                      </a:cubicBezTo>
                      <a:cubicBezTo>
                        <a:pt x="51702" y="157603"/>
                        <a:pt x="51844" y="157370"/>
                        <a:pt x="51896" y="157111"/>
                      </a:cubicBezTo>
                      <a:cubicBezTo>
                        <a:pt x="51909" y="157047"/>
                        <a:pt x="51883" y="156982"/>
                        <a:pt x="51883" y="156917"/>
                      </a:cubicBezTo>
                      <a:cubicBezTo>
                        <a:pt x="51948" y="156904"/>
                        <a:pt x="52000" y="156917"/>
                        <a:pt x="52064" y="156891"/>
                      </a:cubicBezTo>
                      <a:cubicBezTo>
                        <a:pt x="52271" y="156827"/>
                        <a:pt x="52452" y="156659"/>
                        <a:pt x="52582" y="156426"/>
                      </a:cubicBezTo>
                      <a:cubicBezTo>
                        <a:pt x="52607" y="156413"/>
                        <a:pt x="52620" y="156387"/>
                        <a:pt x="52633" y="156374"/>
                      </a:cubicBezTo>
                      <a:cubicBezTo>
                        <a:pt x="52788" y="156232"/>
                        <a:pt x="52931" y="156090"/>
                        <a:pt x="53008" y="155909"/>
                      </a:cubicBezTo>
                      <a:cubicBezTo>
                        <a:pt x="53099" y="155702"/>
                        <a:pt x="53125" y="155482"/>
                        <a:pt x="53189" y="155146"/>
                      </a:cubicBezTo>
                      <a:cubicBezTo>
                        <a:pt x="53189" y="155133"/>
                        <a:pt x="53189" y="155120"/>
                        <a:pt x="53189" y="155120"/>
                      </a:cubicBezTo>
                      <a:cubicBezTo>
                        <a:pt x="53202" y="155003"/>
                        <a:pt x="53254" y="154887"/>
                        <a:pt x="53319" y="154732"/>
                      </a:cubicBezTo>
                      <a:cubicBezTo>
                        <a:pt x="53345" y="154641"/>
                        <a:pt x="53383" y="154538"/>
                        <a:pt x="53409" y="154434"/>
                      </a:cubicBezTo>
                      <a:cubicBezTo>
                        <a:pt x="53422" y="154383"/>
                        <a:pt x="53422" y="154344"/>
                        <a:pt x="53409" y="154292"/>
                      </a:cubicBezTo>
                      <a:cubicBezTo>
                        <a:pt x="53422" y="154227"/>
                        <a:pt x="53435" y="154176"/>
                        <a:pt x="53422" y="154098"/>
                      </a:cubicBezTo>
                      <a:cubicBezTo>
                        <a:pt x="53396" y="153723"/>
                        <a:pt x="53254" y="153439"/>
                        <a:pt x="53112" y="153193"/>
                      </a:cubicBezTo>
                      <a:cubicBezTo>
                        <a:pt x="52970" y="152947"/>
                        <a:pt x="52814" y="152740"/>
                        <a:pt x="52672" y="152456"/>
                      </a:cubicBezTo>
                      <a:cubicBezTo>
                        <a:pt x="52556" y="152210"/>
                        <a:pt x="52401" y="151589"/>
                        <a:pt x="52142" y="151150"/>
                      </a:cubicBezTo>
                      <a:cubicBezTo>
                        <a:pt x="51922" y="150775"/>
                        <a:pt x="51625" y="150348"/>
                        <a:pt x="51521" y="150050"/>
                      </a:cubicBezTo>
                      <a:cubicBezTo>
                        <a:pt x="51521" y="150050"/>
                        <a:pt x="51521" y="150038"/>
                        <a:pt x="51508" y="150038"/>
                      </a:cubicBezTo>
                      <a:cubicBezTo>
                        <a:pt x="50745" y="148369"/>
                        <a:pt x="50176" y="146843"/>
                        <a:pt x="49594" y="145718"/>
                      </a:cubicBezTo>
                      <a:cubicBezTo>
                        <a:pt x="49297" y="145162"/>
                        <a:pt x="49012" y="144710"/>
                        <a:pt x="48663" y="144386"/>
                      </a:cubicBezTo>
                      <a:cubicBezTo>
                        <a:pt x="48560" y="144283"/>
                        <a:pt x="48443" y="144205"/>
                        <a:pt x="48340" y="144141"/>
                      </a:cubicBezTo>
                      <a:cubicBezTo>
                        <a:pt x="48417" y="144063"/>
                        <a:pt x="48495" y="143959"/>
                        <a:pt x="48560" y="143856"/>
                      </a:cubicBezTo>
                      <a:cubicBezTo>
                        <a:pt x="48780" y="143468"/>
                        <a:pt x="48844" y="142977"/>
                        <a:pt x="48818" y="142304"/>
                      </a:cubicBezTo>
                      <a:lnTo>
                        <a:pt x="48818" y="142304"/>
                      </a:lnTo>
                      <a:cubicBezTo>
                        <a:pt x="48823" y="142325"/>
                        <a:pt x="48825" y="142334"/>
                        <a:pt x="48828" y="142334"/>
                      </a:cubicBezTo>
                      <a:cubicBezTo>
                        <a:pt x="48833" y="142334"/>
                        <a:pt x="48835" y="142296"/>
                        <a:pt x="48844" y="142252"/>
                      </a:cubicBezTo>
                      <a:cubicBezTo>
                        <a:pt x="48857" y="142201"/>
                        <a:pt x="48896" y="142136"/>
                        <a:pt x="48870" y="141981"/>
                      </a:cubicBezTo>
                      <a:cubicBezTo>
                        <a:pt x="48599" y="139601"/>
                        <a:pt x="49155" y="138114"/>
                        <a:pt x="49581" y="135955"/>
                      </a:cubicBezTo>
                      <a:cubicBezTo>
                        <a:pt x="50590" y="130808"/>
                        <a:pt x="51728" y="125932"/>
                        <a:pt x="51547" y="120747"/>
                      </a:cubicBezTo>
                      <a:cubicBezTo>
                        <a:pt x="51521" y="120152"/>
                        <a:pt x="51340" y="119402"/>
                        <a:pt x="51301" y="118923"/>
                      </a:cubicBezTo>
                      <a:cubicBezTo>
                        <a:pt x="51107" y="115910"/>
                        <a:pt x="50525" y="113582"/>
                        <a:pt x="49336" y="110698"/>
                      </a:cubicBezTo>
                      <a:cubicBezTo>
                        <a:pt x="49543" y="109263"/>
                        <a:pt x="49672" y="107789"/>
                        <a:pt x="49698" y="106470"/>
                      </a:cubicBezTo>
                      <a:cubicBezTo>
                        <a:pt x="49724" y="105034"/>
                        <a:pt x="49659" y="103844"/>
                        <a:pt x="49413" y="103094"/>
                      </a:cubicBezTo>
                      <a:cubicBezTo>
                        <a:pt x="49711" y="102538"/>
                        <a:pt x="50034" y="101943"/>
                        <a:pt x="50318" y="101168"/>
                      </a:cubicBezTo>
                      <a:cubicBezTo>
                        <a:pt x="50693" y="100146"/>
                        <a:pt x="50784" y="99267"/>
                        <a:pt x="50978" y="98335"/>
                      </a:cubicBezTo>
                      <a:cubicBezTo>
                        <a:pt x="51314" y="96654"/>
                        <a:pt x="51663" y="94947"/>
                        <a:pt x="51638" y="93227"/>
                      </a:cubicBezTo>
                      <a:cubicBezTo>
                        <a:pt x="52219" y="92852"/>
                        <a:pt x="52582" y="92477"/>
                        <a:pt x="52944" y="92076"/>
                      </a:cubicBezTo>
                      <a:cubicBezTo>
                        <a:pt x="52970" y="92050"/>
                        <a:pt x="52982" y="92038"/>
                        <a:pt x="52982" y="92012"/>
                      </a:cubicBezTo>
                      <a:cubicBezTo>
                        <a:pt x="53099" y="91831"/>
                        <a:pt x="53138" y="91650"/>
                        <a:pt x="53163" y="91469"/>
                      </a:cubicBezTo>
                      <a:cubicBezTo>
                        <a:pt x="53224" y="91487"/>
                        <a:pt x="53284" y="91496"/>
                        <a:pt x="53341" y="91496"/>
                      </a:cubicBezTo>
                      <a:cubicBezTo>
                        <a:pt x="53407" y="91496"/>
                        <a:pt x="53470" y="91483"/>
                        <a:pt x="53526" y="91456"/>
                      </a:cubicBezTo>
                      <a:cubicBezTo>
                        <a:pt x="53694" y="91378"/>
                        <a:pt x="53771" y="91262"/>
                        <a:pt x="53849" y="91158"/>
                      </a:cubicBezTo>
                      <a:cubicBezTo>
                        <a:pt x="53926" y="91055"/>
                        <a:pt x="53978" y="90938"/>
                        <a:pt x="54030" y="90848"/>
                      </a:cubicBezTo>
                      <a:cubicBezTo>
                        <a:pt x="54043" y="90835"/>
                        <a:pt x="54056" y="90822"/>
                        <a:pt x="54056" y="90796"/>
                      </a:cubicBezTo>
                      <a:cubicBezTo>
                        <a:pt x="54366" y="89994"/>
                        <a:pt x="54379" y="89852"/>
                        <a:pt x="54754" y="89205"/>
                      </a:cubicBezTo>
                      <a:cubicBezTo>
                        <a:pt x="55013" y="88740"/>
                        <a:pt x="55220" y="88429"/>
                        <a:pt x="55388" y="88119"/>
                      </a:cubicBezTo>
                      <a:cubicBezTo>
                        <a:pt x="55556" y="87809"/>
                        <a:pt x="55685" y="87498"/>
                        <a:pt x="55737" y="87123"/>
                      </a:cubicBezTo>
                      <a:cubicBezTo>
                        <a:pt x="56047" y="84847"/>
                        <a:pt x="56086" y="82843"/>
                        <a:pt x="56021" y="81084"/>
                      </a:cubicBezTo>
                      <a:cubicBezTo>
                        <a:pt x="56720" y="79429"/>
                        <a:pt x="57017" y="76416"/>
                        <a:pt x="57366" y="74553"/>
                      </a:cubicBezTo>
                      <a:cubicBezTo>
                        <a:pt x="57884" y="71708"/>
                        <a:pt x="58375" y="70027"/>
                        <a:pt x="59009" y="67402"/>
                      </a:cubicBezTo>
                      <a:cubicBezTo>
                        <a:pt x="59823" y="64363"/>
                        <a:pt x="59629" y="61544"/>
                        <a:pt x="59229" y="59177"/>
                      </a:cubicBezTo>
                      <a:cubicBezTo>
                        <a:pt x="58841" y="56811"/>
                        <a:pt x="58233" y="54858"/>
                        <a:pt x="58181" y="53617"/>
                      </a:cubicBezTo>
                      <a:cubicBezTo>
                        <a:pt x="58168" y="53591"/>
                        <a:pt x="58168" y="53578"/>
                        <a:pt x="58168" y="53565"/>
                      </a:cubicBezTo>
                      <a:cubicBezTo>
                        <a:pt x="58091" y="53190"/>
                        <a:pt x="58078" y="52427"/>
                        <a:pt x="58078" y="51483"/>
                      </a:cubicBezTo>
                      <a:cubicBezTo>
                        <a:pt x="58078" y="50526"/>
                        <a:pt x="58103" y="49388"/>
                        <a:pt x="58065" y="48198"/>
                      </a:cubicBezTo>
                      <a:cubicBezTo>
                        <a:pt x="58000" y="45844"/>
                        <a:pt x="57741" y="43271"/>
                        <a:pt x="56668" y="41435"/>
                      </a:cubicBezTo>
                      <a:cubicBezTo>
                        <a:pt x="56888" y="39779"/>
                        <a:pt x="57004" y="38111"/>
                        <a:pt x="56746" y="36611"/>
                      </a:cubicBezTo>
                      <a:cubicBezTo>
                        <a:pt x="56474" y="35046"/>
                        <a:pt x="55478" y="32861"/>
                        <a:pt x="53939" y="31180"/>
                      </a:cubicBezTo>
                      <a:cubicBezTo>
                        <a:pt x="53189" y="30352"/>
                        <a:pt x="52401" y="29576"/>
                        <a:pt x="51250" y="29149"/>
                      </a:cubicBezTo>
                      <a:cubicBezTo>
                        <a:pt x="50659" y="28926"/>
                        <a:pt x="49982" y="28801"/>
                        <a:pt x="49176" y="28801"/>
                      </a:cubicBezTo>
                      <a:cubicBezTo>
                        <a:pt x="48817" y="28801"/>
                        <a:pt x="48431" y="28826"/>
                        <a:pt x="48017" y="28878"/>
                      </a:cubicBezTo>
                      <a:cubicBezTo>
                        <a:pt x="47137" y="27714"/>
                        <a:pt x="45702" y="26796"/>
                        <a:pt x="44357" y="25839"/>
                      </a:cubicBezTo>
                      <a:cubicBezTo>
                        <a:pt x="42973" y="24869"/>
                        <a:pt x="41693" y="23873"/>
                        <a:pt x="41124" y="22683"/>
                      </a:cubicBezTo>
                      <a:cubicBezTo>
                        <a:pt x="41124" y="22399"/>
                        <a:pt x="41111" y="22166"/>
                        <a:pt x="41111" y="21869"/>
                      </a:cubicBezTo>
                      <a:cubicBezTo>
                        <a:pt x="41124" y="20330"/>
                        <a:pt x="41072" y="19399"/>
                        <a:pt x="41370" y="18804"/>
                      </a:cubicBezTo>
                      <a:cubicBezTo>
                        <a:pt x="41900" y="17730"/>
                        <a:pt x="42262" y="16916"/>
                        <a:pt x="42533" y="16282"/>
                      </a:cubicBezTo>
                      <a:cubicBezTo>
                        <a:pt x="42986" y="16010"/>
                        <a:pt x="43374" y="15648"/>
                        <a:pt x="43620" y="15221"/>
                      </a:cubicBezTo>
                      <a:cubicBezTo>
                        <a:pt x="43891" y="14769"/>
                        <a:pt x="44034" y="14239"/>
                        <a:pt x="43930" y="13721"/>
                      </a:cubicBezTo>
                      <a:cubicBezTo>
                        <a:pt x="43878" y="13424"/>
                        <a:pt x="43736" y="13139"/>
                        <a:pt x="43529" y="12868"/>
                      </a:cubicBezTo>
                      <a:cubicBezTo>
                        <a:pt x="45184" y="11575"/>
                        <a:pt x="45857" y="8355"/>
                        <a:pt x="43038" y="5781"/>
                      </a:cubicBezTo>
                      <a:cubicBezTo>
                        <a:pt x="42896" y="5005"/>
                        <a:pt x="42663" y="4294"/>
                        <a:pt x="42314" y="3725"/>
                      </a:cubicBezTo>
                      <a:cubicBezTo>
                        <a:pt x="42016" y="3234"/>
                        <a:pt x="41641" y="2846"/>
                        <a:pt x="41189" y="2613"/>
                      </a:cubicBezTo>
                      <a:cubicBezTo>
                        <a:pt x="40896" y="2461"/>
                        <a:pt x="40564" y="2389"/>
                        <a:pt x="40211" y="2389"/>
                      </a:cubicBezTo>
                      <a:cubicBezTo>
                        <a:pt x="40111" y="2389"/>
                        <a:pt x="40010" y="2395"/>
                        <a:pt x="39908" y="2406"/>
                      </a:cubicBezTo>
                      <a:cubicBezTo>
                        <a:pt x="39469" y="1371"/>
                        <a:pt x="38382" y="582"/>
                        <a:pt x="37154" y="220"/>
                      </a:cubicBezTo>
                      <a:cubicBezTo>
                        <a:pt x="36818" y="130"/>
                        <a:pt x="36468" y="52"/>
                        <a:pt x="36119" y="26"/>
                      </a:cubicBezTo>
                      <a:cubicBezTo>
                        <a:pt x="35990" y="13"/>
                        <a:pt x="35848" y="13"/>
                        <a:pt x="35718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2" name="Google Shape;112;p18"/>
              <p:cNvSpPr txBox="1"/>
              <p:nvPr/>
            </p:nvSpPr>
            <p:spPr>
              <a:xfrm>
                <a:off x="6211675" y="3765175"/>
                <a:ext cx="1939800" cy="103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The difference in height between siblings demonstrates the </a:t>
                </a:r>
                <a:r>
                  <a:rPr lang="en" sz="1100" b="1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interaction </a:t>
                </a:r>
                <a:r>
                  <a:rPr lang="en" sz="11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between genes and the environment.</a:t>
                </a:r>
                <a:endParaRPr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cxnSp>
          <p:nvCxnSpPr>
            <p:cNvPr id="113" name="Google Shape;113;p18"/>
            <p:cNvCxnSpPr/>
            <p:nvPr/>
          </p:nvCxnSpPr>
          <p:spPr>
            <a:xfrm rot="10800000">
              <a:off x="7851350" y="1530750"/>
              <a:ext cx="0" cy="208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4" name="Google Shape;114;p18"/>
            <p:cNvSpPr txBox="1"/>
            <p:nvPr/>
          </p:nvSpPr>
          <p:spPr>
            <a:xfrm rot="-5400000">
              <a:off x="7682300" y="2402400"/>
              <a:ext cx="676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HEIGHT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2D54CDB-09D0-EC35-B1CB-FA69775C7A5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FB8F1CD-AC7B-E91E-1E9C-8CF9273BC6A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B82DF-8F53-5DE3-B80F-D83F9A9F6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59E61-723F-84D6-3848-652C1879D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5675375" y="2374950"/>
            <a:ext cx="29973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Coat colour in hens is entirely determined by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t="1526" r="32129"/>
          <a:stretch/>
        </p:blipFill>
        <p:spPr>
          <a:xfrm>
            <a:off x="0" y="0"/>
            <a:ext cx="5315103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9"/>
          <p:cNvCxnSpPr/>
          <p:nvPr/>
        </p:nvCxnSpPr>
        <p:spPr>
          <a:xfrm>
            <a:off x="530942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175" y="-1"/>
            <a:ext cx="42318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581250" y="540875"/>
            <a:ext cx="3878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height of trees can be affected 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environmental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factors such as the availability of light or nutrients.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0" name="Google Shape;130;p20"/>
          <p:cNvCxnSpPr/>
          <p:nvPr/>
        </p:nvCxnSpPr>
        <p:spPr>
          <a:xfrm>
            <a:off x="491217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1" name="Google Shape;131;p20"/>
          <p:cNvGrpSpPr/>
          <p:nvPr/>
        </p:nvGrpSpPr>
        <p:grpSpPr>
          <a:xfrm>
            <a:off x="1191275" y="2099775"/>
            <a:ext cx="2406510" cy="2241255"/>
            <a:chOff x="1289375" y="2285650"/>
            <a:chExt cx="2406510" cy="2241255"/>
          </a:xfrm>
        </p:grpSpPr>
        <p:sp>
          <p:nvSpPr>
            <p:cNvPr id="132" name="Google Shape;132;p20"/>
            <p:cNvSpPr/>
            <p:nvPr/>
          </p:nvSpPr>
          <p:spPr>
            <a:xfrm>
              <a:off x="1464965" y="4440820"/>
              <a:ext cx="2230920" cy="86085"/>
            </a:xfrm>
            <a:custGeom>
              <a:avLst/>
              <a:gdLst/>
              <a:ahLst/>
              <a:cxnLst/>
              <a:rect l="l" t="t" r="r" b="b"/>
              <a:pathLst>
                <a:path w="148728" h="5739" fill="none" extrusionOk="0">
                  <a:moveTo>
                    <a:pt x="0" y="5739"/>
                  </a:moveTo>
                  <a:lnTo>
                    <a:pt x="0" y="1"/>
                  </a:lnTo>
                  <a:lnTo>
                    <a:pt x="148728" y="1"/>
                  </a:lnTo>
                  <a:lnTo>
                    <a:pt x="148728" y="573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1289375" y="2285650"/>
              <a:ext cx="86085" cy="2072565"/>
            </a:xfrm>
            <a:custGeom>
              <a:avLst/>
              <a:gdLst/>
              <a:ahLst/>
              <a:cxnLst/>
              <a:rect l="l" t="t" r="r" b="b"/>
              <a:pathLst>
                <a:path w="5739" h="138171" fill="none" extrusionOk="0">
                  <a:moveTo>
                    <a:pt x="1" y="0"/>
                  </a:moveTo>
                  <a:lnTo>
                    <a:pt x="5739" y="0"/>
                  </a:lnTo>
                  <a:lnTo>
                    <a:pt x="5739" y="138170"/>
                  </a:lnTo>
                  <a:lnTo>
                    <a:pt x="1" y="13817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0"/>
            <p:cNvSpPr/>
            <p:nvPr/>
          </p:nvSpPr>
          <p:spPr>
            <a:xfrm>
              <a:off x="1464965" y="3736195"/>
              <a:ext cx="371835" cy="622020"/>
            </a:xfrm>
            <a:custGeom>
              <a:avLst/>
              <a:gdLst/>
              <a:ahLst/>
              <a:cxnLst/>
              <a:rect l="l" t="t" r="r" b="b"/>
              <a:pathLst>
                <a:path w="24789" h="41468" extrusionOk="0">
                  <a:moveTo>
                    <a:pt x="0" y="1"/>
                  </a:moveTo>
                  <a:lnTo>
                    <a:pt x="0" y="41467"/>
                  </a:lnTo>
                  <a:lnTo>
                    <a:pt x="24788" y="41467"/>
                  </a:lnTo>
                  <a:lnTo>
                    <a:pt x="247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0"/>
            <p:cNvSpPr/>
            <p:nvPr/>
          </p:nvSpPr>
          <p:spPr>
            <a:xfrm>
              <a:off x="1836785" y="3736195"/>
              <a:ext cx="371835" cy="622020"/>
            </a:xfrm>
            <a:custGeom>
              <a:avLst/>
              <a:gdLst/>
              <a:ahLst/>
              <a:cxnLst/>
              <a:rect l="l" t="t" r="r" b="b"/>
              <a:pathLst>
                <a:path w="24789" h="41468" extrusionOk="0">
                  <a:moveTo>
                    <a:pt x="0" y="1"/>
                  </a:moveTo>
                  <a:lnTo>
                    <a:pt x="0" y="41467"/>
                  </a:lnTo>
                  <a:lnTo>
                    <a:pt x="24788" y="41467"/>
                  </a:lnTo>
                  <a:lnTo>
                    <a:pt x="247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2208605" y="2699920"/>
              <a:ext cx="371835" cy="1658295"/>
            </a:xfrm>
            <a:custGeom>
              <a:avLst/>
              <a:gdLst/>
              <a:ahLst/>
              <a:cxnLst/>
              <a:rect l="l" t="t" r="r" b="b"/>
              <a:pathLst>
                <a:path w="24789" h="110553" extrusionOk="0">
                  <a:moveTo>
                    <a:pt x="0" y="1"/>
                  </a:moveTo>
                  <a:lnTo>
                    <a:pt x="0" y="110552"/>
                  </a:lnTo>
                  <a:lnTo>
                    <a:pt x="24788" y="110552"/>
                  </a:lnTo>
                  <a:lnTo>
                    <a:pt x="247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2580425" y="2285650"/>
              <a:ext cx="371820" cy="2072565"/>
            </a:xfrm>
            <a:custGeom>
              <a:avLst/>
              <a:gdLst/>
              <a:ahLst/>
              <a:cxnLst/>
              <a:rect l="l" t="t" r="r" b="b"/>
              <a:pathLst>
                <a:path w="24788" h="138171" extrusionOk="0">
                  <a:moveTo>
                    <a:pt x="0" y="0"/>
                  </a:moveTo>
                  <a:lnTo>
                    <a:pt x="0" y="138170"/>
                  </a:lnTo>
                  <a:lnTo>
                    <a:pt x="24788" y="138170"/>
                  </a:lnTo>
                  <a:lnTo>
                    <a:pt x="247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0"/>
            <p:cNvSpPr/>
            <p:nvPr/>
          </p:nvSpPr>
          <p:spPr>
            <a:xfrm>
              <a:off x="2952230" y="3321925"/>
              <a:ext cx="371835" cy="1036290"/>
            </a:xfrm>
            <a:custGeom>
              <a:avLst/>
              <a:gdLst/>
              <a:ahLst/>
              <a:cxnLst/>
              <a:rect l="l" t="t" r="r" b="b"/>
              <a:pathLst>
                <a:path w="24789" h="69086" extrusionOk="0">
                  <a:moveTo>
                    <a:pt x="1" y="0"/>
                  </a:moveTo>
                  <a:lnTo>
                    <a:pt x="1" y="69085"/>
                  </a:lnTo>
                  <a:lnTo>
                    <a:pt x="24789" y="69085"/>
                  </a:lnTo>
                  <a:lnTo>
                    <a:pt x="247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0"/>
            <p:cNvSpPr/>
            <p:nvPr/>
          </p:nvSpPr>
          <p:spPr>
            <a:xfrm>
              <a:off x="3324050" y="3943915"/>
              <a:ext cx="371835" cy="414300"/>
            </a:xfrm>
            <a:custGeom>
              <a:avLst/>
              <a:gdLst/>
              <a:ahLst/>
              <a:cxnLst/>
              <a:rect l="l" t="t" r="r" b="b"/>
              <a:pathLst>
                <a:path w="24789" h="27620" extrusionOk="0">
                  <a:moveTo>
                    <a:pt x="1" y="0"/>
                  </a:moveTo>
                  <a:lnTo>
                    <a:pt x="1" y="27619"/>
                  </a:lnTo>
                  <a:lnTo>
                    <a:pt x="24789" y="27619"/>
                  </a:lnTo>
                  <a:lnTo>
                    <a:pt x="247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765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20"/>
          <p:cNvSpPr txBox="1"/>
          <p:nvPr/>
        </p:nvSpPr>
        <p:spPr>
          <a:xfrm>
            <a:off x="1029175" y="1681450"/>
            <a:ext cx="2906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VARIATION IN THE HEIGHT OF SPRUCE TREES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1366975" y="4264600"/>
            <a:ext cx="223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HEIGHT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 rot="-5400000">
            <a:off x="78275" y="2973100"/>
            <a:ext cx="2059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FREQUENCY →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AEBFC22-B79F-4825-AACE-0A865BA8A37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5C16661-856C-ACD3-BFF5-E166704514F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55F16-5505-F352-4803-CC63AF5B7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750F5-47CB-A657-4A91-48F1A2F67E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5480850" y="2165550"/>
            <a:ext cx="29916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Some diseases like diabetes have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genetic and environmental components.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483459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1"/>
          <p:cNvCxnSpPr/>
          <p:nvPr/>
        </p:nvCxnSpPr>
        <p:spPr>
          <a:xfrm>
            <a:off x="48346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0404F8A-E249-C904-4CCA-74EBDBC9B12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FB2503F-2655-5AE7-10B9-52B912C9A02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9870F-B4AE-2048-D004-3118083155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5112C-B2FD-1630-ACB7-523492F96B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800</Words>
  <Application>Microsoft Office PowerPoint</Application>
  <PresentationFormat>On-screen Show (16:9)</PresentationFormat>
  <Paragraphs>93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Kalam</vt:lpstr>
      <vt:lpstr>Arial</vt:lpstr>
      <vt:lpstr>Times New Roman</vt:lpstr>
      <vt:lpstr>gg sans</vt:lpstr>
      <vt:lpstr>Cambria</vt:lpstr>
      <vt:lpstr>Simple Dark</vt:lpstr>
      <vt:lpstr>Edexcel IGCSE Biology 46 - Variation in a Species</vt:lpstr>
      <vt:lpstr>Random Fertilization  </vt:lpstr>
      <vt:lpstr>PowerPoint Presentation</vt:lpstr>
      <vt:lpstr>Diploid and Haploid Cells  </vt:lpstr>
      <vt:lpstr>PowerPoint Presentation</vt:lpstr>
      <vt:lpstr>Genes and the Environment  </vt:lpstr>
      <vt:lpstr>PowerPoint Presentation</vt:lpstr>
      <vt:lpstr>PowerPoint Presentation</vt:lpstr>
      <vt:lpstr>PowerPoint Presentation</vt:lpstr>
      <vt:lpstr>Mutations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46 - Variation in a Species</dc:title>
  <cp:lastModifiedBy>Chezka Mae Madrona</cp:lastModifiedBy>
  <cp:revision>2</cp:revision>
  <dcterms:modified xsi:type="dcterms:W3CDTF">2025-04-26T08:08:16Z</dcterms:modified>
</cp:coreProperties>
</file>