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5143500" type="screen16x9"/>
  <p:notesSz cx="6858000" cy="9144000"/>
  <p:embeddedFontLst>
    <p:embeddedFont>
      <p:font typeface="Cambria" panose="02040503050406030204" pitchFamily="18" charset="0"/>
      <p:regular r:id="rId14"/>
      <p:bold r:id="rId15"/>
      <p:italic r:id="rId16"/>
      <p:boldItalic r:id="rId17"/>
    </p:embeddedFont>
    <p:embeddedFont>
      <p:font typeface="gg sans" panose="00000800000000000000" pitchFamily="2" charset="0"/>
      <p:bold r:id="rId18"/>
    </p:embeddedFont>
    <p:embeddedFont>
      <p:font typeface="Kalam" panose="020B0604020202020204" charset="0"/>
      <p:regular r:id="rId19"/>
      <p:bold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2D601CF-3483-4DE0-B0F5-C68873548B80}">
  <a:tblStyle styleId="{22D601CF-3483-4DE0-B0F5-C68873548B8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5" d="100"/>
          <a:sy n="105" d="100"/>
        </p:scale>
        <p:origin x="114" y="3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b4e1df3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b4e1df3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9eaf86a0b1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6" name="Google Shape;256;g9eaf86a0b1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9eaf86a0b1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9eaf86a0b1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9eaf86a0b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9eaf86a0b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10f360dcf7a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" name="Google Shape;77;g10f360dcf7a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a4e4272ce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a4e4272ce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9eaf86a0b1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9eaf86a0b1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a4e2afcf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a4e2afcf7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g9eaf86a0b1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6" name="Google Shape;176;g9eaf86a0b1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9eaf86a0b1_0_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Google Shape;183;g9eaf86a0b1_0_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9eaf86a0b1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9eaf86a0b1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f-ldPgEfAHI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VzDMG7ke69g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hyperlink" Target="http://www.exampaperspractice.co.uk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xampaperspractice.co.uk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11C331"/>
                </a:solidFill>
                <a:latin typeface="Cambria"/>
                <a:ea typeface="Cambria"/>
                <a:cs typeface="Cambria"/>
                <a:sym typeface="Cambria"/>
              </a:rPr>
              <a:t>Edexcel IGCSE Biology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latin typeface="Cambria"/>
                <a:ea typeface="Cambria"/>
                <a:cs typeface="Cambria"/>
                <a:sym typeface="Cambria"/>
              </a:rPr>
              <a:t>45 - Cell Division</a:t>
            </a:r>
            <a:endParaRPr sz="3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500">
                <a:latin typeface="Cambria"/>
                <a:ea typeface="Cambria"/>
                <a:cs typeface="Cambria"/>
                <a:sym typeface="Cambria"/>
              </a:rPr>
              <a:t>Mitosis and Meiosis</a:t>
            </a:r>
            <a:endParaRPr sz="24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320040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rgbClr val="E06666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56" name="Google Shape;56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132307C-EDDD-79BB-4A97-2486B84E3E3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BF5DE8E5-A1FA-8187-9927-9D918DE549D9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021F56-4DE7-0F13-A670-02D945AFDAC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C72594-6CB6-849B-C9AD-837E6D37A6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3F3F3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2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10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59" name="Google Shape;259;p22"/>
          <p:cNvSpPr txBox="1"/>
          <p:nvPr/>
        </p:nvSpPr>
        <p:spPr>
          <a:xfrm>
            <a:off x="5968425" y="2054850"/>
            <a:ext cx="2425200" cy="103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Meiosis creates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4 genetically distinct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haploid daughter cells. In mammals these are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sperm cells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egg cells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pic>
        <p:nvPicPr>
          <p:cNvPr id="260" name="Google Shape;260;p22"/>
          <p:cNvPicPr preferRelativeResize="0"/>
          <p:nvPr/>
        </p:nvPicPr>
        <p:blipFill rotWithShape="1">
          <a:blip r:embed="rId3">
            <a:alphaModFix/>
          </a:blip>
          <a:srcRect l="13757" r="16792"/>
          <a:stretch/>
        </p:blipFill>
        <p:spPr>
          <a:xfrm>
            <a:off x="0" y="0"/>
            <a:ext cx="5363564" cy="514350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61" name="Google Shape;261;p22"/>
          <p:cNvCxnSpPr/>
          <p:nvPr/>
        </p:nvCxnSpPr>
        <p:spPr>
          <a:xfrm>
            <a:off x="5363575" y="-8700"/>
            <a:ext cx="0" cy="5160900"/>
          </a:xfrm>
          <a:prstGeom prst="straightConnector1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0E1238A6-93D2-B4DA-3605-74ADD10D1C4E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F4BA728-DAC4-9F39-2CD0-09EC6F82979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928F31-30B0-8D73-ED02-836116B3E2B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939C579-BFBD-B33E-26B8-1FF25F9A155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Comparing Mitosis and Meiosis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67" name="Google Shape;267;p2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11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aphicFrame>
        <p:nvGraphicFramePr>
          <p:cNvPr id="268" name="Google Shape;268;p23"/>
          <p:cNvGraphicFramePr/>
          <p:nvPr/>
        </p:nvGraphicFramePr>
        <p:xfrm>
          <a:off x="952500" y="1896150"/>
          <a:ext cx="7239000" cy="2407770"/>
        </p:xfrm>
        <a:graphic>
          <a:graphicData uri="http://schemas.openxmlformats.org/drawingml/2006/table">
            <a:tbl>
              <a:tblPr>
                <a:noFill/>
                <a:tableStyleId>{22D601CF-3483-4DE0-B0F5-C68873548B80}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Mitosis</a:t>
                      </a:r>
                      <a:endParaRPr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Meiosis</a:t>
                      </a:r>
                      <a:endParaRPr b="1"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Two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daughter cells produced.</a:t>
                      </a:r>
                      <a:endParaRPr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Four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daughter cells produced.</a:t>
                      </a:r>
                      <a:endParaRPr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Daughter cells have </a:t>
                      </a:r>
                      <a:r>
                        <a:rPr lang="en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two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sets of chromosomes (</a:t>
                      </a:r>
                      <a:r>
                        <a:rPr lang="en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diploid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).</a:t>
                      </a:r>
                      <a:endParaRPr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Daughter cells have </a:t>
                      </a:r>
                      <a:r>
                        <a:rPr lang="en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one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set of chromosomes (</a:t>
                      </a:r>
                      <a:r>
                        <a:rPr lang="en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haploid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).</a:t>
                      </a:r>
                      <a:endParaRPr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Daughter cells are genetically </a:t>
                      </a:r>
                      <a:r>
                        <a:rPr lang="en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identical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to each other </a:t>
                      </a:r>
                      <a:r>
                        <a:rPr lang="en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and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 parent cell.</a:t>
                      </a:r>
                      <a:endParaRPr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Daughter cells are genetically </a:t>
                      </a:r>
                      <a:r>
                        <a:rPr lang="en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different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to each other </a:t>
                      </a:r>
                      <a:r>
                        <a:rPr lang="en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and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the parent cell.</a:t>
                      </a:r>
                      <a:endParaRPr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One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cell division takes place.</a:t>
                      </a:r>
                      <a:endParaRPr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b="1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Two </a:t>
                      </a:r>
                      <a:r>
                        <a:rPr lang="en">
                          <a:solidFill>
                            <a:schemeClr val="dk1"/>
                          </a:solidFill>
                          <a:latin typeface="Cambria"/>
                          <a:ea typeface="Cambria"/>
                          <a:cs typeface="Cambria"/>
                          <a:sym typeface="Cambria"/>
                        </a:rPr>
                        <a:t>cell divisions takes place.</a:t>
                      </a:r>
                      <a:endParaRPr>
                        <a:solidFill>
                          <a:schemeClr val="dk1"/>
                        </a:solidFill>
                        <a:latin typeface="Cambria"/>
                        <a:ea typeface="Cambria"/>
                        <a:cs typeface="Cambria"/>
                        <a:sym typeface="Cambria"/>
                      </a:endParaRPr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69" name="Google Shape;269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There are key differences between mitosis and meiosis: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D25AFD4F-0283-0132-CE16-F044B28C0B2F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C8708B5B-FADE-ED12-6A54-9D6072E5D3E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686961-E9AD-B70C-A825-B5BBA1A3B77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DF114CE-EB93-ACD5-645C-DC05CC1C67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Diploid and Haploid Cells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2" name="Google Shape;62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45981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3.28/3.29</a:t>
            </a:r>
            <a:endParaRPr sz="16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division of a diploid cell by mitosis produces two cells that contain identical sets of chromosomes.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that mitosis occurs during growth, repair, cloning and asexual reproduction.</a:t>
            </a:r>
            <a:endParaRPr sz="1200"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diploid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cell is one that contains a nucleus with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two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sets of chromosomes.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One set of chromosomes is provided by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each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parent.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All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body cells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are diploid (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2n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600"/>
              <a:buFont typeface="Cambria"/>
              <a:buChar char="●"/>
            </a:pP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 haploid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cell is one that contains a nucleus with only a </a:t>
            </a:r>
            <a:r>
              <a:rPr lang="en" sz="16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single </a:t>
            </a:r>
            <a:r>
              <a:rPr lang="en" sz="16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set of chromosomes.</a:t>
            </a:r>
            <a:endParaRPr sz="16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Gametes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are haploid (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).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200"/>
              <a:buFont typeface="Cambria"/>
              <a:buChar char="○"/>
            </a:pP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In mammals,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sperm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sz="1200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egg </a:t>
            </a:r>
            <a:r>
              <a:rPr lang="en" sz="1200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cells are gametes.</a:t>
            </a:r>
            <a:endParaRPr sz="1200"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2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64" name="Google Shape;64;p14"/>
          <p:cNvSpPr/>
          <p:nvPr/>
        </p:nvSpPr>
        <p:spPr>
          <a:xfrm>
            <a:off x="5561093" y="1430000"/>
            <a:ext cx="182936" cy="1185006"/>
          </a:xfrm>
          <a:custGeom>
            <a:avLst/>
            <a:gdLst/>
            <a:ahLst/>
            <a:cxnLst/>
            <a:rect l="l" t="t" r="r" b="b"/>
            <a:pathLst>
              <a:path w="10605" h="68696" extrusionOk="0">
                <a:moveTo>
                  <a:pt x="5654" y="0"/>
                </a:moveTo>
                <a:cubicBezTo>
                  <a:pt x="8496" y="0"/>
                  <a:pt x="10605" y="2119"/>
                  <a:pt x="10605" y="4951"/>
                </a:cubicBezTo>
                <a:lnTo>
                  <a:pt x="10605" y="24753"/>
                </a:lnTo>
                <a:cubicBezTo>
                  <a:pt x="10605" y="34041"/>
                  <a:pt x="8743" y="32803"/>
                  <a:pt x="8743" y="34041"/>
                </a:cubicBezTo>
                <a:cubicBezTo>
                  <a:pt x="8743" y="35278"/>
                  <a:pt x="10605" y="34041"/>
                  <a:pt x="10605" y="43942"/>
                </a:cubicBezTo>
                <a:lnTo>
                  <a:pt x="10605" y="63121"/>
                </a:lnTo>
                <a:cubicBezTo>
                  <a:pt x="10605" y="65962"/>
                  <a:pt x="8496" y="68695"/>
                  <a:pt x="5654" y="68695"/>
                </a:cubicBezTo>
                <a:cubicBezTo>
                  <a:pt x="2812" y="68695"/>
                  <a:pt x="0" y="66230"/>
                  <a:pt x="0" y="63388"/>
                </a:cubicBezTo>
                <a:cubicBezTo>
                  <a:pt x="0" y="63388"/>
                  <a:pt x="80" y="50922"/>
                  <a:pt x="80" y="43942"/>
                </a:cubicBezTo>
                <a:cubicBezTo>
                  <a:pt x="80" y="34041"/>
                  <a:pt x="1941" y="35278"/>
                  <a:pt x="1941" y="34041"/>
                </a:cubicBezTo>
                <a:cubicBezTo>
                  <a:pt x="1941" y="32803"/>
                  <a:pt x="80" y="34041"/>
                  <a:pt x="80" y="24753"/>
                </a:cubicBezTo>
                <a:lnTo>
                  <a:pt x="80" y="4951"/>
                </a:lnTo>
                <a:cubicBezTo>
                  <a:pt x="80" y="2119"/>
                  <a:pt x="2812" y="0"/>
                  <a:pt x="5654" y="0"/>
                </a:cubicBezTo>
                <a:close/>
              </a:path>
            </a:pathLst>
          </a:custGeom>
          <a:noFill/>
          <a:ln w="9525" cap="rnd" cmpd="sng">
            <a:solidFill>
              <a:srgbClr val="EB75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4"/>
          <p:cNvSpPr/>
          <p:nvPr/>
        </p:nvSpPr>
        <p:spPr>
          <a:xfrm>
            <a:off x="6096220" y="3190781"/>
            <a:ext cx="192855" cy="1417622"/>
          </a:xfrm>
          <a:custGeom>
            <a:avLst/>
            <a:gdLst/>
            <a:ahLst/>
            <a:cxnLst/>
            <a:rect l="l" t="t" r="r" b="b"/>
            <a:pathLst>
              <a:path w="11180" h="82181" extrusionOk="0">
                <a:moveTo>
                  <a:pt x="5615" y="1"/>
                </a:moveTo>
                <a:cubicBezTo>
                  <a:pt x="11179" y="1"/>
                  <a:pt x="10566" y="3902"/>
                  <a:pt x="10566" y="8417"/>
                </a:cubicBezTo>
                <a:cubicBezTo>
                  <a:pt x="10566" y="17694"/>
                  <a:pt x="8763" y="16338"/>
                  <a:pt x="8763" y="17575"/>
                </a:cubicBezTo>
                <a:cubicBezTo>
                  <a:pt x="8763" y="18813"/>
                  <a:pt x="10615" y="17575"/>
                  <a:pt x="10615" y="27477"/>
                </a:cubicBezTo>
                <a:lnTo>
                  <a:pt x="10615" y="76607"/>
                </a:lnTo>
                <a:cubicBezTo>
                  <a:pt x="10615" y="79448"/>
                  <a:pt x="8506" y="82181"/>
                  <a:pt x="5664" y="82181"/>
                </a:cubicBezTo>
                <a:cubicBezTo>
                  <a:pt x="2823" y="82181"/>
                  <a:pt x="11" y="79716"/>
                  <a:pt x="11" y="76874"/>
                </a:cubicBezTo>
                <a:cubicBezTo>
                  <a:pt x="11" y="76874"/>
                  <a:pt x="100" y="34457"/>
                  <a:pt x="100" y="27477"/>
                </a:cubicBezTo>
                <a:cubicBezTo>
                  <a:pt x="100" y="17575"/>
                  <a:pt x="1952" y="18813"/>
                  <a:pt x="1952" y="17575"/>
                </a:cubicBezTo>
                <a:cubicBezTo>
                  <a:pt x="1952" y="16338"/>
                  <a:pt x="100" y="17575"/>
                  <a:pt x="100" y="8288"/>
                </a:cubicBezTo>
                <a:cubicBezTo>
                  <a:pt x="1" y="4050"/>
                  <a:pt x="41" y="1"/>
                  <a:pt x="5615" y="1"/>
                </a:cubicBezTo>
                <a:close/>
              </a:path>
            </a:pathLst>
          </a:custGeom>
          <a:noFill/>
          <a:ln w="9525" cap="rnd" cmpd="sng">
            <a:solidFill>
              <a:srgbClr val="9375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4"/>
          <p:cNvSpPr/>
          <p:nvPr/>
        </p:nvSpPr>
        <p:spPr>
          <a:xfrm>
            <a:off x="6213695" y="1430000"/>
            <a:ext cx="182936" cy="1018475"/>
          </a:xfrm>
          <a:custGeom>
            <a:avLst/>
            <a:gdLst/>
            <a:ahLst/>
            <a:cxnLst/>
            <a:rect l="l" t="t" r="r" b="b"/>
            <a:pathLst>
              <a:path w="10605" h="59042" extrusionOk="0">
                <a:moveTo>
                  <a:pt x="5654" y="0"/>
                </a:moveTo>
                <a:cubicBezTo>
                  <a:pt x="8496" y="0"/>
                  <a:pt x="10605" y="2119"/>
                  <a:pt x="10605" y="4951"/>
                </a:cubicBezTo>
                <a:lnTo>
                  <a:pt x="10605" y="19803"/>
                </a:lnTo>
                <a:cubicBezTo>
                  <a:pt x="10605" y="29090"/>
                  <a:pt x="8753" y="27852"/>
                  <a:pt x="8753" y="29090"/>
                </a:cubicBezTo>
                <a:cubicBezTo>
                  <a:pt x="8753" y="30328"/>
                  <a:pt x="10605" y="29090"/>
                  <a:pt x="10605" y="38991"/>
                </a:cubicBezTo>
                <a:lnTo>
                  <a:pt x="10605" y="53467"/>
                </a:lnTo>
                <a:cubicBezTo>
                  <a:pt x="10605" y="56309"/>
                  <a:pt x="8496" y="59041"/>
                  <a:pt x="5654" y="59041"/>
                </a:cubicBezTo>
                <a:cubicBezTo>
                  <a:pt x="2813" y="59041"/>
                  <a:pt x="1" y="56576"/>
                  <a:pt x="1" y="53734"/>
                </a:cubicBezTo>
                <a:cubicBezTo>
                  <a:pt x="1" y="53734"/>
                  <a:pt x="90" y="45972"/>
                  <a:pt x="90" y="38991"/>
                </a:cubicBezTo>
                <a:cubicBezTo>
                  <a:pt x="90" y="29090"/>
                  <a:pt x="1941" y="30328"/>
                  <a:pt x="1941" y="29090"/>
                </a:cubicBezTo>
                <a:cubicBezTo>
                  <a:pt x="1941" y="27852"/>
                  <a:pt x="90" y="29090"/>
                  <a:pt x="90" y="19803"/>
                </a:cubicBezTo>
                <a:lnTo>
                  <a:pt x="90" y="4951"/>
                </a:lnTo>
                <a:cubicBezTo>
                  <a:pt x="90" y="2119"/>
                  <a:pt x="2813" y="0"/>
                  <a:pt x="5654" y="0"/>
                </a:cubicBezTo>
                <a:close/>
              </a:path>
            </a:pathLst>
          </a:custGeom>
          <a:noFill/>
          <a:ln w="9525" cap="rnd" cmpd="sng">
            <a:solidFill>
              <a:srgbClr val="F3F1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4"/>
          <p:cNvSpPr/>
          <p:nvPr/>
        </p:nvSpPr>
        <p:spPr>
          <a:xfrm>
            <a:off x="5806730" y="3184295"/>
            <a:ext cx="182936" cy="1185006"/>
          </a:xfrm>
          <a:custGeom>
            <a:avLst/>
            <a:gdLst/>
            <a:ahLst/>
            <a:cxnLst/>
            <a:rect l="l" t="t" r="r" b="b"/>
            <a:pathLst>
              <a:path w="10605" h="68696" extrusionOk="0">
                <a:moveTo>
                  <a:pt x="5654" y="0"/>
                </a:moveTo>
                <a:cubicBezTo>
                  <a:pt x="8496" y="0"/>
                  <a:pt x="10605" y="2119"/>
                  <a:pt x="10605" y="4951"/>
                </a:cubicBezTo>
                <a:lnTo>
                  <a:pt x="10605" y="24754"/>
                </a:lnTo>
                <a:cubicBezTo>
                  <a:pt x="10605" y="34041"/>
                  <a:pt x="8743" y="32803"/>
                  <a:pt x="8743" y="34041"/>
                </a:cubicBezTo>
                <a:cubicBezTo>
                  <a:pt x="8743" y="35279"/>
                  <a:pt x="10605" y="34041"/>
                  <a:pt x="10605" y="43942"/>
                </a:cubicBezTo>
                <a:lnTo>
                  <a:pt x="10605" y="63121"/>
                </a:lnTo>
                <a:cubicBezTo>
                  <a:pt x="10605" y="65963"/>
                  <a:pt x="8496" y="68695"/>
                  <a:pt x="5654" y="68695"/>
                </a:cubicBezTo>
                <a:cubicBezTo>
                  <a:pt x="2812" y="68695"/>
                  <a:pt x="1" y="66230"/>
                  <a:pt x="1" y="63388"/>
                </a:cubicBezTo>
                <a:cubicBezTo>
                  <a:pt x="1" y="63388"/>
                  <a:pt x="80" y="50923"/>
                  <a:pt x="80" y="43942"/>
                </a:cubicBezTo>
                <a:cubicBezTo>
                  <a:pt x="80" y="34041"/>
                  <a:pt x="1941" y="35279"/>
                  <a:pt x="1941" y="34041"/>
                </a:cubicBezTo>
                <a:cubicBezTo>
                  <a:pt x="1941" y="32803"/>
                  <a:pt x="80" y="34041"/>
                  <a:pt x="80" y="24754"/>
                </a:cubicBezTo>
                <a:lnTo>
                  <a:pt x="80" y="4951"/>
                </a:lnTo>
                <a:cubicBezTo>
                  <a:pt x="80" y="2119"/>
                  <a:pt x="2812" y="0"/>
                  <a:pt x="5654" y="0"/>
                </a:cubicBezTo>
                <a:close/>
              </a:path>
            </a:pathLst>
          </a:custGeom>
          <a:noFill/>
          <a:ln w="9525" cap="rnd" cmpd="sng">
            <a:solidFill>
              <a:srgbClr val="EB75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4"/>
          <p:cNvSpPr/>
          <p:nvPr/>
        </p:nvSpPr>
        <p:spPr>
          <a:xfrm>
            <a:off x="6634402" y="3184295"/>
            <a:ext cx="182936" cy="1018475"/>
          </a:xfrm>
          <a:custGeom>
            <a:avLst/>
            <a:gdLst/>
            <a:ahLst/>
            <a:cxnLst/>
            <a:rect l="l" t="t" r="r" b="b"/>
            <a:pathLst>
              <a:path w="10605" h="59042" extrusionOk="0">
                <a:moveTo>
                  <a:pt x="5654" y="0"/>
                </a:moveTo>
                <a:cubicBezTo>
                  <a:pt x="8496" y="0"/>
                  <a:pt x="10605" y="2119"/>
                  <a:pt x="10605" y="4951"/>
                </a:cubicBezTo>
                <a:lnTo>
                  <a:pt x="10605" y="19803"/>
                </a:lnTo>
                <a:cubicBezTo>
                  <a:pt x="10605" y="29090"/>
                  <a:pt x="8753" y="27853"/>
                  <a:pt x="8753" y="29090"/>
                </a:cubicBezTo>
                <a:cubicBezTo>
                  <a:pt x="8753" y="30328"/>
                  <a:pt x="10605" y="29090"/>
                  <a:pt x="10605" y="38992"/>
                </a:cubicBezTo>
                <a:lnTo>
                  <a:pt x="10605" y="53467"/>
                </a:lnTo>
                <a:cubicBezTo>
                  <a:pt x="10605" y="56309"/>
                  <a:pt x="8496" y="59042"/>
                  <a:pt x="5654" y="59042"/>
                </a:cubicBezTo>
                <a:cubicBezTo>
                  <a:pt x="2812" y="59042"/>
                  <a:pt x="0" y="56576"/>
                  <a:pt x="0" y="53734"/>
                </a:cubicBezTo>
                <a:cubicBezTo>
                  <a:pt x="0" y="53734"/>
                  <a:pt x="90" y="45972"/>
                  <a:pt x="90" y="38992"/>
                </a:cubicBezTo>
                <a:cubicBezTo>
                  <a:pt x="90" y="29090"/>
                  <a:pt x="1941" y="30328"/>
                  <a:pt x="1941" y="29090"/>
                </a:cubicBezTo>
                <a:cubicBezTo>
                  <a:pt x="1941" y="27853"/>
                  <a:pt x="90" y="29090"/>
                  <a:pt x="90" y="19803"/>
                </a:cubicBezTo>
                <a:lnTo>
                  <a:pt x="90" y="4951"/>
                </a:lnTo>
                <a:cubicBezTo>
                  <a:pt x="90" y="2119"/>
                  <a:pt x="2812" y="0"/>
                  <a:pt x="5654" y="0"/>
                </a:cubicBezTo>
                <a:close/>
              </a:path>
            </a:pathLst>
          </a:custGeom>
          <a:noFill/>
          <a:ln w="9525" cap="rnd" cmpd="sng">
            <a:solidFill>
              <a:srgbClr val="F3F1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4"/>
          <p:cNvSpPr/>
          <p:nvPr/>
        </p:nvSpPr>
        <p:spPr>
          <a:xfrm>
            <a:off x="5563350" y="3184295"/>
            <a:ext cx="182936" cy="1185006"/>
          </a:xfrm>
          <a:custGeom>
            <a:avLst/>
            <a:gdLst/>
            <a:ahLst/>
            <a:cxnLst/>
            <a:rect l="l" t="t" r="r" b="b"/>
            <a:pathLst>
              <a:path w="10605" h="68696" extrusionOk="0">
                <a:moveTo>
                  <a:pt x="5654" y="0"/>
                </a:moveTo>
                <a:cubicBezTo>
                  <a:pt x="8496" y="0"/>
                  <a:pt x="10605" y="2119"/>
                  <a:pt x="10605" y="4951"/>
                </a:cubicBezTo>
                <a:lnTo>
                  <a:pt x="10605" y="24754"/>
                </a:lnTo>
                <a:cubicBezTo>
                  <a:pt x="10605" y="34041"/>
                  <a:pt x="8743" y="32803"/>
                  <a:pt x="8743" y="34041"/>
                </a:cubicBezTo>
                <a:cubicBezTo>
                  <a:pt x="8743" y="35279"/>
                  <a:pt x="10605" y="34041"/>
                  <a:pt x="10605" y="43942"/>
                </a:cubicBezTo>
                <a:lnTo>
                  <a:pt x="10605" y="63121"/>
                </a:lnTo>
                <a:cubicBezTo>
                  <a:pt x="10605" y="65963"/>
                  <a:pt x="8496" y="68695"/>
                  <a:pt x="5654" y="68695"/>
                </a:cubicBezTo>
                <a:cubicBezTo>
                  <a:pt x="2812" y="68695"/>
                  <a:pt x="0" y="66230"/>
                  <a:pt x="0" y="63388"/>
                </a:cubicBezTo>
                <a:cubicBezTo>
                  <a:pt x="0" y="63388"/>
                  <a:pt x="80" y="50923"/>
                  <a:pt x="80" y="43942"/>
                </a:cubicBezTo>
                <a:cubicBezTo>
                  <a:pt x="80" y="34041"/>
                  <a:pt x="1941" y="35279"/>
                  <a:pt x="1941" y="34041"/>
                </a:cubicBezTo>
                <a:cubicBezTo>
                  <a:pt x="1941" y="32803"/>
                  <a:pt x="80" y="34041"/>
                  <a:pt x="80" y="24754"/>
                </a:cubicBezTo>
                <a:lnTo>
                  <a:pt x="80" y="4951"/>
                </a:lnTo>
                <a:cubicBezTo>
                  <a:pt x="80" y="2119"/>
                  <a:pt x="2812" y="0"/>
                  <a:pt x="5654" y="0"/>
                </a:cubicBezTo>
                <a:close/>
              </a:path>
            </a:pathLst>
          </a:custGeom>
          <a:noFill/>
          <a:ln w="9525" cap="rnd" cmpd="sng">
            <a:solidFill>
              <a:srgbClr val="EB757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4"/>
          <p:cNvSpPr/>
          <p:nvPr/>
        </p:nvSpPr>
        <p:spPr>
          <a:xfrm>
            <a:off x="6864983" y="3184295"/>
            <a:ext cx="182936" cy="1018475"/>
          </a:xfrm>
          <a:custGeom>
            <a:avLst/>
            <a:gdLst/>
            <a:ahLst/>
            <a:cxnLst/>
            <a:rect l="l" t="t" r="r" b="b"/>
            <a:pathLst>
              <a:path w="10605" h="59042" extrusionOk="0">
                <a:moveTo>
                  <a:pt x="5654" y="0"/>
                </a:moveTo>
                <a:cubicBezTo>
                  <a:pt x="8495" y="0"/>
                  <a:pt x="10604" y="2119"/>
                  <a:pt x="10604" y="4951"/>
                </a:cubicBezTo>
                <a:lnTo>
                  <a:pt x="10604" y="19803"/>
                </a:lnTo>
                <a:cubicBezTo>
                  <a:pt x="10604" y="29090"/>
                  <a:pt x="8753" y="27853"/>
                  <a:pt x="8753" y="29090"/>
                </a:cubicBezTo>
                <a:cubicBezTo>
                  <a:pt x="8753" y="30328"/>
                  <a:pt x="10604" y="29090"/>
                  <a:pt x="10604" y="38992"/>
                </a:cubicBezTo>
                <a:lnTo>
                  <a:pt x="10604" y="53467"/>
                </a:lnTo>
                <a:cubicBezTo>
                  <a:pt x="10604" y="56309"/>
                  <a:pt x="8495" y="59042"/>
                  <a:pt x="5654" y="59042"/>
                </a:cubicBezTo>
                <a:cubicBezTo>
                  <a:pt x="2812" y="59042"/>
                  <a:pt x="0" y="56576"/>
                  <a:pt x="0" y="53734"/>
                </a:cubicBezTo>
                <a:cubicBezTo>
                  <a:pt x="0" y="53734"/>
                  <a:pt x="89" y="45972"/>
                  <a:pt x="89" y="38992"/>
                </a:cubicBezTo>
                <a:cubicBezTo>
                  <a:pt x="89" y="29090"/>
                  <a:pt x="1941" y="30328"/>
                  <a:pt x="1941" y="29090"/>
                </a:cubicBezTo>
                <a:cubicBezTo>
                  <a:pt x="1941" y="27853"/>
                  <a:pt x="89" y="29090"/>
                  <a:pt x="89" y="19803"/>
                </a:cubicBezTo>
                <a:lnTo>
                  <a:pt x="89" y="4951"/>
                </a:lnTo>
                <a:cubicBezTo>
                  <a:pt x="89" y="2119"/>
                  <a:pt x="2812" y="0"/>
                  <a:pt x="5654" y="0"/>
                </a:cubicBezTo>
                <a:close/>
              </a:path>
            </a:pathLst>
          </a:custGeom>
          <a:noFill/>
          <a:ln w="9525" cap="rnd" cmpd="sng">
            <a:solidFill>
              <a:srgbClr val="F3F13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4"/>
          <p:cNvSpPr/>
          <p:nvPr/>
        </p:nvSpPr>
        <p:spPr>
          <a:xfrm>
            <a:off x="6322523" y="3190781"/>
            <a:ext cx="192855" cy="1417622"/>
          </a:xfrm>
          <a:custGeom>
            <a:avLst/>
            <a:gdLst/>
            <a:ahLst/>
            <a:cxnLst/>
            <a:rect l="l" t="t" r="r" b="b"/>
            <a:pathLst>
              <a:path w="11180" h="82181" extrusionOk="0">
                <a:moveTo>
                  <a:pt x="5615" y="1"/>
                </a:moveTo>
                <a:cubicBezTo>
                  <a:pt x="11179" y="1"/>
                  <a:pt x="10566" y="3902"/>
                  <a:pt x="10566" y="8417"/>
                </a:cubicBezTo>
                <a:cubicBezTo>
                  <a:pt x="10566" y="17694"/>
                  <a:pt x="8764" y="16338"/>
                  <a:pt x="8764" y="17575"/>
                </a:cubicBezTo>
                <a:cubicBezTo>
                  <a:pt x="8764" y="18813"/>
                  <a:pt x="10615" y="17575"/>
                  <a:pt x="10615" y="27477"/>
                </a:cubicBezTo>
                <a:lnTo>
                  <a:pt x="10615" y="76607"/>
                </a:lnTo>
                <a:cubicBezTo>
                  <a:pt x="10615" y="79448"/>
                  <a:pt x="8506" y="82181"/>
                  <a:pt x="5664" y="82181"/>
                </a:cubicBezTo>
                <a:cubicBezTo>
                  <a:pt x="2823" y="82181"/>
                  <a:pt x="11" y="79716"/>
                  <a:pt x="11" y="76874"/>
                </a:cubicBezTo>
                <a:cubicBezTo>
                  <a:pt x="11" y="76874"/>
                  <a:pt x="100" y="34457"/>
                  <a:pt x="100" y="27477"/>
                </a:cubicBezTo>
                <a:cubicBezTo>
                  <a:pt x="100" y="17575"/>
                  <a:pt x="1952" y="18813"/>
                  <a:pt x="1952" y="17575"/>
                </a:cubicBezTo>
                <a:cubicBezTo>
                  <a:pt x="1952" y="16338"/>
                  <a:pt x="100" y="17575"/>
                  <a:pt x="100" y="8288"/>
                </a:cubicBezTo>
                <a:cubicBezTo>
                  <a:pt x="1" y="4050"/>
                  <a:pt x="41" y="1"/>
                  <a:pt x="5615" y="1"/>
                </a:cubicBezTo>
                <a:close/>
              </a:path>
            </a:pathLst>
          </a:custGeom>
          <a:noFill/>
          <a:ln w="9525" cap="rnd" cmpd="sng">
            <a:solidFill>
              <a:srgbClr val="9375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4"/>
          <p:cNvSpPr/>
          <p:nvPr/>
        </p:nvSpPr>
        <p:spPr>
          <a:xfrm>
            <a:off x="5893294" y="1432208"/>
            <a:ext cx="192838" cy="1417639"/>
          </a:xfrm>
          <a:custGeom>
            <a:avLst/>
            <a:gdLst/>
            <a:ahLst/>
            <a:cxnLst/>
            <a:rect l="l" t="t" r="r" b="b"/>
            <a:pathLst>
              <a:path w="11179" h="82182" extrusionOk="0">
                <a:moveTo>
                  <a:pt x="5614" y="1"/>
                </a:moveTo>
                <a:cubicBezTo>
                  <a:pt x="11179" y="1"/>
                  <a:pt x="10565" y="3902"/>
                  <a:pt x="10565" y="8417"/>
                </a:cubicBezTo>
                <a:cubicBezTo>
                  <a:pt x="10565" y="17695"/>
                  <a:pt x="8763" y="16338"/>
                  <a:pt x="8763" y="17576"/>
                </a:cubicBezTo>
                <a:cubicBezTo>
                  <a:pt x="8763" y="18813"/>
                  <a:pt x="10614" y="17576"/>
                  <a:pt x="10614" y="27477"/>
                </a:cubicBezTo>
                <a:lnTo>
                  <a:pt x="10614" y="76607"/>
                </a:lnTo>
                <a:cubicBezTo>
                  <a:pt x="10614" y="79449"/>
                  <a:pt x="8505" y="82181"/>
                  <a:pt x="5664" y="82181"/>
                </a:cubicBezTo>
                <a:cubicBezTo>
                  <a:pt x="2822" y="82181"/>
                  <a:pt x="10" y="79716"/>
                  <a:pt x="10" y="76874"/>
                </a:cubicBezTo>
                <a:cubicBezTo>
                  <a:pt x="10" y="76874"/>
                  <a:pt x="99" y="34457"/>
                  <a:pt x="99" y="27477"/>
                </a:cubicBezTo>
                <a:cubicBezTo>
                  <a:pt x="99" y="17576"/>
                  <a:pt x="1951" y="18813"/>
                  <a:pt x="1951" y="17576"/>
                </a:cubicBezTo>
                <a:cubicBezTo>
                  <a:pt x="1951" y="16338"/>
                  <a:pt x="99" y="17576"/>
                  <a:pt x="99" y="8288"/>
                </a:cubicBezTo>
                <a:cubicBezTo>
                  <a:pt x="0" y="4051"/>
                  <a:pt x="40" y="1"/>
                  <a:pt x="5614" y="1"/>
                </a:cubicBezTo>
                <a:close/>
              </a:path>
            </a:pathLst>
          </a:custGeom>
          <a:noFill/>
          <a:ln w="9525" cap="rnd" cmpd="sng">
            <a:solidFill>
              <a:srgbClr val="9375DA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4"/>
          <p:cNvSpPr txBox="1"/>
          <p:nvPr/>
        </p:nvSpPr>
        <p:spPr>
          <a:xfrm>
            <a:off x="6602200" y="1622300"/>
            <a:ext cx="1366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HAPLOID </a:t>
            </a: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CELLS HAVE A SINGLE SET OF CHROMOSOMES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74" name="Google Shape;74;p14"/>
          <p:cNvSpPr txBox="1"/>
          <p:nvPr/>
        </p:nvSpPr>
        <p:spPr>
          <a:xfrm>
            <a:off x="7162675" y="3376600"/>
            <a:ext cx="13098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DIPLOID </a:t>
            </a:r>
            <a:r>
              <a:rPr lang="en" sz="9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rPr>
              <a:t>CELLS HAVE TWO SETS OF CHROMOSOMES</a:t>
            </a:r>
            <a:endParaRPr sz="900">
              <a:solidFill>
                <a:schemeClr val="dk1"/>
              </a:solidFill>
              <a:latin typeface="Kalam"/>
              <a:ea typeface="Kalam"/>
              <a:cs typeface="Kalam"/>
              <a:sym typeface="Kalam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27CF592F-0944-5CD6-4F5C-E09ED6FDF51B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2B9BA1AB-E34F-82F5-E951-CFAA2794A4A0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98EDA8-B373-33B6-D1EA-E5146A8E3A3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8349B2-BC0F-F3D0-19F3-36E21958E69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3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80" name="Google Shape;80;p15"/>
          <p:cNvGrpSpPr/>
          <p:nvPr/>
        </p:nvGrpSpPr>
        <p:grpSpPr>
          <a:xfrm>
            <a:off x="1075775" y="917875"/>
            <a:ext cx="3159251" cy="3307774"/>
            <a:chOff x="1101800" y="1133588"/>
            <a:chExt cx="2747175" cy="2876325"/>
          </a:xfrm>
        </p:grpSpPr>
        <p:sp>
          <p:nvSpPr>
            <p:cNvPr id="81" name="Google Shape;81;p15"/>
            <p:cNvSpPr/>
            <p:nvPr/>
          </p:nvSpPr>
          <p:spPr>
            <a:xfrm>
              <a:off x="1101800" y="1133588"/>
              <a:ext cx="2747175" cy="2876325"/>
            </a:xfrm>
            <a:custGeom>
              <a:avLst/>
              <a:gdLst/>
              <a:ahLst/>
              <a:cxnLst/>
              <a:rect l="l" t="t" r="r" b="b"/>
              <a:pathLst>
                <a:path w="36629" h="38351" fill="none" extrusionOk="0">
                  <a:moveTo>
                    <a:pt x="36628" y="19175"/>
                  </a:moveTo>
                  <a:cubicBezTo>
                    <a:pt x="36628" y="8610"/>
                    <a:pt x="28427" y="1"/>
                    <a:pt x="18329" y="1"/>
                  </a:cubicBezTo>
                  <a:cubicBezTo>
                    <a:pt x="8202" y="1"/>
                    <a:pt x="1" y="8610"/>
                    <a:pt x="1" y="19175"/>
                  </a:cubicBezTo>
                  <a:cubicBezTo>
                    <a:pt x="1" y="29770"/>
                    <a:pt x="8202" y="38350"/>
                    <a:pt x="18329" y="38350"/>
                  </a:cubicBezTo>
                  <a:cubicBezTo>
                    <a:pt x="28427" y="38350"/>
                    <a:pt x="36628" y="29770"/>
                    <a:pt x="36628" y="19175"/>
                  </a:cubicBezTo>
                  <a:close/>
                  <a:moveTo>
                    <a:pt x="36628" y="19175"/>
                  </a:moveTo>
                  <a:close/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2918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15"/>
            <p:cNvSpPr/>
            <p:nvPr/>
          </p:nvSpPr>
          <p:spPr>
            <a:xfrm>
              <a:off x="1668725" y="1796813"/>
              <a:ext cx="1608900" cy="1571700"/>
            </a:xfrm>
            <a:custGeom>
              <a:avLst/>
              <a:gdLst/>
              <a:ahLst/>
              <a:cxnLst/>
              <a:rect l="l" t="t" r="r" b="b"/>
              <a:pathLst>
                <a:path w="21452" h="20956" extrusionOk="0">
                  <a:moveTo>
                    <a:pt x="10712" y="1"/>
                  </a:moveTo>
                  <a:cubicBezTo>
                    <a:pt x="4787" y="1"/>
                    <a:pt x="1" y="4700"/>
                    <a:pt x="1" y="10478"/>
                  </a:cubicBezTo>
                  <a:cubicBezTo>
                    <a:pt x="1" y="16257"/>
                    <a:pt x="4787" y="20956"/>
                    <a:pt x="10712" y="20956"/>
                  </a:cubicBezTo>
                  <a:cubicBezTo>
                    <a:pt x="16636" y="20956"/>
                    <a:pt x="21452" y="16257"/>
                    <a:pt x="21452" y="10478"/>
                  </a:cubicBezTo>
                  <a:cubicBezTo>
                    <a:pt x="21452" y="4700"/>
                    <a:pt x="16636" y="1"/>
                    <a:pt x="10712" y="1"/>
                  </a:cubicBezTo>
                  <a:close/>
                </a:path>
              </a:pathLst>
            </a:custGeom>
            <a:noFill/>
            <a:ln w="8025" cap="rnd" cmpd="sng">
              <a:solidFill>
                <a:srgbClr val="FCE5C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15"/>
            <p:cNvSpPr/>
            <p:nvPr/>
          </p:nvSpPr>
          <p:spPr>
            <a:xfrm>
              <a:off x="1668725" y="1796813"/>
              <a:ext cx="1608900" cy="1571700"/>
            </a:xfrm>
            <a:custGeom>
              <a:avLst/>
              <a:gdLst/>
              <a:ahLst/>
              <a:cxnLst/>
              <a:rect l="l" t="t" r="r" b="b"/>
              <a:pathLst>
                <a:path w="21452" h="20956" fill="none" extrusionOk="0">
                  <a:moveTo>
                    <a:pt x="21452" y="10478"/>
                  </a:moveTo>
                  <a:cubicBezTo>
                    <a:pt x="21452" y="4700"/>
                    <a:pt x="16636" y="1"/>
                    <a:pt x="10712" y="1"/>
                  </a:cubicBezTo>
                  <a:cubicBezTo>
                    <a:pt x="4787" y="1"/>
                    <a:pt x="1" y="4700"/>
                    <a:pt x="1" y="10478"/>
                  </a:cubicBezTo>
                  <a:cubicBezTo>
                    <a:pt x="1" y="16257"/>
                    <a:pt x="4787" y="20956"/>
                    <a:pt x="10712" y="20956"/>
                  </a:cubicBezTo>
                  <a:cubicBezTo>
                    <a:pt x="16636" y="20956"/>
                    <a:pt x="21452" y="16257"/>
                    <a:pt x="21452" y="10478"/>
                  </a:cubicBezTo>
                  <a:close/>
                  <a:moveTo>
                    <a:pt x="21452" y="10478"/>
                  </a:moveTo>
                  <a:close/>
                </a:path>
              </a:pathLst>
            </a:custGeom>
            <a:noFill/>
            <a:ln w="19050" cap="rnd" cmpd="sng">
              <a:solidFill>
                <a:srgbClr val="FCE5C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>
              <a:off x="2152475" y="2393738"/>
              <a:ext cx="777150" cy="697350"/>
            </a:xfrm>
            <a:custGeom>
              <a:avLst/>
              <a:gdLst/>
              <a:ahLst/>
              <a:cxnLst/>
              <a:rect l="l" t="t" r="r" b="b"/>
              <a:pathLst>
                <a:path w="10362" h="9298" extrusionOk="0">
                  <a:moveTo>
                    <a:pt x="8725" y="0"/>
                  </a:moveTo>
                  <a:cubicBezTo>
                    <a:pt x="8664" y="0"/>
                    <a:pt x="8600" y="14"/>
                    <a:pt x="8552" y="39"/>
                  </a:cubicBezTo>
                  <a:cubicBezTo>
                    <a:pt x="8406" y="97"/>
                    <a:pt x="8348" y="243"/>
                    <a:pt x="8318" y="389"/>
                  </a:cubicBezTo>
                  <a:cubicBezTo>
                    <a:pt x="8289" y="593"/>
                    <a:pt x="8260" y="797"/>
                    <a:pt x="8231" y="1002"/>
                  </a:cubicBezTo>
                  <a:cubicBezTo>
                    <a:pt x="8231" y="1206"/>
                    <a:pt x="8202" y="1410"/>
                    <a:pt x="8172" y="1615"/>
                  </a:cubicBezTo>
                  <a:cubicBezTo>
                    <a:pt x="8172" y="1644"/>
                    <a:pt x="8172" y="1673"/>
                    <a:pt x="8172" y="1731"/>
                  </a:cubicBezTo>
                  <a:cubicBezTo>
                    <a:pt x="8114" y="1965"/>
                    <a:pt x="8085" y="2198"/>
                    <a:pt x="8056" y="2461"/>
                  </a:cubicBezTo>
                  <a:lnTo>
                    <a:pt x="8027" y="2548"/>
                  </a:lnTo>
                  <a:cubicBezTo>
                    <a:pt x="7910" y="2257"/>
                    <a:pt x="7793" y="1965"/>
                    <a:pt x="7676" y="1673"/>
                  </a:cubicBezTo>
                  <a:cubicBezTo>
                    <a:pt x="7530" y="1206"/>
                    <a:pt x="7355" y="797"/>
                    <a:pt x="7063" y="418"/>
                  </a:cubicBezTo>
                  <a:cubicBezTo>
                    <a:pt x="7034" y="389"/>
                    <a:pt x="6976" y="389"/>
                    <a:pt x="6918" y="389"/>
                  </a:cubicBezTo>
                  <a:cubicBezTo>
                    <a:pt x="6480" y="651"/>
                    <a:pt x="6947" y="1293"/>
                    <a:pt x="7122" y="1585"/>
                  </a:cubicBezTo>
                  <a:cubicBezTo>
                    <a:pt x="7297" y="1906"/>
                    <a:pt x="7501" y="2227"/>
                    <a:pt x="7706" y="2519"/>
                  </a:cubicBezTo>
                  <a:cubicBezTo>
                    <a:pt x="7793" y="2665"/>
                    <a:pt x="7851" y="2811"/>
                    <a:pt x="7939" y="2957"/>
                  </a:cubicBezTo>
                  <a:cubicBezTo>
                    <a:pt x="7910" y="3015"/>
                    <a:pt x="7910" y="3074"/>
                    <a:pt x="7910" y="3132"/>
                  </a:cubicBezTo>
                  <a:cubicBezTo>
                    <a:pt x="7735" y="4037"/>
                    <a:pt x="7764" y="4942"/>
                    <a:pt x="7968" y="5846"/>
                  </a:cubicBezTo>
                  <a:cubicBezTo>
                    <a:pt x="8027" y="6080"/>
                    <a:pt x="8114" y="6343"/>
                    <a:pt x="8202" y="6576"/>
                  </a:cubicBezTo>
                  <a:cubicBezTo>
                    <a:pt x="8260" y="6780"/>
                    <a:pt x="8377" y="7014"/>
                    <a:pt x="8610" y="7101"/>
                  </a:cubicBezTo>
                  <a:cubicBezTo>
                    <a:pt x="8619" y="7110"/>
                    <a:pt x="8632" y="7113"/>
                    <a:pt x="8648" y="7113"/>
                  </a:cubicBezTo>
                  <a:cubicBezTo>
                    <a:pt x="8686" y="7113"/>
                    <a:pt x="8736" y="7093"/>
                    <a:pt x="8756" y="7072"/>
                  </a:cubicBezTo>
                  <a:cubicBezTo>
                    <a:pt x="8844" y="6839"/>
                    <a:pt x="8815" y="6605"/>
                    <a:pt x="8727" y="6401"/>
                  </a:cubicBezTo>
                  <a:cubicBezTo>
                    <a:pt x="8669" y="6167"/>
                    <a:pt x="8581" y="5963"/>
                    <a:pt x="8523" y="5730"/>
                  </a:cubicBezTo>
                  <a:cubicBezTo>
                    <a:pt x="8406" y="5321"/>
                    <a:pt x="8289" y="4883"/>
                    <a:pt x="8260" y="4445"/>
                  </a:cubicBezTo>
                  <a:cubicBezTo>
                    <a:pt x="8202" y="4095"/>
                    <a:pt x="8202" y="3774"/>
                    <a:pt x="8202" y="3453"/>
                  </a:cubicBezTo>
                  <a:lnTo>
                    <a:pt x="8202" y="3453"/>
                  </a:lnTo>
                  <a:cubicBezTo>
                    <a:pt x="8669" y="4387"/>
                    <a:pt x="9194" y="5321"/>
                    <a:pt x="9719" y="6255"/>
                  </a:cubicBezTo>
                  <a:cubicBezTo>
                    <a:pt x="9778" y="6372"/>
                    <a:pt x="9836" y="6459"/>
                    <a:pt x="9894" y="6576"/>
                  </a:cubicBezTo>
                  <a:cubicBezTo>
                    <a:pt x="9953" y="6664"/>
                    <a:pt x="10011" y="6722"/>
                    <a:pt x="10099" y="6751"/>
                  </a:cubicBezTo>
                  <a:cubicBezTo>
                    <a:pt x="10131" y="6762"/>
                    <a:pt x="10167" y="6769"/>
                    <a:pt x="10201" y="6769"/>
                  </a:cubicBezTo>
                  <a:cubicBezTo>
                    <a:pt x="10260" y="6769"/>
                    <a:pt x="10314" y="6748"/>
                    <a:pt x="10332" y="6693"/>
                  </a:cubicBezTo>
                  <a:cubicBezTo>
                    <a:pt x="10361" y="6634"/>
                    <a:pt x="10332" y="6576"/>
                    <a:pt x="10332" y="6518"/>
                  </a:cubicBezTo>
                  <a:cubicBezTo>
                    <a:pt x="10332" y="6459"/>
                    <a:pt x="10303" y="6401"/>
                    <a:pt x="10303" y="6343"/>
                  </a:cubicBezTo>
                  <a:cubicBezTo>
                    <a:pt x="10215" y="5934"/>
                    <a:pt x="10070" y="5525"/>
                    <a:pt x="9836" y="5175"/>
                  </a:cubicBezTo>
                  <a:cubicBezTo>
                    <a:pt x="9369" y="4387"/>
                    <a:pt x="8698" y="3745"/>
                    <a:pt x="8231" y="2957"/>
                  </a:cubicBezTo>
                  <a:cubicBezTo>
                    <a:pt x="8231" y="2928"/>
                    <a:pt x="8202" y="2928"/>
                    <a:pt x="8202" y="2899"/>
                  </a:cubicBezTo>
                  <a:cubicBezTo>
                    <a:pt x="8202" y="2869"/>
                    <a:pt x="8202" y="2840"/>
                    <a:pt x="8202" y="2811"/>
                  </a:cubicBezTo>
                  <a:cubicBezTo>
                    <a:pt x="8348" y="2257"/>
                    <a:pt x="8523" y="1731"/>
                    <a:pt x="8698" y="1177"/>
                  </a:cubicBezTo>
                  <a:cubicBezTo>
                    <a:pt x="8756" y="1002"/>
                    <a:pt x="8815" y="827"/>
                    <a:pt x="8844" y="651"/>
                  </a:cubicBezTo>
                  <a:cubicBezTo>
                    <a:pt x="8873" y="564"/>
                    <a:pt x="8902" y="476"/>
                    <a:pt x="8902" y="389"/>
                  </a:cubicBezTo>
                  <a:cubicBezTo>
                    <a:pt x="8931" y="301"/>
                    <a:pt x="8960" y="184"/>
                    <a:pt x="8931" y="97"/>
                  </a:cubicBezTo>
                  <a:cubicBezTo>
                    <a:pt x="8897" y="29"/>
                    <a:pt x="8813" y="0"/>
                    <a:pt x="8725" y="0"/>
                  </a:cubicBezTo>
                  <a:close/>
                  <a:moveTo>
                    <a:pt x="1111" y="1431"/>
                  </a:moveTo>
                  <a:cubicBezTo>
                    <a:pt x="1102" y="1431"/>
                    <a:pt x="1092" y="1434"/>
                    <a:pt x="1080" y="1439"/>
                  </a:cubicBezTo>
                  <a:cubicBezTo>
                    <a:pt x="643" y="1585"/>
                    <a:pt x="614" y="2081"/>
                    <a:pt x="614" y="2461"/>
                  </a:cubicBezTo>
                  <a:cubicBezTo>
                    <a:pt x="643" y="2753"/>
                    <a:pt x="672" y="3045"/>
                    <a:pt x="730" y="3336"/>
                  </a:cubicBezTo>
                  <a:cubicBezTo>
                    <a:pt x="759" y="3599"/>
                    <a:pt x="876" y="3862"/>
                    <a:pt x="993" y="4124"/>
                  </a:cubicBezTo>
                  <a:cubicBezTo>
                    <a:pt x="993" y="4241"/>
                    <a:pt x="1022" y="4329"/>
                    <a:pt x="1022" y="4445"/>
                  </a:cubicBezTo>
                  <a:cubicBezTo>
                    <a:pt x="1051" y="4504"/>
                    <a:pt x="1051" y="4562"/>
                    <a:pt x="1080" y="4621"/>
                  </a:cubicBezTo>
                  <a:cubicBezTo>
                    <a:pt x="993" y="4737"/>
                    <a:pt x="935" y="4883"/>
                    <a:pt x="847" y="5000"/>
                  </a:cubicBezTo>
                  <a:cubicBezTo>
                    <a:pt x="730" y="5175"/>
                    <a:pt x="614" y="5350"/>
                    <a:pt x="526" y="5555"/>
                  </a:cubicBezTo>
                  <a:cubicBezTo>
                    <a:pt x="147" y="6372"/>
                    <a:pt x="1" y="7276"/>
                    <a:pt x="176" y="8181"/>
                  </a:cubicBezTo>
                  <a:cubicBezTo>
                    <a:pt x="205" y="8210"/>
                    <a:pt x="205" y="8269"/>
                    <a:pt x="205" y="8298"/>
                  </a:cubicBezTo>
                  <a:cubicBezTo>
                    <a:pt x="205" y="8356"/>
                    <a:pt x="234" y="8415"/>
                    <a:pt x="263" y="8473"/>
                  </a:cubicBezTo>
                  <a:lnTo>
                    <a:pt x="263" y="8502"/>
                  </a:lnTo>
                  <a:cubicBezTo>
                    <a:pt x="285" y="8545"/>
                    <a:pt x="306" y="8572"/>
                    <a:pt x="339" y="8572"/>
                  </a:cubicBezTo>
                  <a:cubicBezTo>
                    <a:pt x="351" y="8572"/>
                    <a:pt x="364" y="8568"/>
                    <a:pt x="380" y="8561"/>
                  </a:cubicBezTo>
                  <a:cubicBezTo>
                    <a:pt x="409" y="8590"/>
                    <a:pt x="438" y="8590"/>
                    <a:pt x="468" y="8590"/>
                  </a:cubicBezTo>
                  <a:cubicBezTo>
                    <a:pt x="497" y="8590"/>
                    <a:pt x="526" y="8561"/>
                    <a:pt x="526" y="8531"/>
                  </a:cubicBezTo>
                  <a:cubicBezTo>
                    <a:pt x="614" y="8298"/>
                    <a:pt x="672" y="8064"/>
                    <a:pt x="672" y="7831"/>
                  </a:cubicBezTo>
                  <a:cubicBezTo>
                    <a:pt x="701" y="7568"/>
                    <a:pt x="730" y="7335"/>
                    <a:pt x="730" y="7101"/>
                  </a:cubicBezTo>
                  <a:cubicBezTo>
                    <a:pt x="730" y="6605"/>
                    <a:pt x="730" y="6138"/>
                    <a:pt x="847" y="5642"/>
                  </a:cubicBezTo>
                  <a:cubicBezTo>
                    <a:pt x="905" y="5467"/>
                    <a:pt x="993" y="5263"/>
                    <a:pt x="1051" y="5088"/>
                  </a:cubicBezTo>
                  <a:cubicBezTo>
                    <a:pt x="1110" y="5029"/>
                    <a:pt x="1139" y="5000"/>
                    <a:pt x="1197" y="4942"/>
                  </a:cubicBezTo>
                  <a:cubicBezTo>
                    <a:pt x="1226" y="4971"/>
                    <a:pt x="1226" y="5000"/>
                    <a:pt x="1256" y="5029"/>
                  </a:cubicBezTo>
                  <a:cubicBezTo>
                    <a:pt x="1314" y="5379"/>
                    <a:pt x="1402" y="5730"/>
                    <a:pt x="1460" y="6080"/>
                  </a:cubicBezTo>
                  <a:cubicBezTo>
                    <a:pt x="1460" y="6080"/>
                    <a:pt x="1460" y="6109"/>
                    <a:pt x="1460" y="6109"/>
                  </a:cubicBezTo>
                  <a:cubicBezTo>
                    <a:pt x="1460" y="6109"/>
                    <a:pt x="1460" y="6138"/>
                    <a:pt x="1460" y="6138"/>
                  </a:cubicBezTo>
                  <a:cubicBezTo>
                    <a:pt x="1489" y="6664"/>
                    <a:pt x="1343" y="7189"/>
                    <a:pt x="1343" y="7714"/>
                  </a:cubicBezTo>
                  <a:cubicBezTo>
                    <a:pt x="1314" y="8240"/>
                    <a:pt x="1431" y="8794"/>
                    <a:pt x="1723" y="9232"/>
                  </a:cubicBezTo>
                  <a:cubicBezTo>
                    <a:pt x="1737" y="9276"/>
                    <a:pt x="1774" y="9298"/>
                    <a:pt x="1814" y="9298"/>
                  </a:cubicBezTo>
                  <a:cubicBezTo>
                    <a:pt x="1854" y="9298"/>
                    <a:pt x="1898" y="9276"/>
                    <a:pt x="1927" y="9232"/>
                  </a:cubicBezTo>
                  <a:cubicBezTo>
                    <a:pt x="2248" y="8794"/>
                    <a:pt x="2044" y="8240"/>
                    <a:pt x="1898" y="7773"/>
                  </a:cubicBezTo>
                  <a:cubicBezTo>
                    <a:pt x="1810" y="7510"/>
                    <a:pt x="1781" y="7247"/>
                    <a:pt x="1781" y="6955"/>
                  </a:cubicBezTo>
                  <a:cubicBezTo>
                    <a:pt x="1781" y="6664"/>
                    <a:pt x="1839" y="6401"/>
                    <a:pt x="1810" y="6109"/>
                  </a:cubicBezTo>
                  <a:cubicBezTo>
                    <a:pt x="1810" y="5846"/>
                    <a:pt x="1752" y="5584"/>
                    <a:pt x="1635" y="5321"/>
                  </a:cubicBezTo>
                  <a:cubicBezTo>
                    <a:pt x="1606" y="5263"/>
                    <a:pt x="1577" y="5175"/>
                    <a:pt x="1518" y="5117"/>
                  </a:cubicBezTo>
                  <a:cubicBezTo>
                    <a:pt x="1489" y="4971"/>
                    <a:pt x="1460" y="4825"/>
                    <a:pt x="1402" y="4679"/>
                  </a:cubicBezTo>
                  <a:cubicBezTo>
                    <a:pt x="1431" y="4650"/>
                    <a:pt x="1460" y="4621"/>
                    <a:pt x="1489" y="4591"/>
                  </a:cubicBezTo>
                  <a:cubicBezTo>
                    <a:pt x="1664" y="4387"/>
                    <a:pt x="1839" y="4183"/>
                    <a:pt x="1956" y="3949"/>
                  </a:cubicBezTo>
                  <a:cubicBezTo>
                    <a:pt x="2073" y="3716"/>
                    <a:pt x="2160" y="3453"/>
                    <a:pt x="2248" y="3220"/>
                  </a:cubicBezTo>
                  <a:cubicBezTo>
                    <a:pt x="2335" y="2928"/>
                    <a:pt x="2423" y="2665"/>
                    <a:pt x="2511" y="2403"/>
                  </a:cubicBezTo>
                  <a:cubicBezTo>
                    <a:pt x="2569" y="2169"/>
                    <a:pt x="2715" y="1877"/>
                    <a:pt x="2511" y="1673"/>
                  </a:cubicBezTo>
                  <a:cubicBezTo>
                    <a:pt x="2463" y="1601"/>
                    <a:pt x="2375" y="1549"/>
                    <a:pt x="2297" y="1549"/>
                  </a:cubicBezTo>
                  <a:cubicBezTo>
                    <a:pt x="2280" y="1549"/>
                    <a:pt x="2263" y="1551"/>
                    <a:pt x="2248" y="1556"/>
                  </a:cubicBezTo>
                  <a:cubicBezTo>
                    <a:pt x="2131" y="1585"/>
                    <a:pt x="2044" y="1673"/>
                    <a:pt x="2014" y="1790"/>
                  </a:cubicBezTo>
                  <a:cubicBezTo>
                    <a:pt x="1898" y="1994"/>
                    <a:pt x="1839" y="2257"/>
                    <a:pt x="1810" y="2490"/>
                  </a:cubicBezTo>
                  <a:cubicBezTo>
                    <a:pt x="1810" y="2753"/>
                    <a:pt x="1781" y="2986"/>
                    <a:pt x="1752" y="3249"/>
                  </a:cubicBezTo>
                  <a:cubicBezTo>
                    <a:pt x="1723" y="3482"/>
                    <a:pt x="1635" y="3716"/>
                    <a:pt x="1518" y="3920"/>
                  </a:cubicBezTo>
                  <a:cubicBezTo>
                    <a:pt x="1460" y="4037"/>
                    <a:pt x="1372" y="4154"/>
                    <a:pt x="1314" y="4241"/>
                  </a:cubicBezTo>
                  <a:cubicBezTo>
                    <a:pt x="1285" y="4037"/>
                    <a:pt x="1256" y="3803"/>
                    <a:pt x="1226" y="3599"/>
                  </a:cubicBezTo>
                  <a:cubicBezTo>
                    <a:pt x="1226" y="3453"/>
                    <a:pt x="1256" y="3307"/>
                    <a:pt x="1256" y="3161"/>
                  </a:cubicBezTo>
                  <a:cubicBezTo>
                    <a:pt x="1343" y="2607"/>
                    <a:pt x="1402" y="2023"/>
                    <a:pt x="1197" y="1498"/>
                  </a:cubicBezTo>
                  <a:cubicBezTo>
                    <a:pt x="1174" y="1474"/>
                    <a:pt x="1150" y="1431"/>
                    <a:pt x="1111" y="1431"/>
                  </a:cubicBezTo>
                  <a:close/>
                </a:path>
              </a:pathLst>
            </a:custGeom>
            <a:solidFill>
              <a:srgbClr val="FF00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15"/>
            <p:cNvSpPr/>
            <p:nvPr/>
          </p:nvSpPr>
          <p:spPr>
            <a:xfrm>
              <a:off x="2268500" y="2269613"/>
              <a:ext cx="783675" cy="820950"/>
            </a:xfrm>
            <a:custGeom>
              <a:avLst/>
              <a:gdLst/>
              <a:ahLst/>
              <a:cxnLst/>
              <a:rect l="l" t="t" r="r" b="b"/>
              <a:pathLst>
                <a:path w="10449" h="10946" extrusionOk="0">
                  <a:moveTo>
                    <a:pt x="7705" y="1"/>
                  </a:moveTo>
                  <a:cubicBezTo>
                    <a:pt x="7618" y="1"/>
                    <a:pt x="7559" y="59"/>
                    <a:pt x="7501" y="118"/>
                  </a:cubicBezTo>
                  <a:cubicBezTo>
                    <a:pt x="7501" y="147"/>
                    <a:pt x="7501" y="147"/>
                    <a:pt x="7501" y="147"/>
                  </a:cubicBezTo>
                  <a:cubicBezTo>
                    <a:pt x="7472" y="205"/>
                    <a:pt x="7472" y="293"/>
                    <a:pt x="7472" y="380"/>
                  </a:cubicBezTo>
                  <a:cubicBezTo>
                    <a:pt x="7501" y="614"/>
                    <a:pt x="7589" y="818"/>
                    <a:pt x="7647" y="1022"/>
                  </a:cubicBezTo>
                  <a:cubicBezTo>
                    <a:pt x="7705" y="1256"/>
                    <a:pt x="7793" y="1489"/>
                    <a:pt x="7880" y="1723"/>
                  </a:cubicBezTo>
                  <a:cubicBezTo>
                    <a:pt x="8056" y="2219"/>
                    <a:pt x="8289" y="2715"/>
                    <a:pt x="8523" y="3182"/>
                  </a:cubicBezTo>
                  <a:cubicBezTo>
                    <a:pt x="8552" y="3299"/>
                    <a:pt x="8610" y="3415"/>
                    <a:pt x="8668" y="3532"/>
                  </a:cubicBezTo>
                  <a:cubicBezTo>
                    <a:pt x="8581" y="3795"/>
                    <a:pt x="8552" y="4058"/>
                    <a:pt x="8493" y="4320"/>
                  </a:cubicBezTo>
                  <a:cubicBezTo>
                    <a:pt x="8377" y="4729"/>
                    <a:pt x="8260" y="5167"/>
                    <a:pt x="8172" y="5604"/>
                  </a:cubicBezTo>
                  <a:cubicBezTo>
                    <a:pt x="8085" y="6100"/>
                    <a:pt x="8026" y="6597"/>
                    <a:pt x="8026" y="7122"/>
                  </a:cubicBezTo>
                  <a:cubicBezTo>
                    <a:pt x="8026" y="7355"/>
                    <a:pt x="8026" y="7589"/>
                    <a:pt x="8056" y="7822"/>
                  </a:cubicBezTo>
                  <a:cubicBezTo>
                    <a:pt x="8085" y="8056"/>
                    <a:pt x="8143" y="8319"/>
                    <a:pt x="8289" y="8494"/>
                  </a:cubicBezTo>
                  <a:cubicBezTo>
                    <a:pt x="8340" y="8578"/>
                    <a:pt x="8449" y="8643"/>
                    <a:pt x="8555" y="8643"/>
                  </a:cubicBezTo>
                  <a:cubicBezTo>
                    <a:pt x="8632" y="8643"/>
                    <a:pt x="8707" y="8609"/>
                    <a:pt x="8756" y="8523"/>
                  </a:cubicBezTo>
                  <a:cubicBezTo>
                    <a:pt x="8814" y="8435"/>
                    <a:pt x="8814" y="8319"/>
                    <a:pt x="8844" y="8202"/>
                  </a:cubicBezTo>
                  <a:cubicBezTo>
                    <a:pt x="8844" y="8085"/>
                    <a:pt x="8844" y="7968"/>
                    <a:pt x="8814" y="7852"/>
                  </a:cubicBezTo>
                  <a:cubicBezTo>
                    <a:pt x="8785" y="7589"/>
                    <a:pt x="8727" y="7355"/>
                    <a:pt x="8698" y="7093"/>
                  </a:cubicBezTo>
                  <a:cubicBezTo>
                    <a:pt x="8668" y="6830"/>
                    <a:pt x="8639" y="6597"/>
                    <a:pt x="8610" y="6334"/>
                  </a:cubicBezTo>
                  <a:cubicBezTo>
                    <a:pt x="8581" y="5692"/>
                    <a:pt x="8581" y="5050"/>
                    <a:pt x="8668" y="4408"/>
                  </a:cubicBezTo>
                  <a:cubicBezTo>
                    <a:pt x="8727" y="4233"/>
                    <a:pt x="8785" y="4058"/>
                    <a:pt x="8814" y="3912"/>
                  </a:cubicBezTo>
                  <a:cubicBezTo>
                    <a:pt x="8931" y="4145"/>
                    <a:pt x="9019" y="4379"/>
                    <a:pt x="9077" y="4641"/>
                  </a:cubicBezTo>
                  <a:cubicBezTo>
                    <a:pt x="9281" y="5283"/>
                    <a:pt x="9398" y="5925"/>
                    <a:pt x="9602" y="6538"/>
                  </a:cubicBezTo>
                  <a:cubicBezTo>
                    <a:pt x="9690" y="6830"/>
                    <a:pt x="9778" y="7122"/>
                    <a:pt x="9953" y="7385"/>
                  </a:cubicBezTo>
                  <a:cubicBezTo>
                    <a:pt x="10011" y="7472"/>
                    <a:pt x="10099" y="7589"/>
                    <a:pt x="10215" y="7589"/>
                  </a:cubicBezTo>
                  <a:cubicBezTo>
                    <a:pt x="10303" y="7560"/>
                    <a:pt x="10390" y="7501"/>
                    <a:pt x="10420" y="7414"/>
                  </a:cubicBezTo>
                  <a:cubicBezTo>
                    <a:pt x="10449" y="7326"/>
                    <a:pt x="10449" y="7239"/>
                    <a:pt x="10420" y="7151"/>
                  </a:cubicBezTo>
                  <a:cubicBezTo>
                    <a:pt x="10390" y="6859"/>
                    <a:pt x="10303" y="6597"/>
                    <a:pt x="10215" y="6334"/>
                  </a:cubicBezTo>
                  <a:cubicBezTo>
                    <a:pt x="10128" y="6100"/>
                    <a:pt x="10011" y="5838"/>
                    <a:pt x="9923" y="5604"/>
                  </a:cubicBezTo>
                  <a:cubicBezTo>
                    <a:pt x="9748" y="5167"/>
                    <a:pt x="9544" y="4729"/>
                    <a:pt x="9340" y="4291"/>
                  </a:cubicBezTo>
                  <a:cubicBezTo>
                    <a:pt x="9194" y="3999"/>
                    <a:pt x="9077" y="3707"/>
                    <a:pt x="8960" y="3415"/>
                  </a:cubicBezTo>
                  <a:cubicBezTo>
                    <a:pt x="8989" y="3357"/>
                    <a:pt x="9019" y="3299"/>
                    <a:pt x="9048" y="3240"/>
                  </a:cubicBezTo>
                  <a:cubicBezTo>
                    <a:pt x="9165" y="2978"/>
                    <a:pt x="9281" y="2715"/>
                    <a:pt x="9369" y="2423"/>
                  </a:cubicBezTo>
                  <a:cubicBezTo>
                    <a:pt x="9427" y="2160"/>
                    <a:pt x="9515" y="1898"/>
                    <a:pt x="9544" y="1606"/>
                  </a:cubicBezTo>
                  <a:cubicBezTo>
                    <a:pt x="9573" y="1460"/>
                    <a:pt x="9602" y="1343"/>
                    <a:pt x="9602" y="1197"/>
                  </a:cubicBezTo>
                  <a:cubicBezTo>
                    <a:pt x="9602" y="1081"/>
                    <a:pt x="9632" y="935"/>
                    <a:pt x="9602" y="818"/>
                  </a:cubicBezTo>
                  <a:cubicBezTo>
                    <a:pt x="9573" y="701"/>
                    <a:pt x="9544" y="614"/>
                    <a:pt x="9427" y="555"/>
                  </a:cubicBezTo>
                  <a:cubicBezTo>
                    <a:pt x="9395" y="507"/>
                    <a:pt x="9336" y="485"/>
                    <a:pt x="9276" y="485"/>
                  </a:cubicBezTo>
                  <a:cubicBezTo>
                    <a:pt x="9226" y="485"/>
                    <a:pt x="9175" y="500"/>
                    <a:pt x="9135" y="526"/>
                  </a:cubicBezTo>
                  <a:cubicBezTo>
                    <a:pt x="8960" y="643"/>
                    <a:pt x="8931" y="906"/>
                    <a:pt x="8902" y="1110"/>
                  </a:cubicBezTo>
                  <a:cubicBezTo>
                    <a:pt x="8814" y="1606"/>
                    <a:pt x="8814" y="2102"/>
                    <a:pt x="8785" y="2627"/>
                  </a:cubicBezTo>
                  <a:lnTo>
                    <a:pt x="8756" y="2803"/>
                  </a:lnTo>
                  <a:cubicBezTo>
                    <a:pt x="8727" y="2598"/>
                    <a:pt x="8668" y="2423"/>
                    <a:pt x="8639" y="2219"/>
                  </a:cubicBezTo>
                  <a:cubicBezTo>
                    <a:pt x="8493" y="1518"/>
                    <a:pt x="8289" y="789"/>
                    <a:pt x="7910" y="176"/>
                  </a:cubicBezTo>
                  <a:cubicBezTo>
                    <a:pt x="7880" y="88"/>
                    <a:pt x="7793" y="1"/>
                    <a:pt x="7705" y="1"/>
                  </a:cubicBezTo>
                  <a:close/>
                  <a:moveTo>
                    <a:pt x="1892" y="2315"/>
                  </a:moveTo>
                  <a:cubicBezTo>
                    <a:pt x="1816" y="2315"/>
                    <a:pt x="1744" y="2347"/>
                    <a:pt x="1693" y="2423"/>
                  </a:cubicBezTo>
                  <a:cubicBezTo>
                    <a:pt x="1635" y="2540"/>
                    <a:pt x="1635" y="2657"/>
                    <a:pt x="1606" y="2773"/>
                  </a:cubicBezTo>
                  <a:cubicBezTo>
                    <a:pt x="1606" y="2890"/>
                    <a:pt x="1606" y="3007"/>
                    <a:pt x="1635" y="3124"/>
                  </a:cubicBezTo>
                  <a:cubicBezTo>
                    <a:pt x="1664" y="3386"/>
                    <a:pt x="1722" y="3620"/>
                    <a:pt x="1752" y="3882"/>
                  </a:cubicBezTo>
                  <a:cubicBezTo>
                    <a:pt x="1810" y="4116"/>
                    <a:pt x="1839" y="4379"/>
                    <a:pt x="1839" y="4612"/>
                  </a:cubicBezTo>
                  <a:cubicBezTo>
                    <a:pt x="1897" y="5254"/>
                    <a:pt x="1897" y="5925"/>
                    <a:pt x="1810" y="6567"/>
                  </a:cubicBezTo>
                  <a:cubicBezTo>
                    <a:pt x="1752" y="6713"/>
                    <a:pt x="1722" y="6888"/>
                    <a:pt x="1664" y="7064"/>
                  </a:cubicBezTo>
                  <a:cubicBezTo>
                    <a:pt x="1576" y="6830"/>
                    <a:pt x="1489" y="6567"/>
                    <a:pt x="1401" y="6334"/>
                  </a:cubicBezTo>
                  <a:cubicBezTo>
                    <a:pt x="1197" y="5692"/>
                    <a:pt x="1080" y="5050"/>
                    <a:pt x="876" y="4437"/>
                  </a:cubicBezTo>
                  <a:cubicBezTo>
                    <a:pt x="788" y="4145"/>
                    <a:pt x="672" y="3853"/>
                    <a:pt x="526" y="3591"/>
                  </a:cubicBezTo>
                  <a:cubicBezTo>
                    <a:pt x="448" y="3512"/>
                    <a:pt x="369" y="3411"/>
                    <a:pt x="270" y="3411"/>
                  </a:cubicBezTo>
                  <a:cubicBezTo>
                    <a:pt x="259" y="3411"/>
                    <a:pt x="246" y="3412"/>
                    <a:pt x="234" y="3415"/>
                  </a:cubicBezTo>
                  <a:cubicBezTo>
                    <a:pt x="146" y="3415"/>
                    <a:pt x="88" y="3503"/>
                    <a:pt x="59" y="3561"/>
                  </a:cubicBezTo>
                  <a:cubicBezTo>
                    <a:pt x="0" y="3649"/>
                    <a:pt x="30" y="3736"/>
                    <a:pt x="30" y="3824"/>
                  </a:cubicBezTo>
                  <a:cubicBezTo>
                    <a:pt x="59" y="4116"/>
                    <a:pt x="146" y="4379"/>
                    <a:pt x="263" y="4641"/>
                  </a:cubicBezTo>
                  <a:cubicBezTo>
                    <a:pt x="351" y="4904"/>
                    <a:pt x="438" y="5137"/>
                    <a:pt x="555" y="5371"/>
                  </a:cubicBezTo>
                  <a:cubicBezTo>
                    <a:pt x="730" y="5809"/>
                    <a:pt x="934" y="6246"/>
                    <a:pt x="1139" y="6684"/>
                  </a:cubicBezTo>
                  <a:cubicBezTo>
                    <a:pt x="1285" y="6976"/>
                    <a:pt x="1431" y="7268"/>
                    <a:pt x="1518" y="7560"/>
                  </a:cubicBezTo>
                  <a:cubicBezTo>
                    <a:pt x="1518" y="7618"/>
                    <a:pt x="1489" y="7677"/>
                    <a:pt x="1460" y="7735"/>
                  </a:cubicBezTo>
                  <a:cubicBezTo>
                    <a:pt x="1343" y="7998"/>
                    <a:pt x="1226" y="8260"/>
                    <a:pt x="1139" y="8523"/>
                  </a:cubicBezTo>
                  <a:cubicBezTo>
                    <a:pt x="1080" y="8815"/>
                    <a:pt x="1022" y="9077"/>
                    <a:pt x="964" y="9369"/>
                  </a:cubicBezTo>
                  <a:cubicBezTo>
                    <a:pt x="964" y="9486"/>
                    <a:pt x="934" y="9632"/>
                    <a:pt x="934" y="9778"/>
                  </a:cubicBezTo>
                  <a:cubicBezTo>
                    <a:pt x="905" y="9895"/>
                    <a:pt x="905" y="10041"/>
                    <a:pt x="934" y="10157"/>
                  </a:cubicBezTo>
                  <a:cubicBezTo>
                    <a:pt x="934" y="10274"/>
                    <a:pt x="993" y="10362"/>
                    <a:pt x="1109" y="10420"/>
                  </a:cubicBezTo>
                  <a:cubicBezTo>
                    <a:pt x="1142" y="10468"/>
                    <a:pt x="1191" y="10490"/>
                    <a:pt x="1249" y="10490"/>
                  </a:cubicBezTo>
                  <a:cubicBezTo>
                    <a:pt x="1296" y="10490"/>
                    <a:pt x="1349" y="10475"/>
                    <a:pt x="1401" y="10449"/>
                  </a:cubicBezTo>
                  <a:cubicBezTo>
                    <a:pt x="1547" y="10332"/>
                    <a:pt x="1576" y="10070"/>
                    <a:pt x="1606" y="9865"/>
                  </a:cubicBezTo>
                  <a:cubicBezTo>
                    <a:pt x="1693" y="9369"/>
                    <a:pt x="1693" y="8844"/>
                    <a:pt x="1722" y="8348"/>
                  </a:cubicBezTo>
                  <a:cubicBezTo>
                    <a:pt x="1722" y="8289"/>
                    <a:pt x="1722" y="8231"/>
                    <a:pt x="1752" y="8173"/>
                  </a:cubicBezTo>
                  <a:cubicBezTo>
                    <a:pt x="1781" y="8348"/>
                    <a:pt x="1839" y="8552"/>
                    <a:pt x="1897" y="8727"/>
                  </a:cubicBezTo>
                  <a:cubicBezTo>
                    <a:pt x="2043" y="9457"/>
                    <a:pt x="2248" y="10157"/>
                    <a:pt x="2627" y="10770"/>
                  </a:cubicBezTo>
                  <a:cubicBezTo>
                    <a:pt x="2656" y="10858"/>
                    <a:pt x="2744" y="10945"/>
                    <a:pt x="2831" y="10945"/>
                  </a:cubicBezTo>
                  <a:cubicBezTo>
                    <a:pt x="2919" y="10945"/>
                    <a:pt x="2977" y="10887"/>
                    <a:pt x="3036" y="10829"/>
                  </a:cubicBezTo>
                  <a:cubicBezTo>
                    <a:pt x="3036" y="10829"/>
                    <a:pt x="3036" y="10829"/>
                    <a:pt x="3036" y="10799"/>
                  </a:cubicBezTo>
                  <a:cubicBezTo>
                    <a:pt x="3065" y="10741"/>
                    <a:pt x="3065" y="10653"/>
                    <a:pt x="3065" y="10566"/>
                  </a:cubicBezTo>
                  <a:cubicBezTo>
                    <a:pt x="3036" y="10332"/>
                    <a:pt x="2948" y="10157"/>
                    <a:pt x="2890" y="9924"/>
                  </a:cubicBezTo>
                  <a:cubicBezTo>
                    <a:pt x="2831" y="9690"/>
                    <a:pt x="2744" y="9457"/>
                    <a:pt x="2656" y="9223"/>
                  </a:cubicBezTo>
                  <a:cubicBezTo>
                    <a:pt x="2452" y="8727"/>
                    <a:pt x="2219" y="8260"/>
                    <a:pt x="1985" y="7764"/>
                  </a:cubicBezTo>
                  <a:cubicBezTo>
                    <a:pt x="1956" y="7647"/>
                    <a:pt x="1897" y="7560"/>
                    <a:pt x="1839" y="7443"/>
                  </a:cubicBezTo>
                  <a:cubicBezTo>
                    <a:pt x="1897" y="7180"/>
                    <a:pt x="1956" y="6918"/>
                    <a:pt x="1985" y="6655"/>
                  </a:cubicBezTo>
                  <a:cubicBezTo>
                    <a:pt x="2102" y="6217"/>
                    <a:pt x="2219" y="5809"/>
                    <a:pt x="2306" y="5371"/>
                  </a:cubicBezTo>
                  <a:cubicBezTo>
                    <a:pt x="2394" y="4846"/>
                    <a:pt x="2452" y="4349"/>
                    <a:pt x="2423" y="3824"/>
                  </a:cubicBezTo>
                  <a:cubicBezTo>
                    <a:pt x="2423" y="3591"/>
                    <a:pt x="2423" y="3357"/>
                    <a:pt x="2394" y="3124"/>
                  </a:cubicBezTo>
                  <a:cubicBezTo>
                    <a:pt x="2364" y="2919"/>
                    <a:pt x="2306" y="2657"/>
                    <a:pt x="2160" y="2452"/>
                  </a:cubicBezTo>
                  <a:cubicBezTo>
                    <a:pt x="2094" y="2370"/>
                    <a:pt x="1991" y="2315"/>
                    <a:pt x="1892" y="2315"/>
                  </a:cubicBezTo>
                  <a:close/>
                </a:path>
              </a:pathLst>
            </a:custGeom>
            <a:solidFill>
              <a:srgbClr val="329B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" name="Google Shape;86;p15"/>
          <p:cNvSpPr txBox="1"/>
          <p:nvPr/>
        </p:nvSpPr>
        <p:spPr>
          <a:xfrm>
            <a:off x="5141525" y="2156100"/>
            <a:ext cx="2975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All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body cells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are diploid and contain two copies of the same chromosome.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AA27CADE-80F0-0E8E-9E2A-9F20CDE840DA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A1A5DDFE-A018-6B4F-3C4D-47B1E0AE5C1C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26A427E-C7E4-F9C1-DBAC-A2F469BC08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89A275-4B5D-489D-0B01-ECF1E990B0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Mitosis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2" name="Google Shape;92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Mitosis is a form of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cell division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Mitosis is important for the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growth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and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repair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of an organism.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Mitosis is also the mechanism used in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asexual reproduction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Mitosis begins with a single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parent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cell.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cell is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diploid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, with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two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sets of chromosomes.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cell makes a copy of each chromosome and then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divides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produces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two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identical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daughter cells.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Each daughter cell is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diploid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, with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two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sets of chromosomes.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 u="sng">
                <a:solidFill>
                  <a:schemeClr val="hlink"/>
                </a:solidFill>
                <a:latin typeface="Cambria"/>
                <a:ea typeface="Cambria"/>
                <a:cs typeface="Cambria"/>
                <a:sym typeface="Cambria"/>
                <a:hlinkClick r:id="rId3"/>
              </a:rPr>
              <a:t>Mitosis video.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93" name="Google Shape;93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4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7B5BC0B-2DD6-AE8E-AF3D-DAD4B1FE2236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65975798-E93B-1093-DF99-7D3D657D8786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EC44677-414A-08DA-B0F5-30E2CFE389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B842D94-8256-A0EB-40BB-81D2C631E90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5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99" name="Google Shape;99;p17"/>
          <p:cNvGrpSpPr/>
          <p:nvPr/>
        </p:nvGrpSpPr>
        <p:grpSpPr>
          <a:xfrm>
            <a:off x="622463" y="1568000"/>
            <a:ext cx="7899063" cy="2812920"/>
            <a:chOff x="682188" y="1342425"/>
            <a:chExt cx="7899063" cy="2812920"/>
          </a:xfrm>
        </p:grpSpPr>
        <p:grpSp>
          <p:nvGrpSpPr>
            <p:cNvPr id="100" name="Google Shape;100;p17"/>
            <p:cNvGrpSpPr/>
            <p:nvPr/>
          </p:nvGrpSpPr>
          <p:grpSpPr>
            <a:xfrm>
              <a:off x="682188" y="1342425"/>
              <a:ext cx="7779613" cy="2812920"/>
              <a:chOff x="252050" y="1568000"/>
              <a:chExt cx="7072375" cy="2557200"/>
            </a:xfrm>
          </p:grpSpPr>
          <p:sp>
            <p:nvSpPr>
              <p:cNvPr id="101" name="Google Shape;101;p17"/>
              <p:cNvSpPr/>
              <p:nvPr/>
            </p:nvSpPr>
            <p:spPr>
              <a:xfrm>
                <a:off x="252050" y="2139375"/>
                <a:ext cx="1031175" cy="1031150"/>
              </a:xfrm>
              <a:custGeom>
                <a:avLst/>
                <a:gdLst/>
                <a:ahLst/>
                <a:cxnLst/>
                <a:rect l="l" t="t" r="r" b="b"/>
                <a:pathLst>
                  <a:path w="41247" h="41246" extrusionOk="0">
                    <a:moveTo>
                      <a:pt x="41246" y="20623"/>
                    </a:moveTo>
                    <a:cubicBezTo>
                      <a:pt x="41246" y="32028"/>
                      <a:pt x="32006" y="41245"/>
                      <a:pt x="20624" y="41245"/>
                    </a:cubicBezTo>
                    <a:cubicBezTo>
                      <a:pt x="9241" y="41245"/>
                      <a:pt x="1" y="32028"/>
                      <a:pt x="1" y="20623"/>
                    </a:cubicBezTo>
                    <a:cubicBezTo>
                      <a:pt x="1" y="9240"/>
                      <a:pt x="9241" y="0"/>
                      <a:pt x="20624" y="0"/>
                    </a:cubicBezTo>
                    <a:cubicBezTo>
                      <a:pt x="32006" y="0"/>
                      <a:pt x="41246" y="9240"/>
                      <a:pt x="41246" y="20623"/>
                    </a:cubicBezTo>
                    <a:close/>
                  </a:path>
                </a:pathLst>
              </a:custGeom>
              <a:noFill/>
              <a:ln w="27900" cap="flat" cmpd="sng">
                <a:solidFill>
                  <a:srgbClr val="FFE0E0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102;p17"/>
              <p:cNvSpPr/>
              <p:nvPr/>
            </p:nvSpPr>
            <p:spPr>
              <a:xfrm>
                <a:off x="1792075" y="2139375"/>
                <a:ext cx="1031150" cy="1031150"/>
              </a:xfrm>
              <a:custGeom>
                <a:avLst/>
                <a:gdLst/>
                <a:ahLst/>
                <a:cxnLst/>
                <a:rect l="l" t="t" r="r" b="b"/>
                <a:pathLst>
                  <a:path w="41246" h="41246" extrusionOk="0">
                    <a:moveTo>
                      <a:pt x="41246" y="20623"/>
                    </a:moveTo>
                    <a:cubicBezTo>
                      <a:pt x="41246" y="32028"/>
                      <a:pt x="32006" y="41245"/>
                      <a:pt x="20623" y="41245"/>
                    </a:cubicBezTo>
                    <a:cubicBezTo>
                      <a:pt x="9240" y="41245"/>
                      <a:pt x="0" y="32028"/>
                      <a:pt x="0" y="20623"/>
                    </a:cubicBezTo>
                    <a:cubicBezTo>
                      <a:pt x="0" y="9240"/>
                      <a:pt x="9240" y="0"/>
                      <a:pt x="20623" y="0"/>
                    </a:cubicBezTo>
                    <a:cubicBezTo>
                      <a:pt x="32006" y="0"/>
                      <a:pt x="41246" y="9240"/>
                      <a:pt x="41246" y="20623"/>
                    </a:cubicBezTo>
                    <a:close/>
                  </a:path>
                </a:pathLst>
              </a:custGeom>
              <a:noFill/>
              <a:ln w="27900" cap="flat" cmpd="sng">
                <a:solidFill>
                  <a:srgbClr val="FFE0E0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103;p17"/>
              <p:cNvSpPr/>
              <p:nvPr/>
            </p:nvSpPr>
            <p:spPr>
              <a:xfrm>
                <a:off x="6293250" y="1568000"/>
                <a:ext cx="1031175" cy="1031150"/>
              </a:xfrm>
              <a:custGeom>
                <a:avLst/>
                <a:gdLst/>
                <a:ahLst/>
                <a:cxnLst/>
                <a:rect l="l" t="t" r="r" b="b"/>
                <a:pathLst>
                  <a:path w="41247" h="41246" extrusionOk="0">
                    <a:moveTo>
                      <a:pt x="41246" y="20623"/>
                    </a:moveTo>
                    <a:cubicBezTo>
                      <a:pt x="41246" y="32028"/>
                      <a:pt x="32006" y="41246"/>
                      <a:pt x="20623" y="41246"/>
                    </a:cubicBezTo>
                    <a:cubicBezTo>
                      <a:pt x="9241" y="41246"/>
                      <a:pt x="1" y="32028"/>
                      <a:pt x="1" y="20623"/>
                    </a:cubicBezTo>
                    <a:cubicBezTo>
                      <a:pt x="1" y="9241"/>
                      <a:pt x="9241" y="1"/>
                      <a:pt x="20623" y="1"/>
                    </a:cubicBezTo>
                    <a:cubicBezTo>
                      <a:pt x="32006" y="1"/>
                      <a:pt x="41246" y="9241"/>
                      <a:pt x="41246" y="20623"/>
                    </a:cubicBezTo>
                    <a:close/>
                  </a:path>
                </a:pathLst>
              </a:custGeom>
              <a:noFill/>
              <a:ln w="27900" cap="flat" cmpd="sng">
                <a:solidFill>
                  <a:srgbClr val="FFE0E0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104;p17"/>
              <p:cNvSpPr/>
              <p:nvPr/>
            </p:nvSpPr>
            <p:spPr>
              <a:xfrm>
                <a:off x="6293250" y="3094050"/>
                <a:ext cx="1031175" cy="1031150"/>
              </a:xfrm>
              <a:custGeom>
                <a:avLst/>
                <a:gdLst/>
                <a:ahLst/>
                <a:cxnLst/>
                <a:rect l="l" t="t" r="r" b="b"/>
                <a:pathLst>
                  <a:path w="41247" h="41246" extrusionOk="0">
                    <a:moveTo>
                      <a:pt x="41246" y="20623"/>
                    </a:moveTo>
                    <a:cubicBezTo>
                      <a:pt x="41246" y="32028"/>
                      <a:pt x="32006" y="41246"/>
                      <a:pt x="20623" y="41246"/>
                    </a:cubicBezTo>
                    <a:cubicBezTo>
                      <a:pt x="9241" y="41246"/>
                      <a:pt x="1" y="32028"/>
                      <a:pt x="1" y="20623"/>
                    </a:cubicBezTo>
                    <a:cubicBezTo>
                      <a:pt x="1" y="9241"/>
                      <a:pt x="9241" y="1"/>
                      <a:pt x="20623" y="1"/>
                    </a:cubicBezTo>
                    <a:cubicBezTo>
                      <a:pt x="32006" y="1"/>
                      <a:pt x="41246" y="9241"/>
                      <a:pt x="41246" y="20623"/>
                    </a:cubicBezTo>
                    <a:close/>
                  </a:path>
                </a:pathLst>
              </a:custGeom>
              <a:noFill/>
              <a:ln w="27900" cap="flat" cmpd="sng">
                <a:solidFill>
                  <a:srgbClr val="FFE0E0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105;p17"/>
              <p:cNvSpPr/>
              <p:nvPr/>
            </p:nvSpPr>
            <p:spPr>
              <a:xfrm>
                <a:off x="461300" y="2223050"/>
                <a:ext cx="633875" cy="487700"/>
              </a:xfrm>
              <a:custGeom>
                <a:avLst/>
                <a:gdLst/>
                <a:ahLst/>
                <a:cxnLst/>
                <a:rect l="l" t="t" r="r" b="b"/>
                <a:pathLst>
                  <a:path w="25355" h="19508" extrusionOk="0">
                    <a:moveTo>
                      <a:pt x="2500" y="13392"/>
                    </a:moveTo>
                    <a:cubicBezTo>
                      <a:pt x="6116" y="9754"/>
                      <a:pt x="11138" y="6697"/>
                      <a:pt x="16427" y="3907"/>
                    </a:cubicBezTo>
                    <a:cubicBezTo>
                      <a:pt x="19775" y="1407"/>
                      <a:pt x="20065" y="1"/>
                      <a:pt x="22855" y="2791"/>
                    </a:cubicBezTo>
                    <a:cubicBezTo>
                      <a:pt x="25355" y="5848"/>
                      <a:pt x="22565" y="7522"/>
                      <a:pt x="19217" y="6964"/>
                    </a:cubicBezTo>
                    <a:cubicBezTo>
                      <a:pt x="17275" y="6697"/>
                      <a:pt x="15602" y="8371"/>
                      <a:pt x="12544" y="11718"/>
                    </a:cubicBezTo>
                    <a:cubicBezTo>
                      <a:pt x="10312" y="13392"/>
                      <a:pt x="8348" y="15334"/>
                      <a:pt x="6116" y="17276"/>
                    </a:cubicBezTo>
                    <a:cubicBezTo>
                      <a:pt x="2768" y="19508"/>
                      <a:pt x="1" y="16450"/>
                      <a:pt x="2500" y="13392"/>
                    </a:cubicBezTo>
                    <a:close/>
                  </a:path>
                </a:pathLst>
              </a:custGeom>
              <a:solidFill>
                <a:srgbClr val="FF005E"/>
              </a:solidFill>
              <a:ln w="9525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106;p17"/>
              <p:cNvSpPr/>
              <p:nvPr/>
            </p:nvSpPr>
            <p:spPr>
              <a:xfrm>
                <a:off x="440100" y="2773775"/>
                <a:ext cx="675725" cy="202025"/>
              </a:xfrm>
              <a:custGeom>
                <a:avLst/>
                <a:gdLst/>
                <a:ahLst/>
                <a:cxnLst/>
                <a:rect l="l" t="t" r="r" b="b"/>
                <a:pathLst>
                  <a:path w="27029" h="8081" extrusionOk="0">
                    <a:moveTo>
                      <a:pt x="3348" y="5290"/>
                    </a:moveTo>
                    <a:cubicBezTo>
                      <a:pt x="8370" y="6406"/>
                      <a:pt x="14218" y="6674"/>
                      <a:pt x="20355" y="6406"/>
                    </a:cubicBezTo>
                    <a:cubicBezTo>
                      <a:pt x="24261" y="6964"/>
                      <a:pt x="25377" y="8080"/>
                      <a:pt x="26471" y="4174"/>
                    </a:cubicBezTo>
                    <a:cubicBezTo>
                      <a:pt x="27029" y="1"/>
                      <a:pt x="23703" y="269"/>
                      <a:pt x="20913" y="2233"/>
                    </a:cubicBezTo>
                    <a:cubicBezTo>
                      <a:pt x="19507" y="3616"/>
                      <a:pt x="17275" y="3058"/>
                      <a:pt x="13102" y="1675"/>
                    </a:cubicBezTo>
                    <a:lnTo>
                      <a:pt x="4732" y="1"/>
                    </a:lnTo>
                    <a:cubicBezTo>
                      <a:pt x="558" y="1"/>
                      <a:pt x="0" y="3884"/>
                      <a:pt x="3348" y="5290"/>
                    </a:cubicBezTo>
                    <a:close/>
                  </a:path>
                </a:pathLst>
              </a:custGeom>
              <a:solidFill>
                <a:srgbClr val="329BEA"/>
              </a:solidFill>
              <a:ln w="9525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107;p17"/>
              <p:cNvSpPr/>
              <p:nvPr/>
            </p:nvSpPr>
            <p:spPr>
              <a:xfrm>
                <a:off x="6509200" y="1645000"/>
                <a:ext cx="633875" cy="487700"/>
              </a:xfrm>
              <a:custGeom>
                <a:avLst/>
                <a:gdLst/>
                <a:ahLst/>
                <a:cxnLst/>
                <a:rect l="l" t="t" r="r" b="b"/>
                <a:pathLst>
                  <a:path w="25355" h="19508" extrusionOk="0">
                    <a:moveTo>
                      <a:pt x="2232" y="13370"/>
                    </a:moveTo>
                    <a:cubicBezTo>
                      <a:pt x="6138" y="9754"/>
                      <a:pt x="10869" y="6674"/>
                      <a:pt x="16449" y="3884"/>
                    </a:cubicBezTo>
                    <a:cubicBezTo>
                      <a:pt x="19507" y="1384"/>
                      <a:pt x="20065" y="1"/>
                      <a:pt x="22855" y="2768"/>
                    </a:cubicBezTo>
                    <a:cubicBezTo>
                      <a:pt x="25354" y="6116"/>
                      <a:pt x="22297" y="7522"/>
                      <a:pt x="18949" y="7232"/>
                    </a:cubicBezTo>
                    <a:cubicBezTo>
                      <a:pt x="17275" y="6674"/>
                      <a:pt x="15601" y="8348"/>
                      <a:pt x="12543" y="11696"/>
                    </a:cubicBezTo>
                    <a:cubicBezTo>
                      <a:pt x="10311" y="13660"/>
                      <a:pt x="8370" y="15311"/>
                      <a:pt x="6138" y="17275"/>
                    </a:cubicBezTo>
                    <a:cubicBezTo>
                      <a:pt x="2500" y="19507"/>
                      <a:pt x="0" y="16159"/>
                      <a:pt x="2232" y="13370"/>
                    </a:cubicBezTo>
                    <a:close/>
                  </a:path>
                </a:pathLst>
              </a:custGeom>
              <a:solidFill>
                <a:srgbClr val="FF005E"/>
              </a:solidFill>
              <a:ln w="9525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108;p17"/>
              <p:cNvSpPr/>
              <p:nvPr/>
            </p:nvSpPr>
            <p:spPr>
              <a:xfrm>
                <a:off x="6481300" y="2209100"/>
                <a:ext cx="675725" cy="195325"/>
              </a:xfrm>
              <a:custGeom>
                <a:avLst/>
                <a:gdLst/>
                <a:ahLst/>
                <a:cxnLst/>
                <a:rect l="l" t="t" r="r" b="b"/>
                <a:pathLst>
                  <a:path w="27029" h="7813" extrusionOk="0">
                    <a:moveTo>
                      <a:pt x="3348" y="5291"/>
                    </a:moveTo>
                    <a:cubicBezTo>
                      <a:pt x="8638" y="6406"/>
                      <a:pt x="14217" y="6697"/>
                      <a:pt x="20355" y="6406"/>
                    </a:cubicBezTo>
                    <a:cubicBezTo>
                      <a:pt x="24529" y="6964"/>
                      <a:pt x="25645" y="7813"/>
                      <a:pt x="26470" y="3907"/>
                    </a:cubicBezTo>
                    <a:cubicBezTo>
                      <a:pt x="27028" y="1"/>
                      <a:pt x="23703" y="1"/>
                      <a:pt x="20913" y="2233"/>
                    </a:cubicBezTo>
                    <a:cubicBezTo>
                      <a:pt x="19797" y="3617"/>
                      <a:pt x="17275" y="3059"/>
                      <a:pt x="13101" y="1675"/>
                    </a:cubicBezTo>
                    <a:lnTo>
                      <a:pt x="4732" y="1"/>
                    </a:lnTo>
                    <a:cubicBezTo>
                      <a:pt x="558" y="1"/>
                      <a:pt x="0" y="3907"/>
                      <a:pt x="3348" y="5291"/>
                    </a:cubicBezTo>
                    <a:close/>
                  </a:path>
                </a:pathLst>
              </a:custGeom>
              <a:solidFill>
                <a:srgbClr val="329BEA"/>
              </a:solidFill>
              <a:ln w="9525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109;p17"/>
              <p:cNvSpPr/>
              <p:nvPr/>
            </p:nvSpPr>
            <p:spPr>
              <a:xfrm>
                <a:off x="6509200" y="3163800"/>
                <a:ext cx="633875" cy="487700"/>
              </a:xfrm>
              <a:custGeom>
                <a:avLst/>
                <a:gdLst/>
                <a:ahLst/>
                <a:cxnLst/>
                <a:rect l="l" t="t" r="r" b="b"/>
                <a:pathLst>
                  <a:path w="25355" h="19508" extrusionOk="0">
                    <a:moveTo>
                      <a:pt x="2232" y="13660"/>
                    </a:moveTo>
                    <a:cubicBezTo>
                      <a:pt x="6138" y="10044"/>
                      <a:pt x="10869" y="6964"/>
                      <a:pt x="16449" y="3906"/>
                    </a:cubicBezTo>
                    <a:cubicBezTo>
                      <a:pt x="19507" y="1674"/>
                      <a:pt x="20065" y="1"/>
                      <a:pt x="22855" y="3058"/>
                    </a:cubicBezTo>
                    <a:cubicBezTo>
                      <a:pt x="25354" y="6138"/>
                      <a:pt x="22297" y="7812"/>
                      <a:pt x="18949" y="7254"/>
                    </a:cubicBezTo>
                    <a:cubicBezTo>
                      <a:pt x="17275" y="6696"/>
                      <a:pt x="15601" y="8370"/>
                      <a:pt x="12543" y="11696"/>
                    </a:cubicBezTo>
                    <a:cubicBezTo>
                      <a:pt x="10311" y="13660"/>
                      <a:pt x="8370" y="15601"/>
                      <a:pt x="6138" y="17275"/>
                    </a:cubicBezTo>
                    <a:cubicBezTo>
                      <a:pt x="2500" y="19507"/>
                      <a:pt x="0" y="16450"/>
                      <a:pt x="2232" y="13660"/>
                    </a:cubicBezTo>
                    <a:close/>
                  </a:path>
                </a:pathLst>
              </a:custGeom>
              <a:solidFill>
                <a:srgbClr val="FF005E"/>
              </a:solidFill>
              <a:ln w="9525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110;p17"/>
              <p:cNvSpPr/>
              <p:nvPr/>
            </p:nvSpPr>
            <p:spPr>
              <a:xfrm>
                <a:off x="6481300" y="3727900"/>
                <a:ext cx="675725" cy="202575"/>
              </a:xfrm>
              <a:custGeom>
                <a:avLst/>
                <a:gdLst/>
                <a:ahLst/>
                <a:cxnLst/>
                <a:rect l="l" t="t" r="r" b="b"/>
                <a:pathLst>
                  <a:path w="27029" h="8103" extrusionOk="0">
                    <a:moveTo>
                      <a:pt x="3348" y="5313"/>
                    </a:moveTo>
                    <a:cubicBezTo>
                      <a:pt x="8638" y="6429"/>
                      <a:pt x="14217" y="6697"/>
                      <a:pt x="20355" y="6429"/>
                    </a:cubicBezTo>
                    <a:cubicBezTo>
                      <a:pt x="24529" y="6987"/>
                      <a:pt x="25645" y="8103"/>
                      <a:pt x="26470" y="3907"/>
                    </a:cubicBezTo>
                    <a:cubicBezTo>
                      <a:pt x="27028" y="1"/>
                      <a:pt x="23703" y="291"/>
                      <a:pt x="20913" y="2233"/>
                    </a:cubicBezTo>
                    <a:cubicBezTo>
                      <a:pt x="19797" y="3639"/>
                      <a:pt x="17275" y="3081"/>
                      <a:pt x="13101" y="1675"/>
                    </a:cubicBezTo>
                    <a:lnTo>
                      <a:pt x="4732" y="1"/>
                    </a:lnTo>
                    <a:cubicBezTo>
                      <a:pt x="558" y="1"/>
                      <a:pt x="0" y="3907"/>
                      <a:pt x="3348" y="5313"/>
                    </a:cubicBezTo>
                    <a:close/>
                  </a:path>
                </a:pathLst>
              </a:custGeom>
              <a:solidFill>
                <a:srgbClr val="329BEA"/>
              </a:solidFill>
              <a:ln w="9525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111;p17"/>
              <p:cNvSpPr/>
              <p:nvPr/>
            </p:nvSpPr>
            <p:spPr>
              <a:xfrm>
                <a:off x="1882475" y="2237000"/>
                <a:ext cx="703625" cy="487700"/>
              </a:xfrm>
              <a:custGeom>
                <a:avLst/>
                <a:gdLst/>
                <a:ahLst/>
                <a:cxnLst/>
                <a:rect l="l" t="t" r="r" b="b"/>
                <a:pathLst>
                  <a:path w="28145" h="19508" extrusionOk="0">
                    <a:moveTo>
                      <a:pt x="16449" y="8080"/>
                    </a:moveTo>
                    <a:cubicBezTo>
                      <a:pt x="12543" y="8371"/>
                      <a:pt x="8928" y="10312"/>
                      <a:pt x="5022" y="11718"/>
                    </a:cubicBezTo>
                    <a:cubicBezTo>
                      <a:pt x="1674" y="12544"/>
                      <a:pt x="0" y="10044"/>
                      <a:pt x="3616" y="7813"/>
                    </a:cubicBezTo>
                    <a:cubicBezTo>
                      <a:pt x="8080" y="5848"/>
                      <a:pt x="12276" y="5581"/>
                      <a:pt x="16449" y="6139"/>
                    </a:cubicBezTo>
                    <a:cubicBezTo>
                      <a:pt x="17565" y="5848"/>
                      <a:pt x="18949" y="5290"/>
                      <a:pt x="19797" y="3907"/>
                    </a:cubicBezTo>
                    <a:cubicBezTo>
                      <a:pt x="22029" y="559"/>
                      <a:pt x="23971" y="1"/>
                      <a:pt x="25645" y="2233"/>
                    </a:cubicBezTo>
                    <a:cubicBezTo>
                      <a:pt x="27319" y="4733"/>
                      <a:pt x="25912" y="5290"/>
                      <a:pt x="23413" y="5290"/>
                    </a:cubicBezTo>
                    <a:cubicBezTo>
                      <a:pt x="19507" y="6139"/>
                      <a:pt x="20913" y="10044"/>
                      <a:pt x="24261" y="8371"/>
                    </a:cubicBezTo>
                    <a:cubicBezTo>
                      <a:pt x="26203" y="6406"/>
                      <a:pt x="27586" y="6139"/>
                      <a:pt x="27876" y="9196"/>
                    </a:cubicBezTo>
                    <a:cubicBezTo>
                      <a:pt x="28144" y="11986"/>
                      <a:pt x="26203" y="12834"/>
                      <a:pt x="22297" y="11428"/>
                    </a:cubicBezTo>
                    <a:cubicBezTo>
                      <a:pt x="20913" y="11160"/>
                      <a:pt x="19507" y="11428"/>
                      <a:pt x="18391" y="11986"/>
                    </a:cubicBezTo>
                    <a:cubicBezTo>
                      <a:pt x="15333" y="15044"/>
                      <a:pt x="11985" y="17566"/>
                      <a:pt x="7522" y="18682"/>
                    </a:cubicBezTo>
                    <a:cubicBezTo>
                      <a:pt x="3348" y="19508"/>
                      <a:pt x="3058" y="16450"/>
                      <a:pt x="5848" y="14776"/>
                    </a:cubicBezTo>
                    <a:cubicBezTo>
                      <a:pt x="9753" y="13660"/>
                      <a:pt x="13949" y="12544"/>
                      <a:pt x="17275" y="10602"/>
                    </a:cubicBezTo>
                    <a:cubicBezTo>
                      <a:pt x="19239" y="9754"/>
                      <a:pt x="18681" y="7255"/>
                      <a:pt x="16449" y="8080"/>
                    </a:cubicBezTo>
                    <a:close/>
                  </a:path>
                </a:pathLst>
              </a:custGeom>
              <a:solidFill>
                <a:srgbClr val="FF005E"/>
              </a:solidFill>
              <a:ln w="9525" cap="flat" cmpd="sng">
                <a:solidFill>
                  <a:schemeClr val="dk1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112;p17"/>
              <p:cNvSpPr/>
              <p:nvPr/>
            </p:nvSpPr>
            <p:spPr>
              <a:xfrm>
                <a:off x="1958900" y="2731925"/>
                <a:ext cx="690250" cy="320300"/>
              </a:xfrm>
              <a:custGeom>
                <a:avLst/>
                <a:gdLst/>
                <a:ahLst/>
                <a:cxnLst/>
                <a:rect l="l" t="t" r="r" b="b"/>
                <a:pathLst>
                  <a:path w="27610" h="12812" extrusionOk="0">
                    <a:moveTo>
                      <a:pt x="16182" y="5000"/>
                    </a:moveTo>
                    <a:cubicBezTo>
                      <a:pt x="12544" y="4174"/>
                      <a:pt x="8370" y="4465"/>
                      <a:pt x="4197" y="4465"/>
                    </a:cubicBezTo>
                    <a:cubicBezTo>
                      <a:pt x="849" y="3907"/>
                      <a:pt x="1" y="1117"/>
                      <a:pt x="4465" y="269"/>
                    </a:cubicBezTo>
                    <a:cubicBezTo>
                      <a:pt x="8928" y="1"/>
                      <a:pt x="13102" y="1117"/>
                      <a:pt x="17008" y="3058"/>
                    </a:cubicBezTo>
                    <a:cubicBezTo>
                      <a:pt x="18124" y="3349"/>
                      <a:pt x="19530" y="3349"/>
                      <a:pt x="20914" y="2233"/>
                    </a:cubicBezTo>
                    <a:cubicBezTo>
                      <a:pt x="23971" y="1"/>
                      <a:pt x="25935" y="1"/>
                      <a:pt x="26761" y="2791"/>
                    </a:cubicBezTo>
                    <a:cubicBezTo>
                      <a:pt x="27609" y="5558"/>
                      <a:pt x="25935" y="5848"/>
                      <a:pt x="23704" y="4732"/>
                    </a:cubicBezTo>
                    <a:cubicBezTo>
                      <a:pt x="19798" y="4174"/>
                      <a:pt x="19530" y="8348"/>
                      <a:pt x="23413" y="7790"/>
                    </a:cubicBezTo>
                    <a:cubicBezTo>
                      <a:pt x="25935" y="6964"/>
                      <a:pt x="27319" y="7232"/>
                      <a:pt x="26493" y="10022"/>
                    </a:cubicBezTo>
                    <a:cubicBezTo>
                      <a:pt x="25645" y="12812"/>
                      <a:pt x="23704" y="12812"/>
                      <a:pt x="20646" y="10312"/>
                    </a:cubicBezTo>
                    <a:cubicBezTo>
                      <a:pt x="19240" y="9196"/>
                      <a:pt x="17856" y="9196"/>
                      <a:pt x="16740" y="9464"/>
                    </a:cubicBezTo>
                    <a:cubicBezTo>
                      <a:pt x="12834" y="11138"/>
                      <a:pt x="8661" y="12544"/>
                      <a:pt x="4197" y="11986"/>
                    </a:cubicBezTo>
                    <a:cubicBezTo>
                      <a:pt x="1" y="11138"/>
                      <a:pt x="559" y="8080"/>
                      <a:pt x="3907" y="7790"/>
                    </a:cubicBezTo>
                    <a:cubicBezTo>
                      <a:pt x="8103" y="7790"/>
                      <a:pt x="12276" y="8348"/>
                      <a:pt x="16182" y="7522"/>
                    </a:cubicBezTo>
                    <a:cubicBezTo>
                      <a:pt x="18414" y="7522"/>
                      <a:pt x="18414" y="5000"/>
                      <a:pt x="16182" y="5000"/>
                    </a:cubicBezTo>
                    <a:close/>
                  </a:path>
                </a:pathLst>
              </a:custGeom>
              <a:solidFill>
                <a:srgbClr val="329BEA"/>
              </a:solidFill>
              <a:ln w="9525" cap="flat" cmpd="sng">
                <a:solidFill>
                  <a:schemeClr val="dk1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113;p17"/>
              <p:cNvSpPr/>
              <p:nvPr/>
            </p:nvSpPr>
            <p:spPr>
              <a:xfrm>
                <a:off x="3332075" y="1805150"/>
                <a:ext cx="1031175" cy="1797800"/>
              </a:xfrm>
              <a:custGeom>
                <a:avLst/>
                <a:gdLst/>
                <a:ahLst/>
                <a:cxnLst/>
                <a:rect l="l" t="t" r="r" b="b"/>
                <a:pathLst>
                  <a:path w="41247" h="71912" extrusionOk="0">
                    <a:moveTo>
                      <a:pt x="39840" y="35956"/>
                    </a:moveTo>
                    <a:cubicBezTo>
                      <a:pt x="39840" y="28434"/>
                      <a:pt x="41246" y="31202"/>
                      <a:pt x="41246" y="20623"/>
                    </a:cubicBezTo>
                    <a:cubicBezTo>
                      <a:pt x="41246" y="9196"/>
                      <a:pt x="31761" y="0"/>
                      <a:pt x="20624" y="0"/>
                    </a:cubicBezTo>
                    <a:cubicBezTo>
                      <a:pt x="9196" y="0"/>
                      <a:pt x="1" y="9196"/>
                      <a:pt x="1" y="20623"/>
                    </a:cubicBezTo>
                    <a:cubicBezTo>
                      <a:pt x="1" y="30108"/>
                      <a:pt x="1675" y="27028"/>
                      <a:pt x="1675" y="35956"/>
                    </a:cubicBezTo>
                    <a:cubicBezTo>
                      <a:pt x="1675" y="44861"/>
                      <a:pt x="1" y="41803"/>
                      <a:pt x="1" y="51289"/>
                    </a:cubicBezTo>
                    <a:cubicBezTo>
                      <a:pt x="1" y="62716"/>
                      <a:pt x="9196" y="71912"/>
                      <a:pt x="20624" y="71912"/>
                    </a:cubicBezTo>
                    <a:cubicBezTo>
                      <a:pt x="31761" y="71912"/>
                      <a:pt x="41246" y="62716"/>
                      <a:pt x="41246" y="51289"/>
                    </a:cubicBezTo>
                    <a:cubicBezTo>
                      <a:pt x="41246" y="40978"/>
                      <a:pt x="39840" y="43477"/>
                      <a:pt x="39840" y="35956"/>
                    </a:cubicBezTo>
                    <a:close/>
                  </a:path>
                </a:pathLst>
              </a:custGeom>
              <a:noFill/>
              <a:ln w="27900" cap="flat" cmpd="sng">
                <a:solidFill>
                  <a:srgbClr val="FFE0E0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114;p17"/>
              <p:cNvSpPr/>
              <p:nvPr/>
            </p:nvSpPr>
            <p:spPr>
              <a:xfrm>
                <a:off x="4802350" y="1805150"/>
                <a:ext cx="1037850" cy="1797800"/>
              </a:xfrm>
              <a:custGeom>
                <a:avLst/>
                <a:gdLst/>
                <a:ahLst/>
                <a:cxnLst/>
                <a:rect l="l" t="t" r="r" b="b"/>
                <a:pathLst>
                  <a:path w="41514" h="71912" extrusionOk="0">
                    <a:moveTo>
                      <a:pt x="34818" y="35956"/>
                    </a:moveTo>
                    <a:cubicBezTo>
                      <a:pt x="34550" y="28434"/>
                      <a:pt x="41514" y="31202"/>
                      <a:pt x="41246" y="20623"/>
                    </a:cubicBezTo>
                    <a:cubicBezTo>
                      <a:pt x="41246" y="9196"/>
                      <a:pt x="32050" y="0"/>
                      <a:pt x="20623" y="0"/>
                    </a:cubicBezTo>
                    <a:cubicBezTo>
                      <a:pt x="9196" y="0"/>
                      <a:pt x="0" y="9196"/>
                      <a:pt x="0" y="20623"/>
                    </a:cubicBezTo>
                    <a:cubicBezTo>
                      <a:pt x="0" y="30108"/>
                      <a:pt x="7790" y="29550"/>
                      <a:pt x="7790" y="35956"/>
                    </a:cubicBezTo>
                    <a:cubicBezTo>
                      <a:pt x="7790" y="42629"/>
                      <a:pt x="0" y="41803"/>
                      <a:pt x="0" y="51289"/>
                    </a:cubicBezTo>
                    <a:cubicBezTo>
                      <a:pt x="0" y="62716"/>
                      <a:pt x="9196" y="71912"/>
                      <a:pt x="20623" y="71912"/>
                    </a:cubicBezTo>
                    <a:cubicBezTo>
                      <a:pt x="32050" y="71912"/>
                      <a:pt x="41246" y="62716"/>
                      <a:pt x="41246" y="51289"/>
                    </a:cubicBezTo>
                    <a:cubicBezTo>
                      <a:pt x="41514" y="40978"/>
                      <a:pt x="34550" y="43745"/>
                      <a:pt x="34818" y="35956"/>
                    </a:cubicBezTo>
                    <a:close/>
                  </a:path>
                </a:pathLst>
              </a:custGeom>
              <a:noFill/>
              <a:ln w="27900" cap="flat" cmpd="sng">
                <a:solidFill>
                  <a:srgbClr val="FFE0E0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115;p17"/>
              <p:cNvSpPr/>
              <p:nvPr/>
            </p:nvSpPr>
            <p:spPr>
              <a:xfrm>
                <a:off x="3387325" y="1819100"/>
                <a:ext cx="376650" cy="564125"/>
              </a:xfrm>
              <a:custGeom>
                <a:avLst/>
                <a:gdLst/>
                <a:ahLst/>
                <a:cxnLst/>
                <a:rect l="l" t="t" r="r" b="b"/>
                <a:pathLst>
                  <a:path w="15066" h="22565" fill="none" extrusionOk="0">
                    <a:moveTo>
                      <a:pt x="8928" y="22564"/>
                    </a:moveTo>
                    <a:cubicBezTo>
                      <a:pt x="0" y="13369"/>
                      <a:pt x="2522" y="5290"/>
                      <a:pt x="15066" y="0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116;p17"/>
              <p:cNvSpPr/>
              <p:nvPr/>
            </p:nvSpPr>
            <p:spPr>
              <a:xfrm>
                <a:off x="3548025" y="1811825"/>
                <a:ext cx="250550" cy="571400"/>
              </a:xfrm>
              <a:custGeom>
                <a:avLst/>
                <a:gdLst/>
                <a:ahLst/>
                <a:cxnLst/>
                <a:rect l="l" t="t" r="r" b="b"/>
                <a:pathLst>
                  <a:path w="10022" h="22856" fill="none" extrusionOk="0">
                    <a:moveTo>
                      <a:pt x="6406" y="22855"/>
                    </a:moveTo>
                    <a:cubicBezTo>
                      <a:pt x="0" y="13950"/>
                      <a:pt x="1674" y="5871"/>
                      <a:pt x="10021" y="1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117;p17"/>
              <p:cNvSpPr/>
              <p:nvPr/>
            </p:nvSpPr>
            <p:spPr>
              <a:xfrm>
                <a:off x="3659625" y="1811825"/>
                <a:ext cx="229900" cy="669050"/>
              </a:xfrm>
              <a:custGeom>
                <a:avLst/>
                <a:gdLst/>
                <a:ahLst/>
                <a:cxnLst/>
                <a:rect l="l" t="t" r="r" b="b"/>
                <a:pathLst>
                  <a:path w="9196" h="26762" fill="none" extrusionOk="0">
                    <a:moveTo>
                      <a:pt x="7522" y="19798"/>
                    </a:moveTo>
                    <a:cubicBezTo>
                      <a:pt x="4732" y="13950"/>
                      <a:pt x="5557" y="6987"/>
                      <a:pt x="7522" y="1"/>
                    </a:cubicBezTo>
                    <a:moveTo>
                      <a:pt x="6964" y="1"/>
                    </a:moveTo>
                    <a:cubicBezTo>
                      <a:pt x="0" y="8080"/>
                      <a:pt x="1652" y="17856"/>
                      <a:pt x="9195" y="26761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118;p17"/>
              <p:cNvSpPr/>
              <p:nvPr/>
            </p:nvSpPr>
            <p:spPr>
              <a:xfrm>
                <a:off x="3882250" y="1811825"/>
                <a:ext cx="97675" cy="543500"/>
              </a:xfrm>
              <a:custGeom>
                <a:avLst/>
                <a:gdLst/>
                <a:ahLst/>
                <a:cxnLst/>
                <a:rect l="l" t="t" r="r" b="b"/>
                <a:pathLst>
                  <a:path w="3907" h="21740" fill="none" extrusionOk="0">
                    <a:moveTo>
                      <a:pt x="1406" y="21740"/>
                    </a:moveTo>
                    <a:cubicBezTo>
                      <a:pt x="3906" y="14776"/>
                      <a:pt x="3906" y="7255"/>
                      <a:pt x="0" y="1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119;p17"/>
              <p:cNvSpPr/>
              <p:nvPr/>
            </p:nvSpPr>
            <p:spPr>
              <a:xfrm>
                <a:off x="3917400" y="1819100"/>
                <a:ext cx="160150" cy="585325"/>
              </a:xfrm>
              <a:custGeom>
                <a:avLst/>
                <a:gdLst/>
                <a:ahLst/>
                <a:cxnLst/>
                <a:rect l="l" t="t" r="r" b="b"/>
                <a:pathLst>
                  <a:path w="6406" h="23413" fill="none" extrusionOk="0">
                    <a:moveTo>
                      <a:pt x="826" y="23413"/>
                    </a:moveTo>
                    <a:cubicBezTo>
                      <a:pt x="6406" y="16449"/>
                      <a:pt x="5848" y="8347"/>
                      <a:pt x="0" y="0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120;p17"/>
              <p:cNvSpPr/>
              <p:nvPr/>
            </p:nvSpPr>
            <p:spPr>
              <a:xfrm>
                <a:off x="3958700" y="1825775"/>
                <a:ext cx="209250" cy="508900"/>
              </a:xfrm>
              <a:custGeom>
                <a:avLst/>
                <a:gdLst/>
                <a:ahLst/>
                <a:cxnLst/>
                <a:rect l="l" t="t" r="r" b="b"/>
                <a:pathLst>
                  <a:path w="8370" h="20356" fill="none" extrusionOk="0">
                    <a:moveTo>
                      <a:pt x="4754" y="20356"/>
                    </a:moveTo>
                    <a:cubicBezTo>
                      <a:pt x="8370" y="13102"/>
                      <a:pt x="7254" y="5871"/>
                      <a:pt x="0" y="1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121;p17"/>
              <p:cNvSpPr/>
              <p:nvPr/>
            </p:nvSpPr>
            <p:spPr>
              <a:xfrm>
                <a:off x="4007800" y="1839725"/>
                <a:ext cx="327550" cy="948025"/>
              </a:xfrm>
              <a:custGeom>
                <a:avLst/>
                <a:gdLst/>
                <a:ahLst/>
                <a:cxnLst/>
                <a:rect l="l" t="t" r="r" b="b"/>
                <a:pathLst>
                  <a:path w="13102" h="37921" fill="none" extrusionOk="0">
                    <a:moveTo>
                      <a:pt x="2232" y="37921"/>
                    </a:moveTo>
                    <a:cubicBezTo>
                      <a:pt x="13101" y="20624"/>
                      <a:pt x="10579" y="8638"/>
                      <a:pt x="0" y="1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122;p17"/>
              <p:cNvSpPr/>
              <p:nvPr/>
            </p:nvSpPr>
            <p:spPr>
              <a:xfrm>
                <a:off x="3387325" y="2926675"/>
                <a:ext cx="285700" cy="641125"/>
              </a:xfrm>
              <a:custGeom>
                <a:avLst/>
                <a:gdLst/>
                <a:ahLst/>
                <a:cxnLst/>
                <a:rect l="l" t="t" r="r" b="b"/>
                <a:pathLst>
                  <a:path w="11428" h="25645" fill="none" extrusionOk="0">
                    <a:moveTo>
                      <a:pt x="1674" y="0"/>
                    </a:moveTo>
                    <a:cubicBezTo>
                      <a:pt x="0" y="12543"/>
                      <a:pt x="3080" y="21471"/>
                      <a:pt x="11428" y="25644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123;p17"/>
              <p:cNvSpPr/>
              <p:nvPr/>
            </p:nvSpPr>
            <p:spPr>
              <a:xfrm>
                <a:off x="3422475" y="3017625"/>
                <a:ext cx="341500" cy="571375"/>
              </a:xfrm>
              <a:custGeom>
                <a:avLst/>
                <a:gdLst/>
                <a:ahLst/>
                <a:cxnLst/>
                <a:rect l="l" t="t" r="r" b="b"/>
                <a:pathLst>
                  <a:path w="13660" h="22855" fill="none" extrusionOk="0">
                    <a:moveTo>
                      <a:pt x="9486" y="0"/>
                    </a:moveTo>
                    <a:cubicBezTo>
                      <a:pt x="5848" y="7521"/>
                      <a:pt x="8080" y="16427"/>
                      <a:pt x="13660" y="22855"/>
                    </a:cubicBezTo>
                    <a:moveTo>
                      <a:pt x="12812" y="22855"/>
                    </a:moveTo>
                    <a:cubicBezTo>
                      <a:pt x="5290" y="14485"/>
                      <a:pt x="0" y="6673"/>
                      <a:pt x="5290" y="0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124;p17"/>
              <p:cNvSpPr/>
              <p:nvPr/>
            </p:nvSpPr>
            <p:spPr>
              <a:xfrm>
                <a:off x="3686950" y="2996400"/>
                <a:ext cx="97675" cy="599300"/>
              </a:xfrm>
              <a:custGeom>
                <a:avLst/>
                <a:gdLst/>
                <a:ahLst/>
                <a:cxnLst/>
                <a:rect l="l" t="t" r="r" b="b"/>
                <a:pathLst>
                  <a:path w="3907" h="23972" fill="none" extrusionOk="0">
                    <a:moveTo>
                      <a:pt x="3349" y="1"/>
                    </a:moveTo>
                    <a:cubicBezTo>
                      <a:pt x="1" y="6406"/>
                      <a:pt x="849" y="14508"/>
                      <a:pt x="3906" y="23971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125;p17"/>
              <p:cNvSpPr/>
              <p:nvPr/>
            </p:nvSpPr>
            <p:spPr>
              <a:xfrm>
                <a:off x="3826450" y="3024300"/>
                <a:ext cx="7275" cy="571400"/>
              </a:xfrm>
              <a:custGeom>
                <a:avLst/>
                <a:gdLst/>
                <a:ahLst/>
                <a:cxnLst/>
                <a:rect l="l" t="t" r="r" b="b"/>
                <a:pathLst>
                  <a:path w="291" h="22856" fill="none" extrusionOk="0">
                    <a:moveTo>
                      <a:pt x="291" y="22855"/>
                    </a:moveTo>
                    <a:lnTo>
                      <a:pt x="0" y="1"/>
                    </a:ln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126;p17"/>
              <p:cNvSpPr/>
              <p:nvPr/>
            </p:nvSpPr>
            <p:spPr>
              <a:xfrm>
                <a:off x="3861600" y="2620325"/>
                <a:ext cx="76475" cy="975375"/>
              </a:xfrm>
              <a:custGeom>
                <a:avLst/>
                <a:gdLst/>
                <a:ahLst/>
                <a:cxnLst/>
                <a:rect l="l" t="t" r="r" b="b"/>
                <a:pathLst>
                  <a:path w="3059" h="39015" fill="none" extrusionOk="0">
                    <a:moveTo>
                      <a:pt x="1" y="39014"/>
                    </a:moveTo>
                    <a:cubicBezTo>
                      <a:pt x="1942" y="26203"/>
                      <a:pt x="3058" y="13102"/>
                      <a:pt x="1116" y="1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127;p17"/>
              <p:cNvSpPr/>
              <p:nvPr/>
            </p:nvSpPr>
            <p:spPr>
              <a:xfrm>
                <a:off x="3861600" y="3108000"/>
                <a:ext cx="146225" cy="487700"/>
              </a:xfrm>
              <a:custGeom>
                <a:avLst/>
                <a:gdLst/>
                <a:ahLst/>
                <a:cxnLst/>
                <a:rect l="l" t="t" r="r" b="b"/>
                <a:pathLst>
                  <a:path w="5849" h="19508" fill="none" extrusionOk="0">
                    <a:moveTo>
                      <a:pt x="5558" y="1"/>
                    </a:moveTo>
                    <a:cubicBezTo>
                      <a:pt x="5848" y="7522"/>
                      <a:pt x="2790" y="13660"/>
                      <a:pt x="1" y="19507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128;p17"/>
              <p:cNvSpPr/>
              <p:nvPr/>
            </p:nvSpPr>
            <p:spPr>
              <a:xfrm>
                <a:off x="3875550" y="2926675"/>
                <a:ext cx="250550" cy="669025"/>
              </a:xfrm>
              <a:custGeom>
                <a:avLst/>
                <a:gdLst/>
                <a:ahLst/>
                <a:cxnLst/>
                <a:rect l="l" t="t" r="r" b="b"/>
                <a:pathLst>
                  <a:path w="10022" h="26761" fill="none" extrusionOk="0">
                    <a:moveTo>
                      <a:pt x="0" y="26760"/>
                    </a:moveTo>
                    <a:cubicBezTo>
                      <a:pt x="6964" y="21739"/>
                      <a:pt x="10022" y="13101"/>
                      <a:pt x="6964" y="0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129;p17"/>
              <p:cNvSpPr/>
              <p:nvPr/>
            </p:nvSpPr>
            <p:spPr>
              <a:xfrm>
                <a:off x="3958700" y="3066150"/>
                <a:ext cx="292950" cy="522850"/>
              </a:xfrm>
              <a:custGeom>
                <a:avLst/>
                <a:gdLst/>
                <a:ahLst/>
                <a:cxnLst/>
                <a:rect l="l" t="t" r="r" b="b"/>
                <a:pathLst>
                  <a:path w="11718" h="20914" fill="none" extrusionOk="0">
                    <a:moveTo>
                      <a:pt x="0" y="20914"/>
                    </a:moveTo>
                    <a:cubicBezTo>
                      <a:pt x="8370" y="17008"/>
                      <a:pt x="11717" y="10312"/>
                      <a:pt x="9218" y="1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130;p17"/>
              <p:cNvSpPr/>
              <p:nvPr/>
            </p:nvSpPr>
            <p:spPr>
              <a:xfrm>
                <a:off x="4941275" y="1819100"/>
                <a:ext cx="299675" cy="320300"/>
              </a:xfrm>
              <a:custGeom>
                <a:avLst/>
                <a:gdLst/>
                <a:ahLst/>
                <a:cxnLst/>
                <a:rect l="l" t="t" r="r" b="b"/>
                <a:pathLst>
                  <a:path w="11987" h="12812" fill="none" extrusionOk="0">
                    <a:moveTo>
                      <a:pt x="11986" y="0"/>
                    </a:moveTo>
                    <a:cubicBezTo>
                      <a:pt x="4755" y="2790"/>
                      <a:pt x="291" y="6696"/>
                      <a:pt x="1" y="12811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131;p17"/>
              <p:cNvSpPr/>
              <p:nvPr/>
            </p:nvSpPr>
            <p:spPr>
              <a:xfrm>
                <a:off x="5024975" y="1811825"/>
                <a:ext cx="251125" cy="432475"/>
              </a:xfrm>
              <a:custGeom>
                <a:avLst/>
                <a:gdLst/>
                <a:ahLst/>
                <a:cxnLst/>
                <a:rect l="l" t="t" r="r" b="b"/>
                <a:pathLst>
                  <a:path w="10045" h="17299" fill="none" extrusionOk="0">
                    <a:moveTo>
                      <a:pt x="1117" y="17298"/>
                    </a:moveTo>
                    <a:cubicBezTo>
                      <a:pt x="1" y="10870"/>
                      <a:pt x="3058" y="5313"/>
                      <a:pt x="10044" y="1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132;p17"/>
              <p:cNvSpPr/>
              <p:nvPr/>
            </p:nvSpPr>
            <p:spPr>
              <a:xfrm>
                <a:off x="5157225" y="1811825"/>
                <a:ext cx="202550" cy="494950"/>
              </a:xfrm>
              <a:custGeom>
                <a:avLst/>
                <a:gdLst/>
                <a:ahLst/>
                <a:cxnLst/>
                <a:rect l="l" t="t" r="r" b="b"/>
                <a:pathLst>
                  <a:path w="8102" h="19798" fill="none" extrusionOk="0">
                    <a:moveTo>
                      <a:pt x="8102" y="19798"/>
                    </a:moveTo>
                    <a:cubicBezTo>
                      <a:pt x="3906" y="15334"/>
                      <a:pt x="2790" y="8929"/>
                      <a:pt x="5580" y="1"/>
                    </a:cubicBezTo>
                    <a:moveTo>
                      <a:pt x="5580" y="1"/>
                    </a:moveTo>
                    <a:cubicBezTo>
                      <a:pt x="1406" y="3907"/>
                      <a:pt x="0" y="8929"/>
                      <a:pt x="1964" y="15066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133;p17"/>
              <p:cNvSpPr/>
              <p:nvPr/>
            </p:nvSpPr>
            <p:spPr>
              <a:xfrm>
                <a:off x="5345825" y="1811825"/>
                <a:ext cx="83150" cy="279025"/>
              </a:xfrm>
              <a:custGeom>
                <a:avLst/>
                <a:gdLst/>
                <a:ahLst/>
                <a:cxnLst/>
                <a:rect l="l" t="t" r="r" b="b"/>
                <a:pathLst>
                  <a:path w="3326" h="11161" fill="none" extrusionOk="0">
                    <a:moveTo>
                      <a:pt x="1652" y="11160"/>
                    </a:moveTo>
                    <a:cubicBezTo>
                      <a:pt x="3326" y="7255"/>
                      <a:pt x="2210" y="3639"/>
                      <a:pt x="0" y="1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4" name="Google Shape;134;p17"/>
              <p:cNvSpPr/>
              <p:nvPr/>
            </p:nvSpPr>
            <p:spPr>
              <a:xfrm>
                <a:off x="5373700" y="1811825"/>
                <a:ext cx="166875" cy="592600"/>
              </a:xfrm>
              <a:custGeom>
                <a:avLst/>
                <a:gdLst/>
                <a:ahLst/>
                <a:cxnLst/>
                <a:rect l="l" t="t" r="r" b="b"/>
                <a:pathLst>
                  <a:path w="6675" h="23704" fill="none" extrusionOk="0">
                    <a:moveTo>
                      <a:pt x="827" y="23704"/>
                    </a:moveTo>
                    <a:cubicBezTo>
                      <a:pt x="6674" y="16450"/>
                      <a:pt x="6674" y="8638"/>
                      <a:pt x="1" y="1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5" name="Google Shape;135;p17"/>
              <p:cNvSpPr/>
              <p:nvPr/>
            </p:nvSpPr>
            <p:spPr>
              <a:xfrm>
                <a:off x="5415000" y="1819100"/>
                <a:ext cx="237175" cy="417925"/>
              </a:xfrm>
              <a:custGeom>
                <a:avLst/>
                <a:gdLst/>
                <a:ahLst/>
                <a:cxnLst/>
                <a:rect l="l" t="t" r="r" b="b"/>
                <a:pathLst>
                  <a:path w="9487" h="16717" fill="none" extrusionOk="0">
                    <a:moveTo>
                      <a:pt x="8370" y="16717"/>
                    </a:moveTo>
                    <a:cubicBezTo>
                      <a:pt x="9486" y="10579"/>
                      <a:pt x="6138" y="5022"/>
                      <a:pt x="1" y="0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6" name="Google Shape;136;p17"/>
              <p:cNvSpPr/>
              <p:nvPr/>
            </p:nvSpPr>
            <p:spPr>
              <a:xfrm>
                <a:off x="5456850" y="1833050"/>
                <a:ext cx="306900" cy="6338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25355" fill="none" extrusionOk="0">
                    <a:moveTo>
                      <a:pt x="8102" y="25354"/>
                    </a:moveTo>
                    <a:cubicBezTo>
                      <a:pt x="11986" y="16717"/>
                      <a:pt x="12276" y="8347"/>
                      <a:pt x="1" y="0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17"/>
              <p:cNvSpPr/>
              <p:nvPr/>
            </p:nvSpPr>
            <p:spPr>
              <a:xfrm>
                <a:off x="4948525" y="3261450"/>
                <a:ext cx="250575" cy="327550"/>
              </a:xfrm>
              <a:custGeom>
                <a:avLst/>
                <a:gdLst/>
                <a:ahLst/>
                <a:cxnLst/>
                <a:rect l="l" t="t" r="r" b="b"/>
                <a:pathLst>
                  <a:path w="10023" h="13102" fill="none" extrusionOk="0">
                    <a:moveTo>
                      <a:pt x="1" y="0"/>
                    </a:moveTo>
                    <a:cubicBezTo>
                      <a:pt x="1385" y="5290"/>
                      <a:pt x="5023" y="9464"/>
                      <a:pt x="10022" y="13102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8" name="Google Shape;138;p17"/>
              <p:cNvSpPr/>
              <p:nvPr/>
            </p:nvSpPr>
            <p:spPr>
              <a:xfrm>
                <a:off x="4997075" y="3052200"/>
                <a:ext cx="265075" cy="543500"/>
              </a:xfrm>
              <a:custGeom>
                <a:avLst/>
                <a:gdLst/>
                <a:ahLst/>
                <a:cxnLst/>
                <a:rect l="l" t="t" r="r" b="b"/>
                <a:pathLst>
                  <a:path w="10603" h="21740" fill="none" extrusionOk="0">
                    <a:moveTo>
                      <a:pt x="1117" y="1"/>
                    </a:moveTo>
                    <a:cubicBezTo>
                      <a:pt x="1" y="6964"/>
                      <a:pt x="2523" y="14218"/>
                      <a:pt x="10312" y="21739"/>
                    </a:cubicBezTo>
                    <a:moveTo>
                      <a:pt x="10312" y="21739"/>
                    </a:moveTo>
                    <a:cubicBezTo>
                      <a:pt x="7254" y="16160"/>
                      <a:pt x="7254" y="10312"/>
                      <a:pt x="10602" y="3616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9" name="Google Shape;139;p17"/>
              <p:cNvSpPr/>
              <p:nvPr/>
            </p:nvSpPr>
            <p:spPr>
              <a:xfrm>
                <a:off x="5296700" y="3387000"/>
                <a:ext cx="7300" cy="208700"/>
              </a:xfrm>
              <a:custGeom>
                <a:avLst/>
                <a:gdLst/>
                <a:ahLst/>
                <a:cxnLst/>
                <a:rect l="l" t="t" r="r" b="b"/>
                <a:pathLst>
                  <a:path w="292" h="8348" fill="none" extrusionOk="0">
                    <a:moveTo>
                      <a:pt x="291" y="8347"/>
                    </a:moveTo>
                    <a:lnTo>
                      <a:pt x="1" y="0"/>
                    </a:ln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17"/>
              <p:cNvSpPr/>
              <p:nvPr/>
            </p:nvSpPr>
            <p:spPr>
              <a:xfrm>
                <a:off x="5345825" y="3066150"/>
                <a:ext cx="62500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2500" h="21182" fill="none" extrusionOk="0">
                    <a:moveTo>
                      <a:pt x="558" y="1"/>
                    </a:moveTo>
                    <a:cubicBezTo>
                      <a:pt x="2210" y="6964"/>
                      <a:pt x="2500" y="14218"/>
                      <a:pt x="0" y="21181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1" name="Google Shape;141;p17"/>
              <p:cNvSpPr/>
              <p:nvPr/>
            </p:nvSpPr>
            <p:spPr>
              <a:xfrm>
                <a:off x="5373700" y="3351850"/>
                <a:ext cx="97125" cy="243850"/>
              </a:xfrm>
              <a:custGeom>
                <a:avLst/>
                <a:gdLst/>
                <a:ahLst/>
                <a:cxnLst/>
                <a:rect l="l" t="t" r="r" b="b"/>
                <a:pathLst>
                  <a:path w="3885" h="9754" fill="none" extrusionOk="0">
                    <a:moveTo>
                      <a:pt x="3884" y="0"/>
                    </a:moveTo>
                    <a:cubicBezTo>
                      <a:pt x="3884" y="3616"/>
                      <a:pt x="2211" y="6964"/>
                      <a:pt x="1" y="9753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2" name="Google Shape;142;p17"/>
              <p:cNvSpPr/>
              <p:nvPr/>
            </p:nvSpPr>
            <p:spPr>
              <a:xfrm>
                <a:off x="5408300" y="3059450"/>
                <a:ext cx="209275" cy="529550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21182" fill="none" extrusionOk="0">
                    <a:moveTo>
                      <a:pt x="5290" y="1"/>
                    </a:moveTo>
                    <a:cubicBezTo>
                      <a:pt x="8370" y="7790"/>
                      <a:pt x="6964" y="15312"/>
                      <a:pt x="1" y="21182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3" name="Google Shape;143;p17"/>
              <p:cNvSpPr/>
              <p:nvPr/>
            </p:nvSpPr>
            <p:spPr>
              <a:xfrm>
                <a:off x="5442900" y="3066150"/>
                <a:ext cx="327550" cy="515600"/>
              </a:xfrm>
              <a:custGeom>
                <a:avLst/>
                <a:gdLst/>
                <a:ahLst/>
                <a:cxnLst/>
                <a:rect l="l" t="t" r="r" b="b"/>
                <a:pathLst>
                  <a:path w="13102" h="20624" fill="none" extrusionOk="0">
                    <a:moveTo>
                      <a:pt x="1" y="20623"/>
                    </a:moveTo>
                    <a:cubicBezTo>
                      <a:pt x="7544" y="16160"/>
                      <a:pt x="12834" y="9754"/>
                      <a:pt x="13102" y="1"/>
                    </a:cubicBez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4" name="Google Shape;144;p17"/>
              <p:cNvSpPr/>
              <p:nvPr/>
            </p:nvSpPr>
            <p:spPr>
              <a:xfrm>
                <a:off x="3282975" y="3442225"/>
                <a:ext cx="2634225" cy="202575"/>
              </a:xfrm>
              <a:custGeom>
                <a:avLst/>
                <a:gdLst/>
                <a:ahLst/>
                <a:cxnLst/>
                <a:rect l="l" t="t" r="r" b="b"/>
                <a:pathLst>
                  <a:path w="105369" h="8103" fill="none" extrusionOk="0">
                    <a:moveTo>
                      <a:pt x="1" y="1"/>
                    </a:moveTo>
                    <a:lnTo>
                      <a:pt x="1" y="8102"/>
                    </a:lnTo>
                    <a:lnTo>
                      <a:pt x="105369" y="8102"/>
                    </a:lnTo>
                    <a:lnTo>
                      <a:pt x="105369" y="1"/>
                    </a:ln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5" name="Google Shape;145;p17"/>
              <p:cNvSpPr/>
              <p:nvPr/>
            </p:nvSpPr>
            <p:spPr>
              <a:xfrm>
                <a:off x="4676800" y="3644775"/>
                <a:ext cx="25" cy="111050"/>
              </a:xfrm>
              <a:custGeom>
                <a:avLst/>
                <a:gdLst/>
                <a:ahLst/>
                <a:cxnLst/>
                <a:rect l="l" t="t" r="r" b="b"/>
                <a:pathLst>
                  <a:path w="1" h="4442" fill="none" extrusionOk="0">
                    <a:moveTo>
                      <a:pt x="1" y="0"/>
                    </a:moveTo>
                    <a:lnTo>
                      <a:pt x="1" y="4442"/>
                    </a:lnTo>
                  </a:path>
                </a:pathLst>
              </a:custGeom>
              <a:noFill/>
              <a:ln w="139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6" name="Google Shape;146;p17"/>
              <p:cNvSpPr/>
              <p:nvPr/>
            </p:nvSpPr>
            <p:spPr>
              <a:xfrm>
                <a:off x="1387550" y="2704025"/>
                <a:ext cx="27900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1160" h="1" fill="none" extrusionOk="0">
                    <a:moveTo>
                      <a:pt x="0" y="1"/>
                    </a:moveTo>
                    <a:lnTo>
                      <a:pt x="11160" y="1"/>
                    </a:lnTo>
                  </a:path>
                </a:pathLst>
              </a:custGeom>
              <a:noFill/>
              <a:ln w="485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7" name="Google Shape;147;p17"/>
              <p:cNvSpPr/>
              <p:nvPr/>
            </p:nvSpPr>
            <p:spPr>
              <a:xfrm>
                <a:off x="1610725" y="2640975"/>
                <a:ext cx="104375" cy="125575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5023" extrusionOk="0">
                    <a:moveTo>
                      <a:pt x="1" y="1"/>
                    </a:moveTo>
                    <a:lnTo>
                      <a:pt x="1" y="5023"/>
                    </a:lnTo>
                    <a:lnTo>
                      <a:pt x="4174" y="2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17"/>
              <p:cNvSpPr/>
              <p:nvPr/>
            </p:nvSpPr>
            <p:spPr>
              <a:xfrm>
                <a:off x="2955450" y="2704025"/>
                <a:ext cx="271750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870" h="1" fill="none" extrusionOk="0">
                    <a:moveTo>
                      <a:pt x="0" y="1"/>
                    </a:moveTo>
                    <a:lnTo>
                      <a:pt x="10870" y="1"/>
                    </a:lnTo>
                  </a:path>
                </a:pathLst>
              </a:custGeom>
              <a:noFill/>
              <a:ln w="485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9" name="Google Shape;149;p17"/>
              <p:cNvSpPr/>
              <p:nvPr/>
            </p:nvSpPr>
            <p:spPr>
              <a:xfrm>
                <a:off x="3171375" y="2640975"/>
                <a:ext cx="104925" cy="1255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023" extrusionOk="0">
                    <a:moveTo>
                      <a:pt x="1" y="1"/>
                    </a:moveTo>
                    <a:lnTo>
                      <a:pt x="1" y="5023"/>
                    </a:lnTo>
                    <a:lnTo>
                      <a:pt x="4197" y="2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0" name="Google Shape;150;p17"/>
              <p:cNvSpPr/>
              <p:nvPr/>
            </p:nvSpPr>
            <p:spPr>
              <a:xfrm>
                <a:off x="4467550" y="2704025"/>
                <a:ext cx="27177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0871" h="1" fill="none" extrusionOk="0">
                    <a:moveTo>
                      <a:pt x="1" y="1"/>
                    </a:moveTo>
                    <a:lnTo>
                      <a:pt x="10870" y="1"/>
                    </a:lnTo>
                  </a:path>
                </a:pathLst>
              </a:custGeom>
              <a:noFill/>
              <a:ln w="485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17"/>
              <p:cNvSpPr/>
              <p:nvPr/>
            </p:nvSpPr>
            <p:spPr>
              <a:xfrm>
                <a:off x="4683500" y="2640975"/>
                <a:ext cx="104925" cy="125575"/>
              </a:xfrm>
              <a:custGeom>
                <a:avLst/>
                <a:gdLst/>
                <a:ahLst/>
                <a:cxnLst/>
                <a:rect l="l" t="t" r="r" b="b"/>
                <a:pathLst>
                  <a:path w="4197" h="5023" extrusionOk="0">
                    <a:moveTo>
                      <a:pt x="0" y="1"/>
                    </a:moveTo>
                    <a:lnTo>
                      <a:pt x="0" y="5023"/>
                    </a:lnTo>
                    <a:lnTo>
                      <a:pt x="4196" y="25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152;p17"/>
              <p:cNvSpPr/>
              <p:nvPr/>
            </p:nvSpPr>
            <p:spPr>
              <a:xfrm>
                <a:off x="5931125" y="2230325"/>
                <a:ext cx="271750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10870" h="2500" fill="none" extrusionOk="0">
                    <a:moveTo>
                      <a:pt x="1" y="2500"/>
                    </a:moveTo>
                    <a:lnTo>
                      <a:pt x="10870" y="0"/>
                    </a:lnTo>
                  </a:path>
                </a:pathLst>
              </a:custGeom>
              <a:noFill/>
              <a:ln w="485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3" name="Google Shape;153;p17"/>
              <p:cNvSpPr/>
              <p:nvPr/>
            </p:nvSpPr>
            <p:spPr>
              <a:xfrm>
                <a:off x="6133125" y="2181225"/>
                <a:ext cx="118300" cy="125550"/>
              </a:xfrm>
              <a:custGeom>
                <a:avLst/>
                <a:gdLst/>
                <a:ahLst/>
                <a:cxnLst/>
                <a:rect l="l" t="t" r="r" b="b"/>
                <a:pathLst>
                  <a:path w="4732" h="5022" extrusionOk="0">
                    <a:moveTo>
                      <a:pt x="0" y="0"/>
                    </a:moveTo>
                    <a:lnTo>
                      <a:pt x="1116" y="5022"/>
                    </a:lnTo>
                    <a:lnTo>
                      <a:pt x="4732" y="16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4" name="Google Shape;154;p17"/>
              <p:cNvSpPr/>
              <p:nvPr/>
            </p:nvSpPr>
            <p:spPr>
              <a:xfrm>
                <a:off x="5972425" y="3261450"/>
                <a:ext cx="2650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10602" h="2233" fill="none" extrusionOk="0">
                    <a:moveTo>
                      <a:pt x="0" y="0"/>
                    </a:moveTo>
                    <a:lnTo>
                      <a:pt x="10602" y="2232"/>
                    </a:lnTo>
                  </a:path>
                </a:pathLst>
              </a:custGeom>
              <a:noFill/>
              <a:ln w="48550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5" name="Google Shape;155;p17"/>
              <p:cNvSpPr/>
              <p:nvPr/>
            </p:nvSpPr>
            <p:spPr>
              <a:xfrm>
                <a:off x="6174975" y="3247500"/>
                <a:ext cx="111050" cy="118300"/>
              </a:xfrm>
              <a:custGeom>
                <a:avLst/>
                <a:gdLst/>
                <a:ahLst/>
                <a:cxnLst/>
                <a:rect l="l" t="t" r="r" b="b"/>
                <a:pathLst>
                  <a:path w="4442" h="4732" extrusionOk="0">
                    <a:moveTo>
                      <a:pt x="826" y="0"/>
                    </a:moveTo>
                    <a:lnTo>
                      <a:pt x="0" y="4732"/>
                    </a:lnTo>
                    <a:lnTo>
                      <a:pt x="4442" y="33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6" name="Google Shape;156;p17"/>
              <p:cNvSpPr/>
              <p:nvPr/>
            </p:nvSpPr>
            <p:spPr>
              <a:xfrm>
                <a:off x="3575925" y="2696775"/>
                <a:ext cx="689675" cy="327550"/>
              </a:xfrm>
              <a:custGeom>
                <a:avLst/>
                <a:gdLst/>
                <a:ahLst/>
                <a:cxnLst/>
                <a:rect l="l" t="t" r="r" b="b"/>
                <a:pathLst>
                  <a:path w="27587" h="13102" extrusionOk="0">
                    <a:moveTo>
                      <a:pt x="16159" y="5022"/>
                    </a:moveTo>
                    <a:cubicBezTo>
                      <a:pt x="12543" y="4197"/>
                      <a:pt x="8347" y="4755"/>
                      <a:pt x="4174" y="4755"/>
                    </a:cubicBezTo>
                    <a:cubicBezTo>
                      <a:pt x="826" y="4197"/>
                      <a:pt x="268" y="1117"/>
                      <a:pt x="4442" y="291"/>
                    </a:cubicBezTo>
                    <a:cubicBezTo>
                      <a:pt x="8905" y="1"/>
                      <a:pt x="13101" y="1407"/>
                      <a:pt x="16985" y="3349"/>
                    </a:cubicBezTo>
                    <a:cubicBezTo>
                      <a:pt x="18101" y="3349"/>
                      <a:pt x="19507" y="3349"/>
                      <a:pt x="20891" y="2523"/>
                    </a:cubicBezTo>
                    <a:cubicBezTo>
                      <a:pt x="23971" y="1"/>
                      <a:pt x="25913" y="291"/>
                      <a:pt x="26738" y="2791"/>
                    </a:cubicBezTo>
                    <a:cubicBezTo>
                      <a:pt x="27586" y="5871"/>
                      <a:pt x="25913" y="5871"/>
                      <a:pt x="23681" y="5022"/>
                    </a:cubicBezTo>
                    <a:cubicBezTo>
                      <a:pt x="19775" y="4464"/>
                      <a:pt x="19507" y="8370"/>
                      <a:pt x="23413" y="8080"/>
                    </a:cubicBezTo>
                    <a:cubicBezTo>
                      <a:pt x="25913" y="7254"/>
                      <a:pt x="27296" y="7254"/>
                      <a:pt x="26471" y="10312"/>
                    </a:cubicBezTo>
                    <a:cubicBezTo>
                      <a:pt x="25645" y="12834"/>
                      <a:pt x="23681" y="13102"/>
                      <a:pt x="20623" y="10312"/>
                    </a:cubicBezTo>
                    <a:cubicBezTo>
                      <a:pt x="19217" y="9486"/>
                      <a:pt x="17833" y="9486"/>
                      <a:pt x="16717" y="9486"/>
                    </a:cubicBezTo>
                    <a:cubicBezTo>
                      <a:pt x="12811" y="11428"/>
                      <a:pt x="8638" y="12544"/>
                      <a:pt x="4174" y="11986"/>
                    </a:cubicBezTo>
                    <a:cubicBezTo>
                      <a:pt x="0" y="11160"/>
                      <a:pt x="558" y="8370"/>
                      <a:pt x="3884" y="7812"/>
                    </a:cubicBezTo>
                    <a:cubicBezTo>
                      <a:pt x="8080" y="8080"/>
                      <a:pt x="12253" y="8370"/>
                      <a:pt x="16159" y="7812"/>
                    </a:cubicBezTo>
                    <a:cubicBezTo>
                      <a:pt x="18391" y="7812"/>
                      <a:pt x="18391" y="5022"/>
                      <a:pt x="16159" y="5022"/>
                    </a:cubicBezTo>
                    <a:close/>
                  </a:path>
                </a:pathLst>
              </a:custGeom>
              <a:solidFill>
                <a:srgbClr val="329BEA"/>
              </a:solidFill>
              <a:ln w="9525" cap="flat" cmpd="sng">
                <a:solidFill>
                  <a:schemeClr val="dk1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7" name="Google Shape;157;p17"/>
              <p:cNvSpPr/>
              <p:nvPr/>
            </p:nvSpPr>
            <p:spPr>
              <a:xfrm>
                <a:off x="3401275" y="2390450"/>
                <a:ext cx="690225" cy="320300"/>
              </a:xfrm>
              <a:custGeom>
                <a:avLst/>
                <a:gdLst/>
                <a:ahLst/>
                <a:cxnLst/>
                <a:rect l="l" t="t" r="r" b="b"/>
                <a:pathLst>
                  <a:path w="27609" h="12812" extrusionOk="0">
                    <a:moveTo>
                      <a:pt x="16182" y="5022"/>
                    </a:moveTo>
                    <a:cubicBezTo>
                      <a:pt x="12544" y="4174"/>
                      <a:pt x="8370" y="4464"/>
                      <a:pt x="4196" y="4732"/>
                    </a:cubicBezTo>
                    <a:cubicBezTo>
                      <a:pt x="848" y="4174"/>
                      <a:pt x="290" y="1117"/>
                      <a:pt x="4464" y="268"/>
                    </a:cubicBezTo>
                    <a:cubicBezTo>
                      <a:pt x="9218" y="1"/>
                      <a:pt x="13102" y="1384"/>
                      <a:pt x="17007" y="3348"/>
                    </a:cubicBezTo>
                    <a:cubicBezTo>
                      <a:pt x="18123" y="3348"/>
                      <a:pt x="19529" y="3348"/>
                      <a:pt x="20913" y="2500"/>
                    </a:cubicBezTo>
                    <a:cubicBezTo>
                      <a:pt x="23971" y="1"/>
                      <a:pt x="25935" y="1"/>
                      <a:pt x="26761" y="2790"/>
                    </a:cubicBezTo>
                    <a:cubicBezTo>
                      <a:pt x="27609" y="5848"/>
                      <a:pt x="25935" y="5848"/>
                      <a:pt x="23703" y="5022"/>
                    </a:cubicBezTo>
                    <a:cubicBezTo>
                      <a:pt x="19797" y="4464"/>
                      <a:pt x="19529" y="8348"/>
                      <a:pt x="23413" y="8080"/>
                    </a:cubicBezTo>
                    <a:cubicBezTo>
                      <a:pt x="25935" y="6964"/>
                      <a:pt x="27319" y="7232"/>
                      <a:pt x="26493" y="10312"/>
                    </a:cubicBezTo>
                    <a:cubicBezTo>
                      <a:pt x="25645" y="12812"/>
                      <a:pt x="23703" y="12812"/>
                      <a:pt x="20645" y="10312"/>
                    </a:cubicBezTo>
                    <a:cubicBezTo>
                      <a:pt x="19239" y="9464"/>
                      <a:pt x="17856" y="9464"/>
                      <a:pt x="16740" y="9464"/>
                    </a:cubicBezTo>
                    <a:cubicBezTo>
                      <a:pt x="12834" y="11428"/>
                      <a:pt x="8660" y="12544"/>
                      <a:pt x="4196" y="11986"/>
                    </a:cubicBezTo>
                    <a:cubicBezTo>
                      <a:pt x="0" y="11138"/>
                      <a:pt x="558" y="8348"/>
                      <a:pt x="3906" y="7790"/>
                    </a:cubicBezTo>
                    <a:cubicBezTo>
                      <a:pt x="8102" y="8080"/>
                      <a:pt x="12276" y="8348"/>
                      <a:pt x="16182" y="7790"/>
                    </a:cubicBezTo>
                    <a:cubicBezTo>
                      <a:pt x="18414" y="7790"/>
                      <a:pt x="18414" y="5022"/>
                      <a:pt x="16182" y="5022"/>
                    </a:cubicBezTo>
                    <a:close/>
                  </a:path>
                </a:pathLst>
              </a:custGeom>
              <a:solidFill>
                <a:srgbClr val="FF005E"/>
              </a:solidFill>
              <a:ln w="9525" cap="flat" cmpd="sng">
                <a:solidFill>
                  <a:srgbClr val="FFFFFF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17"/>
              <p:cNvSpPr/>
              <p:nvPr/>
            </p:nvSpPr>
            <p:spPr>
              <a:xfrm>
                <a:off x="4788400" y="2083575"/>
                <a:ext cx="578075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23123" h="22029" extrusionOk="0">
                    <a:moveTo>
                      <a:pt x="21449" y="16181"/>
                    </a:moveTo>
                    <a:cubicBezTo>
                      <a:pt x="18101" y="11985"/>
                      <a:pt x="13927" y="8080"/>
                      <a:pt x="8906" y="4464"/>
                    </a:cubicBezTo>
                    <a:cubicBezTo>
                      <a:pt x="6116" y="1674"/>
                      <a:pt x="6116" y="0"/>
                      <a:pt x="2768" y="2522"/>
                    </a:cubicBezTo>
                    <a:cubicBezTo>
                      <a:pt x="0" y="5312"/>
                      <a:pt x="2500" y="7254"/>
                      <a:pt x="5848" y="7254"/>
                    </a:cubicBezTo>
                    <a:cubicBezTo>
                      <a:pt x="7790" y="7254"/>
                      <a:pt x="9196" y="8928"/>
                      <a:pt x="11696" y="12834"/>
                    </a:cubicBezTo>
                    <a:cubicBezTo>
                      <a:pt x="13369" y="15065"/>
                      <a:pt x="15311" y="17297"/>
                      <a:pt x="16985" y="19239"/>
                    </a:cubicBezTo>
                    <a:cubicBezTo>
                      <a:pt x="20065" y="22029"/>
                      <a:pt x="23123" y="19239"/>
                      <a:pt x="21449" y="16181"/>
                    </a:cubicBezTo>
                    <a:close/>
                  </a:path>
                </a:pathLst>
              </a:custGeom>
              <a:solidFill>
                <a:srgbClr val="329BEA"/>
              </a:solidFill>
              <a:ln w="9525" cap="flat" cmpd="sng">
                <a:solidFill>
                  <a:schemeClr val="dk1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9" name="Google Shape;159;p17"/>
              <p:cNvSpPr/>
              <p:nvPr/>
            </p:nvSpPr>
            <p:spPr>
              <a:xfrm>
                <a:off x="5338550" y="2111475"/>
                <a:ext cx="501650" cy="613225"/>
              </a:xfrm>
              <a:custGeom>
                <a:avLst/>
                <a:gdLst/>
                <a:ahLst/>
                <a:cxnLst/>
                <a:rect l="l" t="t" r="r" b="b"/>
                <a:pathLst>
                  <a:path w="20066" h="24529" extrusionOk="0">
                    <a:moveTo>
                      <a:pt x="1407" y="18949"/>
                    </a:moveTo>
                    <a:cubicBezTo>
                      <a:pt x="3617" y="14217"/>
                      <a:pt x="6964" y="9754"/>
                      <a:pt x="10870" y="5022"/>
                    </a:cubicBezTo>
                    <a:cubicBezTo>
                      <a:pt x="13102" y="1674"/>
                      <a:pt x="13102" y="0"/>
                      <a:pt x="16718" y="1674"/>
                    </a:cubicBezTo>
                    <a:cubicBezTo>
                      <a:pt x="20066" y="3906"/>
                      <a:pt x="17834" y="6428"/>
                      <a:pt x="14486" y="7254"/>
                    </a:cubicBezTo>
                    <a:cubicBezTo>
                      <a:pt x="12834" y="7254"/>
                      <a:pt x="11718" y="9486"/>
                      <a:pt x="10044" y="13659"/>
                    </a:cubicBezTo>
                    <a:cubicBezTo>
                      <a:pt x="8638" y="16181"/>
                      <a:pt x="7522" y="18681"/>
                      <a:pt x="6139" y="21181"/>
                    </a:cubicBezTo>
                    <a:cubicBezTo>
                      <a:pt x="3617" y="24529"/>
                      <a:pt x="1" y="22587"/>
                      <a:pt x="1407" y="18949"/>
                    </a:cubicBezTo>
                    <a:close/>
                  </a:path>
                </a:pathLst>
              </a:custGeom>
              <a:solidFill>
                <a:srgbClr val="FF005E"/>
              </a:solidFill>
              <a:ln w="9525" cap="flat" cmpd="sng">
                <a:solidFill>
                  <a:schemeClr val="dk1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0" name="Google Shape;160;p17"/>
              <p:cNvSpPr/>
              <p:nvPr/>
            </p:nvSpPr>
            <p:spPr>
              <a:xfrm>
                <a:off x="5136575" y="2682825"/>
                <a:ext cx="633875" cy="487700"/>
              </a:xfrm>
              <a:custGeom>
                <a:avLst/>
                <a:gdLst/>
                <a:ahLst/>
                <a:cxnLst/>
                <a:rect l="l" t="t" r="r" b="b"/>
                <a:pathLst>
                  <a:path w="25355" h="19508" extrusionOk="0">
                    <a:moveTo>
                      <a:pt x="2500" y="6138"/>
                    </a:moveTo>
                    <a:cubicBezTo>
                      <a:pt x="6138" y="9754"/>
                      <a:pt x="11138" y="12834"/>
                      <a:pt x="16449" y="15624"/>
                    </a:cubicBezTo>
                    <a:cubicBezTo>
                      <a:pt x="19797" y="18124"/>
                      <a:pt x="20065" y="19507"/>
                      <a:pt x="22855" y="16740"/>
                    </a:cubicBezTo>
                    <a:cubicBezTo>
                      <a:pt x="25355" y="13660"/>
                      <a:pt x="22565" y="11986"/>
                      <a:pt x="19239" y="12544"/>
                    </a:cubicBezTo>
                    <a:cubicBezTo>
                      <a:pt x="17275" y="12834"/>
                      <a:pt x="15601" y="11428"/>
                      <a:pt x="12544" y="7812"/>
                    </a:cubicBezTo>
                    <a:cubicBezTo>
                      <a:pt x="10312" y="6138"/>
                      <a:pt x="8370" y="4197"/>
                      <a:pt x="6138" y="2233"/>
                    </a:cubicBezTo>
                    <a:cubicBezTo>
                      <a:pt x="2790" y="1"/>
                      <a:pt x="0" y="3349"/>
                      <a:pt x="2500" y="6138"/>
                    </a:cubicBezTo>
                    <a:close/>
                  </a:path>
                </a:pathLst>
              </a:custGeom>
              <a:solidFill>
                <a:srgbClr val="329BEA"/>
              </a:solidFill>
              <a:ln w="9525" cap="flat" cmpd="sng">
                <a:solidFill>
                  <a:schemeClr val="dk1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17"/>
              <p:cNvSpPr/>
              <p:nvPr/>
            </p:nvSpPr>
            <p:spPr>
              <a:xfrm>
                <a:off x="4913375" y="2815625"/>
                <a:ext cx="453100" cy="647825"/>
              </a:xfrm>
              <a:custGeom>
                <a:avLst/>
                <a:gdLst/>
                <a:ahLst/>
                <a:cxnLst/>
                <a:rect l="l" t="t" r="r" b="b"/>
                <a:pathLst>
                  <a:path w="18124" h="25913" extrusionOk="0">
                    <a:moveTo>
                      <a:pt x="12276" y="23413"/>
                    </a:moveTo>
                    <a:cubicBezTo>
                      <a:pt x="8928" y="19217"/>
                      <a:pt x="6139" y="14486"/>
                      <a:pt x="3639" y="8906"/>
                    </a:cubicBezTo>
                    <a:cubicBezTo>
                      <a:pt x="1407" y="5290"/>
                      <a:pt x="1" y="4732"/>
                      <a:pt x="3081" y="2210"/>
                    </a:cubicBezTo>
                    <a:cubicBezTo>
                      <a:pt x="6429" y="1"/>
                      <a:pt x="7812" y="3058"/>
                      <a:pt x="6987" y="6406"/>
                    </a:cubicBezTo>
                    <a:cubicBezTo>
                      <a:pt x="6429" y="8080"/>
                      <a:pt x="7812" y="10022"/>
                      <a:pt x="11160" y="13079"/>
                    </a:cubicBezTo>
                    <a:lnTo>
                      <a:pt x="16182" y="19775"/>
                    </a:lnTo>
                    <a:cubicBezTo>
                      <a:pt x="18124" y="23681"/>
                      <a:pt x="14776" y="25913"/>
                      <a:pt x="12276" y="23413"/>
                    </a:cubicBezTo>
                    <a:close/>
                  </a:path>
                </a:pathLst>
              </a:custGeom>
              <a:solidFill>
                <a:srgbClr val="FF005E"/>
              </a:solidFill>
              <a:ln w="9525" cap="flat" cmpd="sng">
                <a:solidFill>
                  <a:schemeClr val="dk1"/>
                </a:solidFill>
                <a:prstDash val="solid"/>
                <a:miter lim="22319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2" name="Google Shape;162;p17"/>
            <p:cNvSpPr txBox="1"/>
            <p:nvPr/>
          </p:nvSpPr>
          <p:spPr>
            <a:xfrm>
              <a:off x="1414125" y="3175250"/>
              <a:ext cx="1379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DNA REPLICATION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3" name="Google Shape;163;p17"/>
            <p:cNvSpPr txBox="1"/>
            <p:nvPr/>
          </p:nvSpPr>
          <p:spPr>
            <a:xfrm>
              <a:off x="4871900" y="3735400"/>
              <a:ext cx="1379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MITOSIS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  <p:sp>
          <p:nvSpPr>
            <p:cNvPr id="164" name="Google Shape;164;p17"/>
            <p:cNvSpPr txBox="1"/>
            <p:nvPr/>
          </p:nvSpPr>
          <p:spPr>
            <a:xfrm>
              <a:off x="7201850" y="2579538"/>
              <a:ext cx="1379400" cy="338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1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2X </a:t>
              </a:r>
              <a:r>
                <a:rPr lang="en" sz="1000">
                  <a:solidFill>
                    <a:schemeClr val="dk1"/>
                  </a:solidFill>
                  <a:latin typeface="Kalam"/>
                  <a:ea typeface="Kalam"/>
                  <a:cs typeface="Kalam"/>
                  <a:sym typeface="Kalam"/>
                </a:rPr>
                <a:t>DIPLOID CELLS</a:t>
              </a:r>
              <a:endParaRPr sz="1000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endParaRPr>
            </a:p>
          </p:txBody>
        </p:sp>
      </p:grpSp>
      <p:sp>
        <p:nvSpPr>
          <p:cNvPr id="165" name="Google Shape;165;p17"/>
          <p:cNvSpPr txBox="1"/>
          <p:nvPr/>
        </p:nvSpPr>
        <p:spPr>
          <a:xfrm>
            <a:off x="1670100" y="494500"/>
            <a:ext cx="5803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Mitosis begins with a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single parent cell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and leads to the production of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2 genetically identical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offspring.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C955F483-C747-A92F-F828-950FBE39896C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F30BF907-7B2C-EA4C-7F1E-B3B7C3AF5327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5F8145-C3A3-3E16-8DF4-59E5C12765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C45AB1C-2CB1-792D-2F98-94E49FC4AC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18"/>
          <p:cNvPicPr preferRelativeResize="0"/>
          <p:nvPr/>
        </p:nvPicPr>
        <p:blipFill rotWithShape="1">
          <a:blip r:embed="rId3">
            <a:alphaModFix/>
          </a:blip>
          <a:srcRect r="36716" b="10434"/>
          <a:stretch/>
        </p:blipFill>
        <p:spPr>
          <a:xfrm>
            <a:off x="0" y="0"/>
            <a:ext cx="5786574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1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6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cxnSp>
        <p:nvCxnSpPr>
          <p:cNvPr id="172" name="Google Shape;172;p18"/>
          <p:cNvCxnSpPr/>
          <p:nvPr/>
        </p:nvCxnSpPr>
        <p:spPr>
          <a:xfrm>
            <a:off x="5786575" y="-8700"/>
            <a:ext cx="0" cy="5160900"/>
          </a:xfrm>
          <a:prstGeom prst="straightConnector1">
            <a:avLst/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3" name="Google Shape;173;p18"/>
          <p:cNvSpPr txBox="1"/>
          <p:nvPr/>
        </p:nvSpPr>
        <p:spPr>
          <a:xfrm>
            <a:off x="6298425" y="2156100"/>
            <a:ext cx="24465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During mitosis, chromosomes will be </a:t>
            </a:r>
            <a:r>
              <a:rPr lang="en" b="1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pulled apart </a:t>
            </a:r>
            <a:r>
              <a:rPr lang="en">
                <a:solidFill>
                  <a:schemeClr val="dk1"/>
                </a:solidFill>
                <a:latin typeface="Cambria"/>
                <a:ea typeface="Cambria"/>
                <a:cs typeface="Cambria"/>
                <a:sym typeface="Cambria"/>
              </a:rPr>
              <a:t>to the poles of the cell.</a:t>
            </a:r>
            <a:endParaRPr>
              <a:solidFill>
                <a:schemeClr val="dk1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376AD269-626B-8F87-789B-49270EF985B5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9B1ABF8F-5AA4-A29C-F4CE-2B88749D3713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FE21A2B-5A36-23AB-89F8-127B2B1E1C6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04355A-1778-B221-926C-A15114BD80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Meiosis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79" name="Google Shape;179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Specification Point 3.30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4A86E8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4A86E8"/>
                </a:solidFill>
                <a:latin typeface="Cambria"/>
                <a:ea typeface="Cambria"/>
                <a:cs typeface="Cambria"/>
                <a:sym typeface="Cambria"/>
              </a:rPr>
              <a:t>Understand how division of a cell by meiosis produces four cells, each with half the number of chromosomes, and that this results in the formation of genetically different haploid gametes.</a:t>
            </a:r>
            <a:endParaRPr>
              <a:solidFill>
                <a:srgbClr val="4A86E8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Meiosis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is another form of cell division.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purpose of meiosis is to produce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gametes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Gametes have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half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number of chromosomes of a body cell.	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Gametes are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haploid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When fertilization occurs, the nuclei of the male gamete (sperm) and the female gamete (egg) will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fuse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new offspring (zygote) will have a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diploid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nucleus.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0" name="Google Shape;180;p1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7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53599EA7-5ACD-49C7-8983-8EE528B911B9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5411A652-BCF5-465D-F22F-F0E0F31F959D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7671BD-1980-B693-CC59-E82FA2A25E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BCD402D-73AC-F16E-FF90-7E8AC8E2CEC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Meiosis</a:t>
            </a:r>
            <a:endParaRPr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2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6" name="Google Shape;186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Meiosis begins with a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single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parent cell.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This cell is diploid, with 46 chromosomes.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The cell makes a copy of each chromosome and then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divides twice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Meiosis produces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four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non-identical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daughter cells.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Each daughter cell is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haploid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, with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one set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 of chromosomes.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Meiosis creates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genetic variation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400"/>
              <a:buFont typeface="Cambria"/>
              <a:buChar char="○"/>
            </a:pP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During meiosis, the genes on chromosomes are shuffled into </a:t>
            </a:r>
            <a:r>
              <a:rPr lang="en" b="1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new combinations</a:t>
            </a:r>
            <a:r>
              <a:rPr lang="en">
                <a:solidFill>
                  <a:srgbClr val="B7B7B7"/>
                </a:solidFill>
                <a:latin typeface="Cambria"/>
                <a:ea typeface="Cambria"/>
                <a:cs typeface="Cambria"/>
                <a:sym typeface="Cambria"/>
              </a:rPr>
              <a:t>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800"/>
              <a:buFont typeface="Cambria"/>
              <a:buChar char="●"/>
            </a:pPr>
            <a:r>
              <a:rPr lang="en" u="sng">
                <a:solidFill>
                  <a:schemeClr val="accent5"/>
                </a:solidFill>
                <a:latin typeface="Cambria"/>
                <a:ea typeface="Cambria"/>
                <a:cs typeface="Cambria"/>
                <a:sym typeface="Cambri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Meiosis video.</a:t>
            </a: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>
              <a:solidFill>
                <a:srgbClr val="B7B7B7"/>
              </a:solidFill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187" name="Google Shape;187;p2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8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F0854214-3B99-3050-5BFA-1A45E9455C80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8A3CC040-45F2-CC98-470A-B14513964AC1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134E0A-9531-DF03-2349-810B80BE92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65FCD0B-A85E-6385-FE4C-3F56885F838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EFEF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>
                <a:latin typeface="Cambria"/>
                <a:ea typeface="Cambria"/>
                <a:cs typeface="Cambria"/>
                <a:sym typeface="Cambria"/>
              </a:rPr>
              <a:t>9</a:t>
            </a:fld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grpSp>
        <p:nvGrpSpPr>
          <p:cNvPr id="193" name="Google Shape;193;p21"/>
          <p:cNvGrpSpPr/>
          <p:nvPr/>
        </p:nvGrpSpPr>
        <p:grpSpPr>
          <a:xfrm>
            <a:off x="518475" y="1198125"/>
            <a:ext cx="7953975" cy="3577909"/>
            <a:chOff x="306675" y="1288800"/>
            <a:chExt cx="6916500" cy="3111225"/>
          </a:xfrm>
        </p:grpSpPr>
        <p:sp>
          <p:nvSpPr>
            <p:cNvPr id="194" name="Google Shape;194;p21"/>
            <p:cNvSpPr/>
            <p:nvPr/>
          </p:nvSpPr>
          <p:spPr>
            <a:xfrm>
              <a:off x="306675" y="2471600"/>
              <a:ext cx="745650" cy="745625"/>
            </a:xfrm>
            <a:custGeom>
              <a:avLst/>
              <a:gdLst/>
              <a:ahLst/>
              <a:cxnLst/>
              <a:rect l="l" t="t" r="r" b="b"/>
              <a:pathLst>
                <a:path w="29826" h="29825" extrusionOk="0">
                  <a:moveTo>
                    <a:pt x="14913" y="0"/>
                  </a:moveTo>
                  <a:cubicBezTo>
                    <a:pt x="6678" y="0"/>
                    <a:pt x="1" y="6678"/>
                    <a:pt x="1" y="14913"/>
                  </a:cubicBezTo>
                  <a:cubicBezTo>
                    <a:pt x="1" y="23148"/>
                    <a:pt x="6678" y="29825"/>
                    <a:pt x="14913" y="29825"/>
                  </a:cubicBezTo>
                  <a:cubicBezTo>
                    <a:pt x="23148" y="29825"/>
                    <a:pt x="29826" y="23148"/>
                    <a:pt x="29826" y="14913"/>
                  </a:cubicBezTo>
                  <a:cubicBezTo>
                    <a:pt x="29826" y="6678"/>
                    <a:pt x="23148" y="0"/>
                    <a:pt x="14913" y="0"/>
                  </a:cubicBezTo>
                  <a:close/>
                </a:path>
              </a:pathLst>
            </a:custGeom>
            <a:solidFill>
              <a:srgbClr val="E0E0E0"/>
            </a:solidFill>
            <a:ln w="40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1"/>
            <p:cNvSpPr/>
            <p:nvPr/>
          </p:nvSpPr>
          <p:spPr>
            <a:xfrm>
              <a:off x="6477525" y="1288800"/>
              <a:ext cx="745650" cy="745650"/>
            </a:xfrm>
            <a:custGeom>
              <a:avLst/>
              <a:gdLst/>
              <a:ahLst/>
              <a:cxnLst/>
              <a:rect l="l" t="t" r="r" b="b"/>
              <a:pathLst>
                <a:path w="29826" h="29826" extrusionOk="0">
                  <a:moveTo>
                    <a:pt x="14913" y="1"/>
                  </a:moveTo>
                  <a:cubicBezTo>
                    <a:pt x="6678" y="1"/>
                    <a:pt x="1" y="6678"/>
                    <a:pt x="1" y="14913"/>
                  </a:cubicBezTo>
                  <a:cubicBezTo>
                    <a:pt x="1" y="23148"/>
                    <a:pt x="6678" y="29825"/>
                    <a:pt x="14913" y="29825"/>
                  </a:cubicBezTo>
                  <a:cubicBezTo>
                    <a:pt x="23148" y="29825"/>
                    <a:pt x="29826" y="23148"/>
                    <a:pt x="29826" y="14913"/>
                  </a:cubicBezTo>
                  <a:cubicBezTo>
                    <a:pt x="29826" y="6678"/>
                    <a:pt x="23148" y="1"/>
                    <a:pt x="14913" y="1"/>
                  </a:cubicBezTo>
                  <a:close/>
                </a:path>
              </a:pathLst>
            </a:custGeom>
            <a:solidFill>
              <a:srgbClr val="E0E0E0"/>
            </a:solidFill>
            <a:ln w="40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1"/>
            <p:cNvSpPr/>
            <p:nvPr/>
          </p:nvSpPr>
          <p:spPr>
            <a:xfrm>
              <a:off x="6477525" y="2077400"/>
              <a:ext cx="745650" cy="745625"/>
            </a:xfrm>
            <a:custGeom>
              <a:avLst/>
              <a:gdLst/>
              <a:ahLst/>
              <a:cxnLst/>
              <a:rect l="l" t="t" r="r" b="b"/>
              <a:pathLst>
                <a:path w="29826" h="29825" extrusionOk="0">
                  <a:moveTo>
                    <a:pt x="14913" y="0"/>
                  </a:moveTo>
                  <a:cubicBezTo>
                    <a:pt x="6678" y="0"/>
                    <a:pt x="1" y="6677"/>
                    <a:pt x="1" y="14913"/>
                  </a:cubicBezTo>
                  <a:cubicBezTo>
                    <a:pt x="1" y="23148"/>
                    <a:pt x="6678" y="29825"/>
                    <a:pt x="14913" y="29825"/>
                  </a:cubicBezTo>
                  <a:cubicBezTo>
                    <a:pt x="23148" y="29825"/>
                    <a:pt x="29826" y="23148"/>
                    <a:pt x="29826" y="14913"/>
                  </a:cubicBezTo>
                  <a:cubicBezTo>
                    <a:pt x="29826" y="6677"/>
                    <a:pt x="23148" y="0"/>
                    <a:pt x="14913" y="0"/>
                  </a:cubicBezTo>
                  <a:close/>
                </a:path>
              </a:pathLst>
            </a:custGeom>
            <a:solidFill>
              <a:srgbClr val="E0E0E0"/>
            </a:solidFill>
            <a:ln w="40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1"/>
            <p:cNvSpPr/>
            <p:nvPr/>
          </p:nvSpPr>
          <p:spPr>
            <a:xfrm>
              <a:off x="6477525" y="2865800"/>
              <a:ext cx="745650" cy="745650"/>
            </a:xfrm>
            <a:custGeom>
              <a:avLst/>
              <a:gdLst/>
              <a:ahLst/>
              <a:cxnLst/>
              <a:rect l="l" t="t" r="r" b="b"/>
              <a:pathLst>
                <a:path w="29826" h="29826" extrusionOk="0">
                  <a:moveTo>
                    <a:pt x="14913" y="0"/>
                  </a:moveTo>
                  <a:cubicBezTo>
                    <a:pt x="6678" y="0"/>
                    <a:pt x="1" y="6678"/>
                    <a:pt x="1" y="14913"/>
                  </a:cubicBezTo>
                  <a:cubicBezTo>
                    <a:pt x="1" y="23148"/>
                    <a:pt x="6678" y="29825"/>
                    <a:pt x="14913" y="29825"/>
                  </a:cubicBezTo>
                  <a:cubicBezTo>
                    <a:pt x="23148" y="29825"/>
                    <a:pt x="29826" y="23148"/>
                    <a:pt x="29826" y="14913"/>
                  </a:cubicBezTo>
                  <a:cubicBezTo>
                    <a:pt x="29826" y="6678"/>
                    <a:pt x="23148" y="0"/>
                    <a:pt x="14913" y="0"/>
                  </a:cubicBezTo>
                  <a:close/>
                </a:path>
              </a:pathLst>
            </a:custGeom>
            <a:solidFill>
              <a:srgbClr val="E0E0E0"/>
            </a:solidFill>
            <a:ln w="40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1"/>
            <p:cNvSpPr/>
            <p:nvPr/>
          </p:nvSpPr>
          <p:spPr>
            <a:xfrm>
              <a:off x="6477525" y="3654375"/>
              <a:ext cx="745650" cy="745650"/>
            </a:xfrm>
            <a:custGeom>
              <a:avLst/>
              <a:gdLst/>
              <a:ahLst/>
              <a:cxnLst/>
              <a:rect l="l" t="t" r="r" b="b"/>
              <a:pathLst>
                <a:path w="29826" h="29826" extrusionOk="0">
                  <a:moveTo>
                    <a:pt x="14913" y="1"/>
                  </a:moveTo>
                  <a:cubicBezTo>
                    <a:pt x="6678" y="1"/>
                    <a:pt x="1" y="6678"/>
                    <a:pt x="1" y="14913"/>
                  </a:cubicBezTo>
                  <a:cubicBezTo>
                    <a:pt x="1" y="23148"/>
                    <a:pt x="6678" y="29825"/>
                    <a:pt x="14913" y="29825"/>
                  </a:cubicBezTo>
                  <a:cubicBezTo>
                    <a:pt x="23148" y="29825"/>
                    <a:pt x="29826" y="23148"/>
                    <a:pt x="29826" y="14913"/>
                  </a:cubicBezTo>
                  <a:cubicBezTo>
                    <a:pt x="29826" y="6678"/>
                    <a:pt x="23148" y="1"/>
                    <a:pt x="14913" y="1"/>
                  </a:cubicBezTo>
                  <a:close/>
                </a:path>
              </a:pathLst>
            </a:custGeom>
            <a:solidFill>
              <a:srgbClr val="E0E0E0"/>
            </a:solidFill>
            <a:ln w="40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1"/>
            <p:cNvSpPr/>
            <p:nvPr/>
          </p:nvSpPr>
          <p:spPr>
            <a:xfrm>
              <a:off x="1540850" y="2471600"/>
              <a:ext cx="745650" cy="745625"/>
            </a:xfrm>
            <a:custGeom>
              <a:avLst/>
              <a:gdLst/>
              <a:ahLst/>
              <a:cxnLst/>
              <a:rect l="l" t="t" r="r" b="b"/>
              <a:pathLst>
                <a:path w="29826" h="29825" extrusionOk="0">
                  <a:moveTo>
                    <a:pt x="14913" y="0"/>
                  </a:moveTo>
                  <a:cubicBezTo>
                    <a:pt x="6678" y="0"/>
                    <a:pt x="0" y="6678"/>
                    <a:pt x="0" y="14913"/>
                  </a:cubicBezTo>
                  <a:cubicBezTo>
                    <a:pt x="0" y="23148"/>
                    <a:pt x="6678" y="29825"/>
                    <a:pt x="14913" y="29825"/>
                  </a:cubicBezTo>
                  <a:cubicBezTo>
                    <a:pt x="23148" y="29825"/>
                    <a:pt x="29825" y="23148"/>
                    <a:pt x="29825" y="14913"/>
                  </a:cubicBezTo>
                  <a:cubicBezTo>
                    <a:pt x="29825" y="6678"/>
                    <a:pt x="23148" y="0"/>
                    <a:pt x="14913" y="0"/>
                  </a:cubicBezTo>
                  <a:close/>
                </a:path>
              </a:pathLst>
            </a:custGeom>
            <a:solidFill>
              <a:srgbClr val="E0E0E0"/>
            </a:solidFill>
            <a:ln w="40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1"/>
            <p:cNvSpPr/>
            <p:nvPr/>
          </p:nvSpPr>
          <p:spPr>
            <a:xfrm>
              <a:off x="5243375" y="1683200"/>
              <a:ext cx="745625" cy="745625"/>
            </a:xfrm>
            <a:custGeom>
              <a:avLst/>
              <a:gdLst/>
              <a:ahLst/>
              <a:cxnLst/>
              <a:rect l="l" t="t" r="r" b="b"/>
              <a:pathLst>
                <a:path w="29825" h="29825" extrusionOk="0">
                  <a:moveTo>
                    <a:pt x="14912" y="0"/>
                  </a:moveTo>
                  <a:cubicBezTo>
                    <a:pt x="6677" y="0"/>
                    <a:pt x="0" y="6670"/>
                    <a:pt x="0" y="14912"/>
                  </a:cubicBezTo>
                  <a:cubicBezTo>
                    <a:pt x="0" y="23148"/>
                    <a:pt x="6677" y="29825"/>
                    <a:pt x="14912" y="29825"/>
                  </a:cubicBezTo>
                  <a:cubicBezTo>
                    <a:pt x="23148" y="29825"/>
                    <a:pt x="29825" y="23148"/>
                    <a:pt x="29825" y="14912"/>
                  </a:cubicBezTo>
                  <a:cubicBezTo>
                    <a:pt x="29825" y="6670"/>
                    <a:pt x="23148" y="0"/>
                    <a:pt x="14912" y="0"/>
                  </a:cubicBezTo>
                  <a:close/>
                </a:path>
              </a:pathLst>
            </a:custGeom>
            <a:solidFill>
              <a:srgbClr val="E0E0E0"/>
            </a:solidFill>
            <a:ln w="40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1"/>
            <p:cNvSpPr/>
            <p:nvPr/>
          </p:nvSpPr>
          <p:spPr>
            <a:xfrm>
              <a:off x="5243375" y="3260175"/>
              <a:ext cx="745625" cy="745650"/>
            </a:xfrm>
            <a:custGeom>
              <a:avLst/>
              <a:gdLst/>
              <a:ahLst/>
              <a:cxnLst/>
              <a:rect l="l" t="t" r="r" b="b"/>
              <a:pathLst>
                <a:path w="29825" h="29826" extrusionOk="0">
                  <a:moveTo>
                    <a:pt x="14912" y="1"/>
                  </a:moveTo>
                  <a:cubicBezTo>
                    <a:pt x="6677" y="1"/>
                    <a:pt x="0" y="6671"/>
                    <a:pt x="0" y="14913"/>
                  </a:cubicBezTo>
                  <a:cubicBezTo>
                    <a:pt x="0" y="23148"/>
                    <a:pt x="6677" y="29825"/>
                    <a:pt x="14912" y="29825"/>
                  </a:cubicBezTo>
                  <a:cubicBezTo>
                    <a:pt x="23148" y="29825"/>
                    <a:pt x="29825" y="23148"/>
                    <a:pt x="29825" y="14913"/>
                  </a:cubicBezTo>
                  <a:cubicBezTo>
                    <a:pt x="29825" y="6671"/>
                    <a:pt x="23148" y="1"/>
                    <a:pt x="14912" y="1"/>
                  </a:cubicBezTo>
                  <a:close/>
                </a:path>
              </a:pathLst>
            </a:custGeom>
            <a:solidFill>
              <a:srgbClr val="E0E0E0"/>
            </a:solidFill>
            <a:ln w="40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1"/>
            <p:cNvSpPr/>
            <p:nvPr/>
          </p:nvSpPr>
          <p:spPr>
            <a:xfrm>
              <a:off x="2792200" y="2471600"/>
              <a:ext cx="745650" cy="745625"/>
            </a:xfrm>
            <a:custGeom>
              <a:avLst/>
              <a:gdLst/>
              <a:ahLst/>
              <a:cxnLst/>
              <a:rect l="l" t="t" r="r" b="b"/>
              <a:pathLst>
                <a:path w="29826" h="29825" extrusionOk="0">
                  <a:moveTo>
                    <a:pt x="14913" y="0"/>
                  </a:moveTo>
                  <a:cubicBezTo>
                    <a:pt x="6678" y="0"/>
                    <a:pt x="1" y="6678"/>
                    <a:pt x="1" y="14913"/>
                  </a:cubicBezTo>
                  <a:cubicBezTo>
                    <a:pt x="1" y="23148"/>
                    <a:pt x="6678" y="29825"/>
                    <a:pt x="14913" y="29825"/>
                  </a:cubicBezTo>
                  <a:cubicBezTo>
                    <a:pt x="23148" y="29825"/>
                    <a:pt x="29826" y="23148"/>
                    <a:pt x="29826" y="14913"/>
                  </a:cubicBezTo>
                  <a:cubicBezTo>
                    <a:pt x="29826" y="6678"/>
                    <a:pt x="23148" y="0"/>
                    <a:pt x="14913" y="0"/>
                  </a:cubicBezTo>
                  <a:close/>
                </a:path>
              </a:pathLst>
            </a:custGeom>
            <a:solidFill>
              <a:srgbClr val="E0E0E0"/>
            </a:solidFill>
            <a:ln w="40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21"/>
            <p:cNvSpPr/>
            <p:nvPr/>
          </p:nvSpPr>
          <p:spPr>
            <a:xfrm>
              <a:off x="4009200" y="2471600"/>
              <a:ext cx="745650" cy="745625"/>
            </a:xfrm>
            <a:custGeom>
              <a:avLst/>
              <a:gdLst/>
              <a:ahLst/>
              <a:cxnLst/>
              <a:rect l="l" t="t" r="r" b="b"/>
              <a:pathLst>
                <a:path w="29826" h="29825" extrusionOk="0">
                  <a:moveTo>
                    <a:pt x="14913" y="0"/>
                  </a:moveTo>
                  <a:cubicBezTo>
                    <a:pt x="6678" y="0"/>
                    <a:pt x="0" y="6678"/>
                    <a:pt x="0" y="14913"/>
                  </a:cubicBezTo>
                  <a:cubicBezTo>
                    <a:pt x="0" y="23148"/>
                    <a:pt x="6678" y="29825"/>
                    <a:pt x="14913" y="29825"/>
                  </a:cubicBezTo>
                  <a:cubicBezTo>
                    <a:pt x="23148" y="29825"/>
                    <a:pt x="29825" y="23148"/>
                    <a:pt x="29825" y="14913"/>
                  </a:cubicBezTo>
                  <a:cubicBezTo>
                    <a:pt x="29825" y="6678"/>
                    <a:pt x="23148" y="0"/>
                    <a:pt x="14913" y="0"/>
                  </a:cubicBezTo>
                  <a:close/>
                </a:path>
              </a:pathLst>
            </a:custGeom>
            <a:solidFill>
              <a:srgbClr val="E0E0E0"/>
            </a:solidFill>
            <a:ln w="40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21"/>
            <p:cNvSpPr/>
            <p:nvPr/>
          </p:nvSpPr>
          <p:spPr>
            <a:xfrm>
              <a:off x="445675" y="2608725"/>
              <a:ext cx="137300" cy="394225"/>
            </a:xfrm>
            <a:custGeom>
              <a:avLst/>
              <a:gdLst/>
              <a:ahLst/>
              <a:cxnLst/>
              <a:rect l="l" t="t" r="r" b="b"/>
              <a:pathLst>
                <a:path w="5492" h="15769" extrusionOk="0">
                  <a:moveTo>
                    <a:pt x="2727" y="0"/>
                  </a:moveTo>
                  <a:cubicBezTo>
                    <a:pt x="646" y="0"/>
                    <a:pt x="2076" y="3279"/>
                    <a:pt x="2054" y="4798"/>
                  </a:cubicBezTo>
                  <a:cubicBezTo>
                    <a:pt x="2003" y="7518"/>
                    <a:pt x="1" y="15768"/>
                    <a:pt x="2731" y="15768"/>
                  </a:cubicBezTo>
                  <a:cubicBezTo>
                    <a:pt x="2732" y="15768"/>
                    <a:pt x="2733" y="15768"/>
                    <a:pt x="2734" y="15768"/>
                  </a:cubicBezTo>
                  <a:cubicBezTo>
                    <a:pt x="5491" y="15761"/>
                    <a:pt x="3400" y="7533"/>
                    <a:pt x="3422" y="4798"/>
                  </a:cubicBezTo>
                  <a:cubicBezTo>
                    <a:pt x="3429" y="3372"/>
                    <a:pt x="4760" y="8"/>
                    <a:pt x="2734" y="0"/>
                  </a:cubicBezTo>
                  <a:cubicBezTo>
                    <a:pt x="2732" y="0"/>
                    <a:pt x="2730" y="0"/>
                    <a:pt x="2727" y="0"/>
                  </a:cubicBezTo>
                  <a:close/>
                </a:path>
              </a:pathLst>
            </a:custGeom>
            <a:solidFill>
              <a:srgbClr val="C0C0C0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21"/>
            <p:cNvSpPr/>
            <p:nvPr/>
          </p:nvSpPr>
          <p:spPr>
            <a:xfrm>
              <a:off x="6685100" y="2283075"/>
              <a:ext cx="137300" cy="394225"/>
            </a:xfrm>
            <a:custGeom>
              <a:avLst/>
              <a:gdLst/>
              <a:ahLst/>
              <a:cxnLst/>
              <a:rect l="l" t="t" r="r" b="b"/>
              <a:pathLst>
                <a:path w="5492" h="15769" extrusionOk="0">
                  <a:moveTo>
                    <a:pt x="2727" y="1"/>
                  </a:moveTo>
                  <a:cubicBezTo>
                    <a:pt x="646" y="1"/>
                    <a:pt x="2076" y="3279"/>
                    <a:pt x="2047" y="4799"/>
                  </a:cubicBezTo>
                  <a:cubicBezTo>
                    <a:pt x="2003" y="7511"/>
                    <a:pt x="1" y="15769"/>
                    <a:pt x="2731" y="15769"/>
                  </a:cubicBezTo>
                  <a:cubicBezTo>
                    <a:pt x="2732" y="15769"/>
                    <a:pt x="2733" y="15769"/>
                    <a:pt x="2734" y="15769"/>
                  </a:cubicBezTo>
                  <a:cubicBezTo>
                    <a:pt x="5491" y="15762"/>
                    <a:pt x="3400" y="7534"/>
                    <a:pt x="3422" y="4799"/>
                  </a:cubicBezTo>
                  <a:cubicBezTo>
                    <a:pt x="3436" y="3365"/>
                    <a:pt x="4753" y="1"/>
                    <a:pt x="2734" y="1"/>
                  </a:cubicBezTo>
                  <a:cubicBezTo>
                    <a:pt x="2732" y="1"/>
                    <a:pt x="2729" y="1"/>
                    <a:pt x="2727" y="1"/>
                  </a:cubicBezTo>
                  <a:close/>
                </a:path>
              </a:pathLst>
            </a:custGeom>
            <a:solidFill>
              <a:srgbClr val="C0C0C0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21"/>
            <p:cNvSpPr/>
            <p:nvPr/>
          </p:nvSpPr>
          <p:spPr>
            <a:xfrm>
              <a:off x="1611275" y="2625900"/>
              <a:ext cx="238050" cy="394225"/>
            </a:xfrm>
            <a:custGeom>
              <a:avLst/>
              <a:gdLst/>
              <a:ahLst/>
              <a:cxnLst/>
              <a:rect l="l" t="t" r="r" b="b"/>
              <a:pathLst>
                <a:path w="9522" h="15769" extrusionOk="0">
                  <a:moveTo>
                    <a:pt x="6792" y="1"/>
                  </a:moveTo>
                  <a:cubicBezTo>
                    <a:pt x="6790" y="1"/>
                    <a:pt x="6788" y="1"/>
                    <a:pt x="6786" y="1"/>
                  </a:cubicBezTo>
                  <a:cubicBezTo>
                    <a:pt x="5163" y="1"/>
                    <a:pt x="5499" y="4799"/>
                    <a:pt x="4724" y="4799"/>
                  </a:cubicBezTo>
                  <a:cubicBezTo>
                    <a:pt x="3875" y="4799"/>
                    <a:pt x="4373" y="1"/>
                    <a:pt x="2734" y="1"/>
                  </a:cubicBezTo>
                  <a:cubicBezTo>
                    <a:pt x="643" y="1"/>
                    <a:pt x="2076" y="3277"/>
                    <a:pt x="2054" y="4799"/>
                  </a:cubicBezTo>
                  <a:cubicBezTo>
                    <a:pt x="2003" y="7511"/>
                    <a:pt x="1" y="15769"/>
                    <a:pt x="2731" y="15769"/>
                  </a:cubicBezTo>
                  <a:cubicBezTo>
                    <a:pt x="2732" y="15769"/>
                    <a:pt x="2733" y="15769"/>
                    <a:pt x="2734" y="15769"/>
                  </a:cubicBezTo>
                  <a:cubicBezTo>
                    <a:pt x="4446" y="15762"/>
                    <a:pt x="3334" y="6181"/>
                    <a:pt x="4724" y="6174"/>
                  </a:cubicBezTo>
                  <a:cubicBezTo>
                    <a:pt x="4725" y="6174"/>
                    <a:pt x="4726" y="6174"/>
                    <a:pt x="4727" y="6174"/>
                  </a:cubicBezTo>
                  <a:cubicBezTo>
                    <a:pt x="6185" y="6174"/>
                    <a:pt x="5120" y="15769"/>
                    <a:pt x="6786" y="15769"/>
                  </a:cubicBezTo>
                  <a:cubicBezTo>
                    <a:pt x="9522" y="15762"/>
                    <a:pt x="7576" y="7446"/>
                    <a:pt x="7466" y="4799"/>
                  </a:cubicBezTo>
                  <a:cubicBezTo>
                    <a:pt x="7408" y="3308"/>
                    <a:pt x="8546" y="1"/>
                    <a:pt x="6792" y="1"/>
                  </a:cubicBezTo>
                  <a:close/>
                </a:path>
              </a:pathLst>
            </a:custGeom>
            <a:solidFill>
              <a:srgbClr val="C0C0C0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21"/>
            <p:cNvSpPr/>
            <p:nvPr/>
          </p:nvSpPr>
          <p:spPr>
            <a:xfrm>
              <a:off x="1811800" y="2917350"/>
              <a:ext cx="239575" cy="257100"/>
            </a:xfrm>
            <a:custGeom>
              <a:avLst/>
              <a:gdLst/>
              <a:ahLst/>
              <a:cxnLst/>
              <a:rect l="l" t="t" r="r" b="b"/>
              <a:pathLst>
                <a:path w="9583" h="10284" extrusionOk="0">
                  <a:moveTo>
                    <a:pt x="2795" y="1"/>
                  </a:moveTo>
                  <a:cubicBezTo>
                    <a:pt x="708" y="1"/>
                    <a:pt x="2758" y="3279"/>
                    <a:pt x="2729" y="4798"/>
                  </a:cubicBezTo>
                  <a:cubicBezTo>
                    <a:pt x="2685" y="7508"/>
                    <a:pt x="1" y="10284"/>
                    <a:pt x="2718" y="10284"/>
                  </a:cubicBezTo>
                  <a:cubicBezTo>
                    <a:pt x="2722" y="10284"/>
                    <a:pt x="2726" y="10284"/>
                    <a:pt x="2729" y="10284"/>
                  </a:cubicBezTo>
                  <a:cubicBezTo>
                    <a:pt x="4441" y="10276"/>
                    <a:pt x="3395" y="5493"/>
                    <a:pt x="4792" y="5486"/>
                  </a:cubicBezTo>
                  <a:cubicBezTo>
                    <a:pt x="4794" y="5486"/>
                    <a:pt x="4796" y="5486"/>
                    <a:pt x="4798" y="5486"/>
                  </a:cubicBezTo>
                  <a:cubicBezTo>
                    <a:pt x="6244" y="5486"/>
                    <a:pt x="5182" y="10284"/>
                    <a:pt x="6847" y="10284"/>
                  </a:cubicBezTo>
                  <a:cubicBezTo>
                    <a:pt x="9582" y="10276"/>
                    <a:pt x="6956" y="7446"/>
                    <a:pt x="6847" y="4798"/>
                  </a:cubicBezTo>
                  <a:cubicBezTo>
                    <a:pt x="6788" y="3308"/>
                    <a:pt x="8605" y="1"/>
                    <a:pt x="6853" y="1"/>
                  </a:cubicBezTo>
                  <a:cubicBezTo>
                    <a:pt x="6851" y="1"/>
                    <a:pt x="6849" y="1"/>
                    <a:pt x="6847" y="1"/>
                  </a:cubicBezTo>
                  <a:cubicBezTo>
                    <a:pt x="5223" y="1"/>
                    <a:pt x="5567" y="4111"/>
                    <a:pt x="4792" y="4111"/>
                  </a:cubicBezTo>
                  <a:cubicBezTo>
                    <a:pt x="3943" y="4111"/>
                    <a:pt x="4441" y="1"/>
                    <a:pt x="2802" y="1"/>
                  </a:cubicBezTo>
                  <a:cubicBezTo>
                    <a:pt x="2800" y="1"/>
                    <a:pt x="2798" y="1"/>
                    <a:pt x="2795" y="1"/>
                  </a:cubicBezTo>
                  <a:close/>
                </a:path>
              </a:pathLst>
            </a:custGeom>
            <a:solidFill>
              <a:srgbClr val="FF005A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21"/>
            <p:cNvSpPr/>
            <p:nvPr/>
          </p:nvSpPr>
          <p:spPr>
            <a:xfrm>
              <a:off x="1811800" y="2505975"/>
              <a:ext cx="239575" cy="257100"/>
            </a:xfrm>
            <a:custGeom>
              <a:avLst/>
              <a:gdLst/>
              <a:ahLst/>
              <a:cxnLst/>
              <a:rect l="l" t="t" r="r" b="b"/>
              <a:pathLst>
                <a:path w="9583" h="10284" extrusionOk="0">
                  <a:moveTo>
                    <a:pt x="2795" y="0"/>
                  </a:moveTo>
                  <a:cubicBezTo>
                    <a:pt x="708" y="0"/>
                    <a:pt x="2758" y="3278"/>
                    <a:pt x="2729" y="4798"/>
                  </a:cubicBezTo>
                  <a:cubicBezTo>
                    <a:pt x="2685" y="7508"/>
                    <a:pt x="1" y="10283"/>
                    <a:pt x="2718" y="10283"/>
                  </a:cubicBezTo>
                  <a:cubicBezTo>
                    <a:pt x="2722" y="10283"/>
                    <a:pt x="2726" y="10283"/>
                    <a:pt x="2729" y="10283"/>
                  </a:cubicBezTo>
                  <a:cubicBezTo>
                    <a:pt x="4441" y="10276"/>
                    <a:pt x="3395" y="5493"/>
                    <a:pt x="4792" y="5485"/>
                  </a:cubicBezTo>
                  <a:cubicBezTo>
                    <a:pt x="4794" y="5485"/>
                    <a:pt x="4796" y="5485"/>
                    <a:pt x="4798" y="5485"/>
                  </a:cubicBezTo>
                  <a:cubicBezTo>
                    <a:pt x="6244" y="5485"/>
                    <a:pt x="5182" y="10283"/>
                    <a:pt x="6847" y="10283"/>
                  </a:cubicBezTo>
                  <a:cubicBezTo>
                    <a:pt x="9582" y="10276"/>
                    <a:pt x="6956" y="7445"/>
                    <a:pt x="6847" y="4798"/>
                  </a:cubicBezTo>
                  <a:cubicBezTo>
                    <a:pt x="6788" y="3308"/>
                    <a:pt x="8605" y="0"/>
                    <a:pt x="6853" y="0"/>
                  </a:cubicBezTo>
                  <a:cubicBezTo>
                    <a:pt x="6851" y="0"/>
                    <a:pt x="6849" y="0"/>
                    <a:pt x="6847" y="0"/>
                  </a:cubicBezTo>
                  <a:cubicBezTo>
                    <a:pt x="5223" y="0"/>
                    <a:pt x="5567" y="4110"/>
                    <a:pt x="4792" y="4110"/>
                  </a:cubicBezTo>
                  <a:cubicBezTo>
                    <a:pt x="3943" y="4110"/>
                    <a:pt x="4441" y="0"/>
                    <a:pt x="2802" y="0"/>
                  </a:cubicBezTo>
                  <a:cubicBezTo>
                    <a:pt x="2800" y="0"/>
                    <a:pt x="2798" y="0"/>
                    <a:pt x="2795" y="0"/>
                  </a:cubicBezTo>
                  <a:close/>
                </a:path>
              </a:pathLst>
            </a:custGeom>
            <a:solidFill>
              <a:srgbClr val="C0C0C0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21"/>
            <p:cNvSpPr/>
            <p:nvPr/>
          </p:nvSpPr>
          <p:spPr>
            <a:xfrm>
              <a:off x="2005450" y="2660100"/>
              <a:ext cx="238075" cy="394400"/>
            </a:xfrm>
            <a:custGeom>
              <a:avLst/>
              <a:gdLst/>
              <a:ahLst/>
              <a:cxnLst/>
              <a:rect l="l" t="t" r="r" b="b"/>
              <a:pathLst>
                <a:path w="9523" h="15776" extrusionOk="0">
                  <a:moveTo>
                    <a:pt x="2743" y="1"/>
                  </a:moveTo>
                  <a:cubicBezTo>
                    <a:pt x="644" y="1"/>
                    <a:pt x="2085" y="3284"/>
                    <a:pt x="2055" y="4806"/>
                  </a:cubicBezTo>
                  <a:cubicBezTo>
                    <a:pt x="2004" y="7519"/>
                    <a:pt x="0" y="15776"/>
                    <a:pt x="2743" y="15776"/>
                  </a:cubicBezTo>
                  <a:cubicBezTo>
                    <a:pt x="4447" y="15769"/>
                    <a:pt x="3335" y="6180"/>
                    <a:pt x="4732" y="6173"/>
                  </a:cubicBezTo>
                  <a:cubicBezTo>
                    <a:pt x="4733" y="6173"/>
                    <a:pt x="4733" y="6173"/>
                    <a:pt x="4734" y="6173"/>
                  </a:cubicBezTo>
                  <a:cubicBezTo>
                    <a:pt x="6187" y="6173"/>
                    <a:pt x="5121" y="15776"/>
                    <a:pt x="6787" y="15776"/>
                  </a:cubicBezTo>
                  <a:cubicBezTo>
                    <a:pt x="9523" y="15769"/>
                    <a:pt x="7585" y="7446"/>
                    <a:pt x="7475" y="4806"/>
                  </a:cubicBezTo>
                  <a:cubicBezTo>
                    <a:pt x="7409" y="3314"/>
                    <a:pt x="8550" y="1"/>
                    <a:pt x="6787" y="1"/>
                  </a:cubicBezTo>
                  <a:cubicBezTo>
                    <a:pt x="5164" y="8"/>
                    <a:pt x="5500" y="4806"/>
                    <a:pt x="4732" y="4806"/>
                  </a:cubicBezTo>
                  <a:cubicBezTo>
                    <a:pt x="3877" y="4798"/>
                    <a:pt x="4381" y="1"/>
                    <a:pt x="2743" y="1"/>
                  </a:cubicBezTo>
                  <a:close/>
                </a:path>
              </a:pathLst>
            </a:custGeom>
            <a:solidFill>
              <a:srgbClr val="FF005A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21"/>
            <p:cNvSpPr/>
            <p:nvPr/>
          </p:nvSpPr>
          <p:spPr>
            <a:xfrm>
              <a:off x="2879650" y="2625900"/>
              <a:ext cx="238050" cy="394225"/>
            </a:xfrm>
            <a:custGeom>
              <a:avLst/>
              <a:gdLst/>
              <a:ahLst/>
              <a:cxnLst/>
              <a:rect l="l" t="t" r="r" b="b"/>
              <a:pathLst>
                <a:path w="9522" h="15769" extrusionOk="0">
                  <a:moveTo>
                    <a:pt x="6792" y="1"/>
                  </a:moveTo>
                  <a:cubicBezTo>
                    <a:pt x="6790" y="1"/>
                    <a:pt x="6788" y="1"/>
                    <a:pt x="6786" y="1"/>
                  </a:cubicBezTo>
                  <a:cubicBezTo>
                    <a:pt x="5162" y="1"/>
                    <a:pt x="5506" y="4799"/>
                    <a:pt x="4731" y="4799"/>
                  </a:cubicBezTo>
                  <a:cubicBezTo>
                    <a:pt x="3882" y="4799"/>
                    <a:pt x="4380" y="1"/>
                    <a:pt x="2741" y="1"/>
                  </a:cubicBezTo>
                  <a:cubicBezTo>
                    <a:pt x="642" y="1"/>
                    <a:pt x="2083" y="3277"/>
                    <a:pt x="2054" y="4799"/>
                  </a:cubicBezTo>
                  <a:cubicBezTo>
                    <a:pt x="2003" y="7511"/>
                    <a:pt x="0" y="15769"/>
                    <a:pt x="2738" y="15769"/>
                  </a:cubicBezTo>
                  <a:cubicBezTo>
                    <a:pt x="2739" y="15769"/>
                    <a:pt x="2740" y="15769"/>
                    <a:pt x="2741" y="15769"/>
                  </a:cubicBezTo>
                  <a:cubicBezTo>
                    <a:pt x="4445" y="15762"/>
                    <a:pt x="3334" y="6181"/>
                    <a:pt x="4731" y="6174"/>
                  </a:cubicBezTo>
                  <a:cubicBezTo>
                    <a:pt x="4732" y="6174"/>
                    <a:pt x="4733" y="6174"/>
                    <a:pt x="4734" y="6174"/>
                  </a:cubicBezTo>
                  <a:cubicBezTo>
                    <a:pt x="6184" y="6174"/>
                    <a:pt x="5120" y="15769"/>
                    <a:pt x="6786" y="15769"/>
                  </a:cubicBezTo>
                  <a:cubicBezTo>
                    <a:pt x="9521" y="15762"/>
                    <a:pt x="7583" y="7446"/>
                    <a:pt x="7473" y="4799"/>
                  </a:cubicBezTo>
                  <a:cubicBezTo>
                    <a:pt x="7407" y="3308"/>
                    <a:pt x="8546" y="1"/>
                    <a:pt x="6792" y="1"/>
                  </a:cubicBezTo>
                  <a:close/>
                </a:path>
              </a:pathLst>
            </a:custGeom>
            <a:solidFill>
              <a:srgbClr val="C0C0C0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21"/>
            <p:cNvSpPr/>
            <p:nvPr/>
          </p:nvSpPr>
          <p:spPr>
            <a:xfrm>
              <a:off x="2913975" y="2660100"/>
              <a:ext cx="238075" cy="394400"/>
            </a:xfrm>
            <a:custGeom>
              <a:avLst/>
              <a:gdLst/>
              <a:ahLst/>
              <a:cxnLst/>
              <a:rect l="l" t="t" r="r" b="b"/>
              <a:pathLst>
                <a:path w="9523" h="15776" extrusionOk="0">
                  <a:moveTo>
                    <a:pt x="2736" y="1"/>
                  </a:moveTo>
                  <a:cubicBezTo>
                    <a:pt x="644" y="1"/>
                    <a:pt x="2078" y="3284"/>
                    <a:pt x="2056" y="4806"/>
                  </a:cubicBezTo>
                  <a:cubicBezTo>
                    <a:pt x="2005" y="7519"/>
                    <a:pt x="1" y="15776"/>
                    <a:pt x="2736" y="15776"/>
                  </a:cubicBezTo>
                  <a:cubicBezTo>
                    <a:pt x="4447" y="15769"/>
                    <a:pt x="3336" y="6180"/>
                    <a:pt x="4725" y="6173"/>
                  </a:cubicBezTo>
                  <a:cubicBezTo>
                    <a:pt x="4726" y="6173"/>
                    <a:pt x="4726" y="6173"/>
                    <a:pt x="4727" y="6173"/>
                  </a:cubicBezTo>
                  <a:cubicBezTo>
                    <a:pt x="6187" y="6173"/>
                    <a:pt x="5121" y="15776"/>
                    <a:pt x="6788" y="15776"/>
                  </a:cubicBezTo>
                  <a:cubicBezTo>
                    <a:pt x="9523" y="15769"/>
                    <a:pt x="7578" y="7446"/>
                    <a:pt x="7468" y="4806"/>
                  </a:cubicBezTo>
                  <a:cubicBezTo>
                    <a:pt x="7409" y="3314"/>
                    <a:pt x="8550" y="1"/>
                    <a:pt x="6788" y="1"/>
                  </a:cubicBezTo>
                  <a:cubicBezTo>
                    <a:pt x="5164" y="8"/>
                    <a:pt x="5500" y="4806"/>
                    <a:pt x="4725" y="4806"/>
                  </a:cubicBezTo>
                  <a:cubicBezTo>
                    <a:pt x="3877" y="4798"/>
                    <a:pt x="4374" y="1"/>
                    <a:pt x="2736" y="1"/>
                  </a:cubicBezTo>
                  <a:close/>
                </a:path>
              </a:pathLst>
            </a:custGeom>
            <a:solidFill>
              <a:srgbClr val="FF005A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21"/>
            <p:cNvSpPr/>
            <p:nvPr/>
          </p:nvSpPr>
          <p:spPr>
            <a:xfrm>
              <a:off x="805650" y="2660100"/>
              <a:ext cx="137150" cy="394400"/>
            </a:xfrm>
            <a:custGeom>
              <a:avLst/>
              <a:gdLst/>
              <a:ahLst/>
              <a:cxnLst/>
              <a:rect l="l" t="t" r="r" b="b"/>
              <a:pathLst>
                <a:path w="5486" h="15776" extrusionOk="0">
                  <a:moveTo>
                    <a:pt x="2736" y="1"/>
                  </a:moveTo>
                  <a:cubicBezTo>
                    <a:pt x="637" y="1"/>
                    <a:pt x="2078" y="3284"/>
                    <a:pt x="2048" y="4806"/>
                  </a:cubicBezTo>
                  <a:cubicBezTo>
                    <a:pt x="1997" y="7519"/>
                    <a:pt x="0" y="15776"/>
                    <a:pt x="2736" y="15776"/>
                  </a:cubicBezTo>
                  <a:cubicBezTo>
                    <a:pt x="5486" y="15769"/>
                    <a:pt x="3401" y="7533"/>
                    <a:pt x="3423" y="4806"/>
                  </a:cubicBezTo>
                  <a:cubicBezTo>
                    <a:pt x="3431" y="3372"/>
                    <a:pt x="4754" y="8"/>
                    <a:pt x="2736" y="1"/>
                  </a:cubicBezTo>
                  <a:close/>
                </a:path>
              </a:pathLst>
            </a:custGeom>
            <a:solidFill>
              <a:srgbClr val="FF005A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21"/>
            <p:cNvSpPr/>
            <p:nvPr/>
          </p:nvSpPr>
          <p:spPr>
            <a:xfrm>
              <a:off x="6685050" y="3825700"/>
              <a:ext cx="137350" cy="394400"/>
            </a:xfrm>
            <a:custGeom>
              <a:avLst/>
              <a:gdLst/>
              <a:ahLst/>
              <a:cxnLst/>
              <a:rect l="l" t="t" r="r" b="b"/>
              <a:pathLst>
                <a:path w="5494" h="15776" extrusionOk="0">
                  <a:moveTo>
                    <a:pt x="2736" y="1"/>
                  </a:moveTo>
                  <a:cubicBezTo>
                    <a:pt x="644" y="1"/>
                    <a:pt x="2078" y="3284"/>
                    <a:pt x="2049" y="4806"/>
                  </a:cubicBezTo>
                  <a:cubicBezTo>
                    <a:pt x="2005" y="7519"/>
                    <a:pt x="1" y="15776"/>
                    <a:pt x="2736" y="15776"/>
                  </a:cubicBezTo>
                  <a:cubicBezTo>
                    <a:pt x="5493" y="15769"/>
                    <a:pt x="3402" y="7534"/>
                    <a:pt x="3424" y="4806"/>
                  </a:cubicBezTo>
                  <a:cubicBezTo>
                    <a:pt x="3438" y="3372"/>
                    <a:pt x="4755" y="8"/>
                    <a:pt x="2736" y="1"/>
                  </a:cubicBezTo>
                  <a:close/>
                </a:path>
              </a:pathLst>
            </a:custGeom>
            <a:solidFill>
              <a:srgbClr val="FF005A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21"/>
            <p:cNvSpPr/>
            <p:nvPr/>
          </p:nvSpPr>
          <p:spPr>
            <a:xfrm>
              <a:off x="642825" y="2540150"/>
              <a:ext cx="102875" cy="257100"/>
            </a:xfrm>
            <a:custGeom>
              <a:avLst/>
              <a:gdLst/>
              <a:ahLst/>
              <a:cxnLst/>
              <a:rect l="l" t="t" r="r" b="b"/>
              <a:pathLst>
                <a:path w="4115" h="10284" extrusionOk="0">
                  <a:moveTo>
                    <a:pt x="2089" y="1"/>
                  </a:moveTo>
                  <a:cubicBezTo>
                    <a:pt x="0" y="1"/>
                    <a:pt x="1438" y="3279"/>
                    <a:pt x="1409" y="4799"/>
                  </a:cubicBezTo>
                  <a:cubicBezTo>
                    <a:pt x="1357" y="7512"/>
                    <a:pt x="266" y="10284"/>
                    <a:pt x="2016" y="10284"/>
                  </a:cubicBezTo>
                  <a:cubicBezTo>
                    <a:pt x="2021" y="10284"/>
                    <a:pt x="2026" y="10284"/>
                    <a:pt x="2030" y="10284"/>
                  </a:cubicBezTo>
                  <a:cubicBezTo>
                    <a:pt x="3807" y="10276"/>
                    <a:pt x="2762" y="7534"/>
                    <a:pt x="2784" y="4799"/>
                  </a:cubicBezTo>
                  <a:cubicBezTo>
                    <a:pt x="2791" y="3372"/>
                    <a:pt x="4115" y="8"/>
                    <a:pt x="2096" y="1"/>
                  </a:cubicBezTo>
                  <a:cubicBezTo>
                    <a:pt x="2094" y="1"/>
                    <a:pt x="2091" y="1"/>
                    <a:pt x="2089" y="1"/>
                  </a:cubicBezTo>
                  <a:close/>
                </a:path>
              </a:pathLst>
            </a:custGeom>
            <a:solidFill>
              <a:srgbClr val="C0C0C0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21"/>
            <p:cNvSpPr/>
            <p:nvPr/>
          </p:nvSpPr>
          <p:spPr>
            <a:xfrm>
              <a:off x="6933550" y="3140050"/>
              <a:ext cx="102950" cy="257275"/>
            </a:xfrm>
            <a:custGeom>
              <a:avLst/>
              <a:gdLst/>
              <a:ahLst/>
              <a:cxnLst/>
              <a:rect l="l" t="t" r="r" b="b"/>
              <a:pathLst>
                <a:path w="4118" h="10291" extrusionOk="0">
                  <a:moveTo>
                    <a:pt x="2099" y="1"/>
                  </a:moveTo>
                  <a:cubicBezTo>
                    <a:pt x="0" y="1"/>
                    <a:pt x="1441" y="3284"/>
                    <a:pt x="1412" y="4806"/>
                  </a:cubicBezTo>
                  <a:cubicBezTo>
                    <a:pt x="1360" y="7515"/>
                    <a:pt x="266" y="10291"/>
                    <a:pt x="2026" y="10291"/>
                  </a:cubicBezTo>
                  <a:cubicBezTo>
                    <a:pt x="2029" y="10291"/>
                    <a:pt x="2031" y="10291"/>
                    <a:pt x="2033" y="10291"/>
                  </a:cubicBezTo>
                  <a:cubicBezTo>
                    <a:pt x="3810" y="10276"/>
                    <a:pt x="2765" y="7534"/>
                    <a:pt x="2787" y="4806"/>
                  </a:cubicBezTo>
                  <a:cubicBezTo>
                    <a:pt x="2794" y="3372"/>
                    <a:pt x="4118" y="8"/>
                    <a:pt x="2099" y="1"/>
                  </a:cubicBezTo>
                  <a:close/>
                </a:path>
              </a:pathLst>
            </a:custGeom>
            <a:solidFill>
              <a:srgbClr val="C0C0C0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21"/>
            <p:cNvSpPr/>
            <p:nvPr/>
          </p:nvSpPr>
          <p:spPr>
            <a:xfrm>
              <a:off x="677200" y="2882975"/>
              <a:ext cx="102875" cy="257100"/>
            </a:xfrm>
            <a:custGeom>
              <a:avLst/>
              <a:gdLst/>
              <a:ahLst/>
              <a:cxnLst/>
              <a:rect l="l" t="t" r="r" b="b"/>
              <a:pathLst>
                <a:path w="4115" h="10284" extrusionOk="0">
                  <a:moveTo>
                    <a:pt x="2082" y="1"/>
                  </a:moveTo>
                  <a:cubicBezTo>
                    <a:pt x="0" y="1"/>
                    <a:pt x="1430" y="3279"/>
                    <a:pt x="1409" y="4798"/>
                  </a:cubicBezTo>
                  <a:cubicBezTo>
                    <a:pt x="1357" y="7512"/>
                    <a:pt x="259" y="10284"/>
                    <a:pt x="2009" y="10284"/>
                  </a:cubicBezTo>
                  <a:cubicBezTo>
                    <a:pt x="2014" y="10284"/>
                    <a:pt x="2018" y="10284"/>
                    <a:pt x="2023" y="10284"/>
                  </a:cubicBezTo>
                  <a:cubicBezTo>
                    <a:pt x="3807" y="10276"/>
                    <a:pt x="2754" y="7534"/>
                    <a:pt x="2776" y="4798"/>
                  </a:cubicBezTo>
                  <a:cubicBezTo>
                    <a:pt x="2791" y="3372"/>
                    <a:pt x="4115" y="8"/>
                    <a:pt x="2089" y="1"/>
                  </a:cubicBezTo>
                  <a:cubicBezTo>
                    <a:pt x="2086" y="1"/>
                    <a:pt x="2084" y="1"/>
                    <a:pt x="2082" y="1"/>
                  </a:cubicBezTo>
                  <a:close/>
                </a:path>
              </a:pathLst>
            </a:custGeom>
            <a:solidFill>
              <a:srgbClr val="FF005A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21"/>
            <p:cNvSpPr/>
            <p:nvPr/>
          </p:nvSpPr>
          <p:spPr>
            <a:xfrm>
              <a:off x="6882250" y="1546050"/>
              <a:ext cx="102875" cy="257100"/>
            </a:xfrm>
            <a:custGeom>
              <a:avLst/>
              <a:gdLst/>
              <a:ahLst/>
              <a:cxnLst/>
              <a:rect l="l" t="t" r="r" b="b"/>
              <a:pathLst>
                <a:path w="4115" h="10284" extrusionOk="0">
                  <a:moveTo>
                    <a:pt x="2089" y="1"/>
                  </a:moveTo>
                  <a:cubicBezTo>
                    <a:pt x="0" y="1"/>
                    <a:pt x="1438" y="3279"/>
                    <a:pt x="1408" y="4799"/>
                  </a:cubicBezTo>
                  <a:cubicBezTo>
                    <a:pt x="1357" y="7508"/>
                    <a:pt x="263" y="10284"/>
                    <a:pt x="2023" y="10284"/>
                  </a:cubicBezTo>
                  <a:cubicBezTo>
                    <a:pt x="2025" y="10284"/>
                    <a:pt x="2028" y="10284"/>
                    <a:pt x="2030" y="10284"/>
                  </a:cubicBezTo>
                  <a:cubicBezTo>
                    <a:pt x="3807" y="10269"/>
                    <a:pt x="2761" y="7534"/>
                    <a:pt x="2783" y="4799"/>
                  </a:cubicBezTo>
                  <a:cubicBezTo>
                    <a:pt x="2791" y="3365"/>
                    <a:pt x="4114" y="1"/>
                    <a:pt x="2096" y="1"/>
                  </a:cubicBezTo>
                  <a:cubicBezTo>
                    <a:pt x="2094" y="1"/>
                    <a:pt x="2091" y="1"/>
                    <a:pt x="2089" y="1"/>
                  </a:cubicBezTo>
                  <a:close/>
                </a:path>
              </a:pathLst>
            </a:custGeom>
            <a:solidFill>
              <a:srgbClr val="FF005A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21"/>
            <p:cNvSpPr/>
            <p:nvPr/>
          </p:nvSpPr>
          <p:spPr>
            <a:xfrm>
              <a:off x="3183125" y="2711650"/>
              <a:ext cx="239550" cy="257100"/>
            </a:xfrm>
            <a:custGeom>
              <a:avLst/>
              <a:gdLst/>
              <a:ahLst/>
              <a:cxnLst/>
              <a:rect l="l" t="t" r="r" b="b"/>
              <a:pathLst>
                <a:path w="9582" h="10284" extrusionOk="0">
                  <a:moveTo>
                    <a:pt x="2794" y="1"/>
                  </a:moveTo>
                  <a:cubicBezTo>
                    <a:pt x="707" y="1"/>
                    <a:pt x="2757" y="3279"/>
                    <a:pt x="2728" y="4799"/>
                  </a:cubicBezTo>
                  <a:cubicBezTo>
                    <a:pt x="2684" y="7508"/>
                    <a:pt x="0" y="10284"/>
                    <a:pt x="2718" y="10284"/>
                  </a:cubicBezTo>
                  <a:cubicBezTo>
                    <a:pt x="2721" y="10284"/>
                    <a:pt x="2725" y="10284"/>
                    <a:pt x="2728" y="10284"/>
                  </a:cubicBezTo>
                  <a:cubicBezTo>
                    <a:pt x="4440" y="10276"/>
                    <a:pt x="3394" y="5493"/>
                    <a:pt x="4791" y="5486"/>
                  </a:cubicBezTo>
                  <a:cubicBezTo>
                    <a:pt x="4793" y="5486"/>
                    <a:pt x="4795" y="5486"/>
                    <a:pt x="4797" y="5486"/>
                  </a:cubicBezTo>
                  <a:cubicBezTo>
                    <a:pt x="6243" y="5486"/>
                    <a:pt x="5181" y="10284"/>
                    <a:pt x="6846" y="10284"/>
                  </a:cubicBezTo>
                  <a:cubicBezTo>
                    <a:pt x="9581" y="10276"/>
                    <a:pt x="6956" y="7446"/>
                    <a:pt x="6846" y="4799"/>
                  </a:cubicBezTo>
                  <a:cubicBezTo>
                    <a:pt x="6787" y="3308"/>
                    <a:pt x="8612" y="1"/>
                    <a:pt x="6852" y="1"/>
                  </a:cubicBezTo>
                  <a:cubicBezTo>
                    <a:pt x="6850" y="1"/>
                    <a:pt x="6848" y="1"/>
                    <a:pt x="6846" y="1"/>
                  </a:cubicBezTo>
                  <a:cubicBezTo>
                    <a:pt x="5222" y="1"/>
                    <a:pt x="5566" y="4111"/>
                    <a:pt x="4791" y="4111"/>
                  </a:cubicBezTo>
                  <a:cubicBezTo>
                    <a:pt x="3942" y="4111"/>
                    <a:pt x="4440" y="1"/>
                    <a:pt x="2801" y="1"/>
                  </a:cubicBezTo>
                  <a:cubicBezTo>
                    <a:pt x="2799" y="1"/>
                    <a:pt x="2797" y="1"/>
                    <a:pt x="2794" y="1"/>
                  </a:cubicBezTo>
                  <a:close/>
                </a:path>
              </a:pathLst>
            </a:custGeom>
            <a:solidFill>
              <a:srgbClr val="FF005A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1"/>
            <p:cNvSpPr/>
            <p:nvPr/>
          </p:nvSpPr>
          <p:spPr>
            <a:xfrm>
              <a:off x="4113825" y="2625900"/>
              <a:ext cx="238025" cy="394225"/>
            </a:xfrm>
            <a:custGeom>
              <a:avLst/>
              <a:gdLst/>
              <a:ahLst/>
              <a:cxnLst/>
              <a:rect l="l" t="t" r="r" b="b"/>
              <a:pathLst>
                <a:path w="9521" h="15769" extrusionOk="0">
                  <a:moveTo>
                    <a:pt x="6791" y="1"/>
                  </a:moveTo>
                  <a:cubicBezTo>
                    <a:pt x="6789" y="1"/>
                    <a:pt x="6788" y="1"/>
                    <a:pt x="6786" y="1"/>
                  </a:cubicBezTo>
                  <a:cubicBezTo>
                    <a:pt x="5162" y="1"/>
                    <a:pt x="5506" y="4799"/>
                    <a:pt x="4730" y="4799"/>
                  </a:cubicBezTo>
                  <a:cubicBezTo>
                    <a:pt x="3882" y="4799"/>
                    <a:pt x="4379" y="1"/>
                    <a:pt x="2741" y="1"/>
                  </a:cubicBezTo>
                  <a:cubicBezTo>
                    <a:pt x="927" y="1"/>
                    <a:pt x="2083" y="3277"/>
                    <a:pt x="2054" y="4799"/>
                  </a:cubicBezTo>
                  <a:cubicBezTo>
                    <a:pt x="2003" y="7511"/>
                    <a:pt x="0" y="15769"/>
                    <a:pt x="2738" y="15769"/>
                  </a:cubicBezTo>
                  <a:cubicBezTo>
                    <a:pt x="2739" y="15769"/>
                    <a:pt x="2740" y="15769"/>
                    <a:pt x="2741" y="15769"/>
                  </a:cubicBezTo>
                  <a:cubicBezTo>
                    <a:pt x="4445" y="15762"/>
                    <a:pt x="3334" y="6181"/>
                    <a:pt x="4730" y="6174"/>
                  </a:cubicBezTo>
                  <a:cubicBezTo>
                    <a:pt x="4732" y="6174"/>
                    <a:pt x="4733" y="6174"/>
                    <a:pt x="4734" y="6174"/>
                  </a:cubicBezTo>
                  <a:cubicBezTo>
                    <a:pt x="6184" y="6174"/>
                    <a:pt x="5119" y="15769"/>
                    <a:pt x="6786" y="15769"/>
                  </a:cubicBezTo>
                  <a:cubicBezTo>
                    <a:pt x="9521" y="15762"/>
                    <a:pt x="7583" y="7446"/>
                    <a:pt x="7473" y="4799"/>
                  </a:cubicBezTo>
                  <a:cubicBezTo>
                    <a:pt x="7407" y="3308"/>
                    <a:pt x="8546" y="1"/>
                    <a:pt x="6791" y="1"/>
                  </a:cubicBezTo>
                  <a:close/>
                </a:path>
              </a:pathLst>
            </a:custGeom>
            <a:solidFill>
              <a:srgbClr val="C0C0C0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21"/>
            <p:cNvSpPr/>
            <p:nvPr/>
          </p:nvSpPr>
          <p:spPr>
            <a:xfrm>
              <a:off x="4150525" y="2626600"/>
              <a:ext cx="68000" cy="102425"/>
            </a:xfrm>
            <a:custGeom>
              <a:avLst/>
              <a:gdLst/>
              <a:ahLst/>
              <a:cxnLst/>
              <a:rect l="l" t="t" r="r" b="b"/>
              <a:pathLst>
                <a:path w="2720" h="4097" extrusionOk="0">
                  <a:moveTo>
                    <a:pt x="1264" y="0"/>
                  </a:moveTo>
                  <a:cubicBezTo>
                    <a:pt x="1248" y="0"/>
                    <a:pt x="1231" y="1"/>
                    <a:pt x="1215" y="2"/>
                  </a:cubicBezTo>
                  <a:cubicBezTo>
                    <a:pt x="1" y="90"/>
                    <a:pt x="227" y="1692"/>
                    <a:pt x="615" y="4090"/>
                  </a:cubicBezTo>
                  <a:cubicBezTo>
                    <a:pt x="616" y="4095"/>
                    <a:pt x="624" y="4097"/>
                    <a:pt x="638" y="4097"/>
                  </a:cubicBezTo>
                  <a:cubicBezTo>
                    <a:pt x="867" y="4097"/>
                    <a:pt x="2720" y="3572"/>
                    <a:pt x="2699" y="3461"/>
                  </a:cubicBezTo>
                  <a:cubicBezTo>
                    <a:pt x="2469" y="1823"/>
                    <a:pt x="2183" y="0"/>
                    <a:pt x="1264" y="0"/>
                  </a:cubicBezTo>
                  <a:close/>
                </a:path>
              </a:pathLst>
            </a:custGeom>
            <a:solidFill>
              <a:srgbClr val="FF0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1"/>
            <p:cNvSpPr/>
            <p:nvPr/>
          </p:nvSpPr>
          <p:spPr>
            <a:xfrm>
              <a:off x="4148150" y="2660100"/>
              <a:ext cx="238075" cy="394400"/>
            </a:xfrm>
            <a:custGeom>
              <a:avLst/>
              <a:gdLst/>
              <a:ahLst/>
              <a:cxnLst/>
              <a:rect l="l" t="t" r="r" b="b"/>
              <a:pathLst>
                <a:path w="9523" h="15776" extrusionOk="0">
                  <a:moveTo>
                    <a:pt x="2736" y="1"/>
                  </a:moveTo>
                  <a:cubicBezTo>
                    <a:pt x="929" y="1"/>
                    <a:pt x="2078" y="3284"/>
                    <a:pt x="2048" y="4806"/>
                  </a:cubicBezTo>
                  <a:cubicBezTo>
                    <a:pt x="2004" y="7519"/>
                    <a:pt x="1" y="15776"/>
                    <a:pt x="2736" y="15776"/>
                  </a:cubicBezTo>
                  <a:cubicBezTo>
                    <a:pt x="4447" y="15769"/>
                    <a:pt x="3328" y="6180"/>
                    <a:pt x="4725" y="6173"/>
                  </a:cubicBezTo>
                  <a:cubicBezTo>
                    <a:pt x="4726" y="6173"/>
                    <a:pt x="4726" y="6173"/>
                    <a:pt x="4727" y="6173"/>
                  </a:cubicBezTo>
                  <a:cubicBezTo>
                    <a:pt x="6187" y="6173"/>
                    <a:pt x="5121" y="15776"/>
                    <a:pt x="6788" y="15776"/>
                  </a:cubicBezTo>
                  <a:cubicBezTo>
                    <a:pt x="9523" y="15769"/>
                    <a:pt x="7577" y="7446"/>
                    <a:pt x="7468" y="4806"/>
                  </a:cubicBezTo>
                  <a:cubicBezTo>
                    <a:pt x="7409" y="3314"/>
                    <a:pt x="8550" y="1"/>
                    <a:pt x="6788" y="1"/>
                  </a:cubicBezTo>
                  <a:cubicBezTo>
                    <a:pt x="5164" y="8"/>
                    <a:pt x="5500" y="4806"/>
                    <a:pt x="4725" y="4806"/>
                  </a:cubicBezTo>
                  <a:cubicBezTo>
                    <a:pt x="3877" y="4798"/>
                    <a:pt x="4374" y="1"/>
                    <a:pt x="2736" y="1"/>
                  </a:cubicBezTo>
                  <a:close/>
                </a:path>
              </a:pathLst>
            </a:custGeom>
            <a:solidFill>
              <a:srgbClr val="FF005A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1"/>
            <p:cNvSpPr/>
            <p:nvPr/>
          </p:nvSpPr>
          <p:spPr>
            <a:xfrm>
              <a:off x="4184900" y="2660975"/>
              <a:ext cx="67825" cy="102275"/>
            </a:xfrm>
            <a:custGeom>
              <a:avLst/>
              <a:gdLst/>
              <a:ahLst/>
              <a:cxnLst/>
              <a:rect l="l" t="t" r="r" b="b"/>
              <a:pathLst>
                <a:path w="2713" h="4091" extrusionOk="0">
                  <a:moveTo>
                    <a:pt x="1263" y="0"/>
                  </a:moveTo>
                  <a:cubicBezTo>
                    <a:pt x="1247" y="0"/>
                    <a:pt x="1231" y="1"/>
                    <a:pt x="1215" y="2"/>
                  </a:cubicBezTo>
                  <a:cubicBezTo>
                    <a:pt x="1" y="83"/>
                    <a:pt x="220" y="1684"/>
                    <a:pt x="615" y="4083"/>
                  </a:cubicBezTo>
                  <a:cubicBezTo>
                    <a:pt x="615" y="4088"/>
                    <a:pt x="624" y="4091"/>
                    <a:pt x="641" y="4091"/>
                  </a:cubicBezTo>
                  <a:cubicBezTo>
                    <a:pt x="881" y="4091"/>
                    <a:pt x="2713" y="3570"/>
                    <a:pt x="2699" y="3454"/>
                  </a:cubicBezTo>
                  <a:cubicBezTo>
                    <a:pt x="2469" y="1823"/>
                    <a:pt x="2176" y="0"/>
                    <a:pt x="1263" y="0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1"/>
            <p:cNvSpPr/>
            <p:nvPr/>
          </p:nvSpPr>
          <p:spPr>
            <a:xfrm>
              <a:off x="4434475" y="2711650"/>
              <a:ext cx="239550" cy="257100"/>
            </a:xfrm>
            <a:custGeom>
              <a:avLst/>
              <a:gdLst/>
              <a:ahLst/>
              <a:cxnLst/>
              <a:rect l="l" t="t" r="r" b="b"/>
              <a:pathLst>
                <a:path w="9582" h="10284" extrusionOk="0">
                  <a:moveTo>
                    <a:pt x="2787" y="1"/>
                  </a:moveTo>
                  <a:cubicBezTo>
                    <a:pt x="707" y="1"/>
                    <a:pt x="2758" y="3279"/>
                    <a:pt x="2729" y="4799"/>
                  </a:cubicBezTo>
                  <a:cubicBezTo>
                    <a:pt x="2677" y="7508"/>
                    <a:pt x="0" y="10284"/>
                    <a:pt x="2718" y="10284"/>
                  </a:cubicBezTo>
                  <a:cubicBezTo>
                    <a:pt x="2721" y="10284"/>
                    <a:pt x="2725" y="10284"/>
                    <a:pt x="2729" y="10284"/>
                  </a:cubicBezTo>
                  <a:cubicBezTo>
                    <a:pt x="4440" y="10276"/>
                    <a:pt x="3394" y="5493"/>
                    <a:pt x="4784" y="5486"/>
                  </a:cubicBezTo>
                  <a:cubicBezTo>
                    <a:pt x="4786" y="5486"/>
                    <a:pt x="4788" y="5486"/>
                    <a:pt x="4790" y="5486"/>
                  </a:cubicBezTo>
                  <a:cubicBezTo>
                    <a:pt x="6243" y="5486"/>
                    <a:pt x="5181" y="10284"/>
                    <a:pt x="6846" y="10284"/>
                  </a:cubicBezTo>
                  <a:cubicBezTo>
                    <a:pt x="9581" y="10276"/>
                    <a:pt x="6956" y="7446"/>
                    <a:pt x="6846" y="4799"/>
                  </a:cubicBezTo>
                  <a:cubicBezTo>
                    <a:pt x="6780" y="3308"/>
                    <a:pt x="8605" y="1"/>
                    <a:pt x="6852" y="1"/>
                  </a:cubicBezTo>
                  <a:cubicBezTo>
                    <a:pt x="6850" y="1"/>
                    <a:pt x="6848" y="1"/>
                    <a:pt x="6846" y="1"/>
                  </a:cubicBezTo>
                  <a:cubicBezTo>
                    <a:pt x="5223" y="1"/>
                    <a:pt x="5559" y="4111"/>
                    <a:pt x="4784" y="4111"/>
                  </a:cubicBezTo>
                  <a:cubicBezTo>
                    <a:pt x="3935" y="4111"/>
                    <a:pt x="4440" y="1"/>
                    <a:pt x="2794" y="1"/>
                  </a:cubicBezTo>
                  <a:cubicBezTo>
                    <a:pt x="2792" y="1"/>
                    <a:pt x="2790" y="1"/>
                    <a:pt x="2787" y="1"/>
                  </a:cubicBezTo>
                  <a:close/>
                </a:path>
              </a:pathLst>
            </a:custGeom>
            <a:solidFill>
              <a:srgbClr val="FF005A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1"/>
            <p:cNvSpPr/>
            <p:nvPr/>
          </p:nvSpPr>
          <p:spPr>
            <a:xfrm>
              <a:off x="4574025" y="2860275"/>
              <a:ext cx="79150" cy="107750"/>
            </a:xfrm>
            <a:custGeom>
              <a:avLst/>
              <a:gdLst/>
              <a:ahLst/>
              <a:cxnLst/>
              <a:rect l="l" t="t" r="r" b="b"/>
              <a:pathLst>
                <a:path w="3166" h="4310" extrusionOk="0">
                  <a:moveTo>
                    <a:pt x="1338" y="1"/>
                  </a:moveTo>
                  <a:cubicBezTo>
                    <a:pt x="1141" y="1"/>
                    <a:pt x="1" y="382"/>
                    <a:pt x="21" y="470"/>
                  </a:cubicBezTo>
                  <a:cubicBezTo>
                    <a:pt x="315" y="1911"/>
                    <a:pt x="140" y="4310"/>
                    <a:pt x="1360" y="4310"/>
                  </a:cubicBezTo>
                  <a:cubicBezTo>
                    <a:pt x="1416" y="4310"/>
                    <a:pt x="1474" y="4305"/>
                    <a:pt x="1535" y="4295"/>
                  </a:cubicBezTo>
                  <a:cubicBezTo>
                    <a:pt x="3166" y="4024"/>
                    <a:pt x="2354" y="2986"/>
                    <a:pt x="1367" y="9"/>
                  </a:cubicBezTo>
                  <a:cubicBezTo>
                    <a:pt x="1364" y="4"/>
                    <a:pt x="1354" y="1"/>
                    <a:pt x="1338" y="1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1"/>
            <p:cNvSpPr/>
            <p:nvPr/>
          </p:nvSpPr>
          <p:spPr>
            <a:xfrm>
              <a:off x="5382375" y="1854500"/>
              <a:ext cx="238025" cy="394225"/>
            </a:xfrm>
            <a:custGeom>
              <a:avLst/>
              <a:gdLst/>
              <a:ahLst/>
              <a:cxnLst/>
              <a:rect l="l" t="t" r="r" b="b"/>
              <a:pathLst>
                <a:path w="9521" h="15769" extrusionOk="0">
                  <a:moveTo>
                    <a:pt x="6791" y="1"/>
                  </a:moveTo>
                  <a:cubicBezTo>
                    <a:pt x="6789" y="1"/>
                    <a:pt x="6787" y="1"/>
                    <a:pt x="6785" y="1"/>
                  </a:cubicBezTo>
                  <a:cubicBezTo>
                    <a:pt x="5162" y="8"/>
                    <a:pt x="5498" y="4799"/>
                    <a:pt x="4723" y="4799"/>
                  </a:cubicBezTo>
                  <a:cubicBezTo>
                    <a:pt x="3875" y="4799"/>
                    <a:pt x="4372" y="1"/>
                    <a:pt x="2734" y="1"/>
                  </a:cubicBezTo>
                  <a:cubicBezTo>
                    <a:pt x="927" y="1"/>
                    <a:pt x="2075" y="3277"/>
                    <a:pt x="2046" y="4799"/>
                  </a:cubicBezTo>
                  <a:cubicBezTo>
                    <a:pt x="2002" y="7518"/>
                    <a:pt x="0" y="15769"/>
                    <a:pt x="2730" y="15769"/>
                  </a:cubicBezTo>
                  <a:cubicBezTo>
                    <a:pt x="2731" y="15769"/>
                    <a:pt x="2732" y="15769"/>
                    <a:pt x="2734" y="15769"/>
                  </a:cubicBezTo>
                  <a:cubicBezTo>
                    <a:pt x="4445" y="15769"/>
                    <a:pt x="3326" y="6181"/>
                    <a:pt x="4723" y="6174"/>
                  </a:cubicBezTo>
                  <a:cubicBezTo>
                    <a:pt x="4724" y="6174"/>
                    <a:pt x="4725" y="6174"/>
                    <a:pt x="4726" y="6174"/>
                  </a:cubicBezTo>
                  <a:cubicBezTo>
                    <a:pt x="6184" y="6174"/>
                    <a:pt x="5120" y="15769"/>
                    <a:pt x="6784" y="15769"/>
                  </a:cubicBezTo>
                  <a:cubicBezTo>
                    <a:pt x="6784" y="15769"/>
                    <a:pt x="6785" y="15769"/>
                    <a:pt x="6785" y="15769"/>
                  </a:cubicBezTo>
                  <a:cubicBezTo>
                    <a:pt x="9521" y="15769"/>
                    <a:pt x="7575" y="7446"/>
                    <a:pt x="7466" y="4799"/>
                  </a:cubicBezTo>
                  <a:cubicBezTo>
                    <a:pt x="7407" y="3308"/>
                    <a:pt x="8545" y="1"/>
                    <a:pt x="6791" y="1"/>
                  </a:cubicBezTo>
                  <a:close/>
                </a:path>
              </a:pathLst>
            </a:custGeom>
            <a:solidFill>
              <a:srgbClr val="C0C0C0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1"/>
            <p:cNvSpPr/>
            <p:nvPr/>
          </p:nvSpPr>
          <p:spPr>
            <a:xfrm>
              <a:off x="5419075" y="1855375"/>
              <a:ext cx="67825" cy="102250"/>
            </a:xfrm>
            <a:custGeom>
              <a:avLst/>
              <a:gdLst/>
              <a:ahLst/>
              <a:cxnLst/>
              <a:rect l="l" t="t" r="r" b="b"/>
              <a:pathLst>
                <a:path w="2713" h="4090" extrusionOk="0">
                  <a:moveTo>
                    <a:pt x="1263" y="1"/>
                  </a:moveTo>
                  <a:cubicBezTo>
                    <a:pt x="1247" y="1"/>
                    <a:pt x="1231" y="1"/>
                    <a:pt x="1214" y="2"/>
                  </a:cubicBezTo>
                  <a:cubicBezTo>
                    <a:pt x="0" y="83"/>
                    <a:pt x="220" y="1685"/>
                    <a:pt x="615" y="4083"/>
                  </a:cubicBezTo>
                  <a:cubicBezTo>
                    <a:pt x="615" y="4088"/>
                    <a:pt x="623" y="4090"/>
                    <a:pt x="637" y="4090"/>
                  </a:cubicBezTo>
                  <a:cubicBezTo>
                    <a:pt x="862" y="4090"/>
                    <a:pt x="2713" y="3571"/>
                    <a:pt x="2699" y="3454"/>
                  </a:cubicBezTo>
                  <a:cubicBezTo>
                    <a:pt x="2469" y="1823"/>
                    <a:pt x="2176" y="1"/>
                    <a:pt x="1263" y="1"/>
                  </a:cubicBezTo>
                  <a:close/>
                </a:path>
              </a:pathLst>
            </a:custGeom>
            <a:solidFill>
              <a:srgbClr val="FF0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1"/>
            <p:cNvSpPr/>
            <p:nvPr/>
          </p:nvSpPr>
          <p:spPr>
            <a:xfrm>
              <a:off x="6667875" y="1494500"/>
              <a:ext cx="137325" cy="394400"/>
            </a:xfrm>
            <a:custGeom>
              <a:avLst/>
              <a:gdLst/>
              <a:ahLst/>
              <a:cxnLst/>
              <a:rect l="l" t="t" r="r" b="b"/>
              <a:pathLst>
                <a:path w="5493" h="15776" extrusionOk="0">
                  <a:moveTo>
                    <a:pt x="2736" y="0"/>
                  </a:moveTo>
                  <a:cubicBezTo>
                    <a:pt x="644" y="0"/>
                    <a:pt x="2085" y="3284"/>
                    <a:pt x="2055" y="4805"/>
                  </a:cubicBezTo>
                  <a:cubicBezTo>
                    <a:pt x="2004" y="7519"/>
                    <a:pt x="0" y="15776"/>
                    <a:pt x="2736" y="15776"/>
                  </a:cubicBezTo>
                  <a:cubicBezTo>
                    <a:pt x="5493" y="15769"/>
                    <a:pt x="3409" y="7533"/>
                    <a:pt x="3423" y="4805"/>
                  </a:cubicBezTo>
                  <a:cubicBezTo>
                    <a:pt x="3438" y="3372"/>
                    <a:pt x="4762" y="8"/>
                    <a:pt x="2736" y="0"/>
                  </a:cubicBezTo>
                  <a:close/>
                </a:path>
              </a:pathLst>
            </a:custGeom>
            <a:solidFill>
              <a:srgbClr val="C0C0C0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1"/>
            <p:cNvSpPr/>
            <p:nvPr/>
          </p:nvSpPr>
          <p:spPr>
            <a:xfrm>
              <a:off x="6702825" y="1495225"/>
              <a:ext cx="69300" cy="98850"/>
            </a:xfrm>
            <a:custGeom>
              <a:avLst/>
              <a:gdLst/>
              <a:ahLst/>
              <a:cxnLst/>
              <a:rect l="l" t="t" r="r" b="b"/>
              <a:pathLst>
                <a:path w="2772" h="3954" extrusionOk="0">
                  <a:moveTo>
                    <a:pt x="1303" y="1"/>
                  </a:moveTo>
                  <a:cubicBezTo>
                    <a:pt x="1" y="1"/>
                    <a:pt x="113" y="1589"/>
                    <a:pt x="672" y="3943"/>
                  </a:cubicBezTo>
                  <a:cubicBezTo>
                    <a:pt x="674" y="3950"/>
                    <a:pt x="690" y="3953"/>
                    <a:pt x="718" y="3953"/>
                  </a:cubicBezTo>
                  <a:cubicBezTo>
                    <a:pt x="963" y="3953"/>
                    <a:pt x="2108" y="3682"/>
                    <a:pt x="2128" y="3570"/>
                  </a:cubicBezTo>
                  <a:cubicBezTo>
                    <a:pt x="2464" y="1844"/>
                    <a:pt x="2771" y="30"/>
                    <a:pt x="1330" y="1"/>
                  </a:cubicBezTo>
                  <a:cubicBezTo>
                    <a:pt x="1321" y="1"/>
                    <a:pt x="1312" y="1"/>
                    <a:pt x="1303" y="1"/>
                  </a:cubicBezTo>
                  <a:close/>
                </a:path>
              </a:pathLst>
            </a:custGeom>
            <a:solidFill>
              <a:srgbClr val="FF0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1"/>
            <p:cNvSpPr/>
            <p:nvPr/>
          </p:nvSpPr>
          <p:spPr>
            <a:xfrm>
              <a:off x="6702100" y="3088675"/>
              <a:ext cx="137475" cy="394225"/>
            </a:xfrm>
            <a:custGeom>
              <a:avLst/>
              <a:gdLst/>
              <a:ahLst/>
              <a:cxnLst/>
              <a:rect l="l" t="t" r="r" b="b"/>
              <a:pathLst>
                <a:path w="5499" h="15769" extrusionOk="0">
                  <a:moveTo>
                    <a:pt x="2735" y="1"/>
                  </a:moveTo>
                  <a:cubicBezTo>
                    <a:pt x="646" y="1"/>
                    <a:pt x="2083" y="3279"/>
                    <a:pt x="2054" y="4798"/>
                  </a:cubicBezTo>
                  <a:cubicBezTo>
                    <a:pt x="2010" y="7518"/>
                    <a:pt x="1" y="15769"/>
                    <a:pt x="2738" y="15769"/>
                  </a:cubicBezTo>
                  <a:cubicBezTo>
                    <a:pt x="2739" y="15769"/>
                    <a:pt x="2740" y="15769"/>
                    <a:pt x="2742" y="15769"/>
                  </a:cubicBezTo>
                  <a:cubicBezTo>
                    <a:pt x="5499" y="15761"/>
                    <a:pt x="3407" y="7534"/>
                    <a:pt x="3429" y="4798"/>
                  </a:cubicBezTo>
                  <a:cubicBezTo>
                    <a:pt x="3436" y="3372"/>
                    <a:pt x="4760" y="8"/>
                    <a:pt x="2742" y="1"/>
                  </a:cubicBezTo>
                  <a:cubicBezTo>
                    <a:pt x="2739" y="1"/>
                    <a:pt x="2737" y="1"/>
                    <a:pt x="2735" y="1"/>
                  </a:cubicBezTo>
                  <a:close/>
                </a:path>
              </a:pathLst>
            </a:custGeom>
            <a:solidFill>
              <a:srgbClr val="FF005A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1"/>
            <p:cNvSpPr/>
            <p:nvPr/>
          </p:nvSpPr>
          <p:spPr>
            <a:xfrm>
              <a:off x="6737025" y="3090125"/>
              <a:ext cx="69275" cy="98850"/>
            </a:xfrm>
            <a:custGeom>
              <a:avLst/>
              <a:gdLst/>
              <a:ahLst/>
              <a:cxnLst/>
              <a:rect l="l" t="t" r="r" b="b"/>
              <a:pathLst>
                <a:path w="2771" h="3954" extrusionOk="0">
                  <a:moveTo>
                    <a:pt x="1303" y="1"/>
                  </a:moveTo>
                  <a:cubicBezTo>
                    <a:pt x="1" y="1"/>
                    <a:pt x="120" y="1582"/>
                    <a:pt x="679" y="3943"/>
                  </a:cubicBezTo>
                  <a:cubicBezTo>
                    <a:pt x="681" y="3950"/>
                    <a:pt x="696" y="3954"/>
                    <a:pt x="721" y="3954"/>
                  </a:cubicBezTo>
                  <a:cubicBezTo>
                    <a:pt x="959" y="3954"/>
                    <a:pt x="2115" y="3676"/>
                    <a:pt x="2134" y="3570"/>
                  </a:cubicBezTo>
                  <a:cubicBezTo>
                    <a:pt x="2464" y="1837"/>
                    <a:pt x="2771" y="23"/>
                    <a:pt x="1330" y="1"/>
                  </a:cubicBezTo>
                  <a:cubicBezTo>
                    <a:pt x="1321" y="1"/>
                    <a:pt x="1312" y="1"/>
                    <a:pt x="1303" y="1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1"/>
            <p:cNvSpPr/>
            <p:nvPr/>
          </p:nvSpPr>
          <p:spPr>
            <a:xfrm>
              <a:off x="5365175" y="3448675"/>
              <a:ext cx="238050" cy="394225"/>
            </a:xfrm>
            <a:custGeom>
              <a:avLst/>
              <a:gdLst/>
              <a:ahLst/>
              <a:cxnLst/>
              <a:rect l="l" t="t" r="r" b="b"/>
              <a:pathLst>
                <a:path w="9522" h="15769" extrusionOk="0">
                  <a:moveTo>
                    <a:pt x="6792" y="1"/>
                  </a:moveTo>
                  <a:cubicBezTo>
                    <a:pt x="6790" y="1"/>
                    <a:pt x="6788" y="1"/>
                    <a:pt x="6786" y="1"/>
                  </a:cubicBezTo>
                  <a:cubicBezTo>
                    <a:pt x="5162" y="1"/>
                    <a:pt x="5499" y="4799"/>
                    <a:pt x="4731" y="4799"/>
                  </a:cubicBezTo>
                  <a:cubicBezTo>
                    <a:pt x="3875" y="4799"/>
                    <a:pt x="4380" y="1"/>
                    <a:pt x="2734" y="1"/>
                  </a:cubicBezTo>
                  <a:cubicBezTo>
                    <a:pt x="928" y="1"/>
                    <a:pt x="2083" y="3277"/>
                    <a:pt x="2054" y="4799"/>
                  </a:cubicBezTo>
                  <a:cubicBezTo>
                    <a:pt x="2003" y="7511"/>
                    <a:pt x="1" y="15769"/>
                    <a:pt x="2731" y="15769"/>
                  </a:cubicBezTo>
                  <a:cubicBezTo>
                    <a:pt x="2732" y="15769"/>
                    <a:pt x="2733" y="15769"/>
                    <a:pt x="2734" y="15769"/>
                  </a:cubicBezTo>
                  <a:cubicBezTo>
                    <a:pt x="4446" y="15762"/>
                    <a:pt x="3334" y="6181"/>
                    <a:pt x="4731" y="6174"/>
                  </a:cubicBezTo>
                  <a:cubicBezTo>
                    <a:pt x="4732" y="6174"/>
                    <a:pt x="4733" y="6174"/>
                    <a:pt x="4734" y="6174"/>
                  </a:cubicBezTo>
                  <a:cubicBezTo>
                    <a:pt x="6185" y="6174"/>
                    <a:pt x="5120" y="15769"/>
                    <a:pt x="6786" y="15769"/>
                  </a:cubicBezTo>
                  <a:cubicBezTo>
                    <a:pt x="9521" y="15762"/>
                    <a:pt x="7576" y="7446"/>
                    <a:pt x="7473" y="4799"/>
                  </a:cubicBezTo>
                  <a:cubicBezTo>
                    <a:pt x="7408" y="3308"/>
                    <a:pt x="8546" y="1"/>
                    <a:pt x="6792" y="1"/>
                  </a:cubicBezTo>
                  <a:close/>
                </a:path>
              </a:pathLst>
            </a:custGeom>
            <a:solidFill>
              <a:srgbClr val="FF005A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1"/>
            <p:cNvSpPr/>
            <p:nvPr/>
          </p:nvSpPr>
          <p:spPr>
            <a:xfrm>
              <a:off x="5401875" y="3449375"/>
              <a:ext cx="67850" cy="102425"/>
            </a:xfrm>
            <a:custGeom>
              <a:avLst/>
              <a:gdLst/>
              <a:ahLst/>
              <a:cxnLst/>
              <a:rect l="l" t="t" r="r" b="b"/>
              <a:pathLst>
                <a:path w="2714" h="4097" extrusionOk="0">
                  <a:moveTo>
                    <a:pt x="1264" y="0"/>
                  </a:moveTo>
                  <a:cubicBezTo>
                    <a:pt x="1248" y="0"/>
                    <a:pt x="1232" y="1"/>
                    <a:pt x="1215" y="2"/>
                  </a:cubicBezTo>
                  <a:cubicBezTo>
                    <a:pt x="1" y="90"/>
                    <a:pt x="228" y="1692"/>
                    <a:pt x="615" y="4090"/>
                  </a:cubicBezTo>
                  <a:cubicBezTo>
                    <a:pt x="616" y="4095"/>
                    <a:pt x="624" y="4097"/>
                    <a:pt x="638" y="4097"/>
                  </a:cubicBezTo>
                  <a:cubicBezTo>
                    <a:pt x="867" y="4097"/>
                    <a:pt x="2713" y="3572"/>
                    <a:pt x="2700" y="3462"/>
                  </a:cubicBezTo>
                  <a:cubicBezTo>
                    <a:pt x="2470" y="1823"/>
                    <a:pt x="2183" y="0"/>
                    <a:pt x="1264" y="0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1"/>
            <p:cNvSpPr/>
            <p:nvPr/>
          </p:nvSpPr>
          <p:spPr>
            <a:xfrm>
              <a:off x="5634275" y="3517250"/>
              <a:ext cx="239550" cy="257100"/>
            </a:xfrm>
            <a:custGeom>
              <a:avLst/>
              <a:gdLst/>
              <a:ahLst/>
              <a:cxnLst/>
              <a:rect l="l" t="t" r="r" b="b"/>
              <a:pathLst>
                <a:path w="9582" h="10284" extrusionOk="0">
                  <a:moveTo>
                    <a:pt x="6852" y="1"/>
                  </a:moveTo>
                  <a:cubicBezTo>
                    <a:pt x="6850" y="1"/>
                    <a:pt x="6848" y="1"/>
                    <a:pt x="6846" y="1"/>
                  </a:cubicBezTo>
                  <a:cubicBezTo>
                    <a:pt x="5222" y="1"/>
                    <a:pt x="5566" y="4111"/>
                    <a:pt x="4791" y="4111"/>
                  </a:cubicBezTo>
                  <a:cubicBezTo>
                    <a:pt x="3943" y="4111"/>
                    <a:pt x="4440" y="1"/>
                    <a:pt x="2802" y="1"/>
                  </a:cubicBezTo>
                  <a:cubicBezTo>
                    <a:pt x="703" y="1"/>
                    <a:pt x="2758" y="3277"/>
                    <a:pt x="2736" y="4798"/>
                  </a:cubicBezTo>
                  <a:cubicBezTo>
                    <a:pt x="2685" y="7508"/>
                    <a:pt x="0" y="10283"/>
                    <a:pt x="2725" y="10283"/>
                  </a:cubicBezTo>
                  <a:cubicBezTo>
                    <a:pt x="2729" y="10283"/>
                    <a:pt x="2732" y="10283"/>
                    <a:pt x="2736" y="10283"/>
                  </a:cubicBezTo>
                  <a:cubicBezTo>
                    <a:pt x="4440" y="10276"/>
                    <a:pt x="3394" y="5493"/>
                    <a:pt x="4791" y="5486"/>
                  </a:cubicBezTo>
                  <a:cubicBezTo>
                    <a:pt x="4793" y="5486"/>
                    <a:pt x="4795" y="5486"/>
                    <a:pt x="4798" y="5486"/>
                  </a:cubicBezTo>
                  <a:cubicBezTo>
                    <a:pt x="6250" y="5486"/>
                    <a:pt x="5188" y="10283"/>
                    <a:pt x="6846" y="10283"/>
                  </a:cubicBezTo>
                  <a:cubicBezTo>
                    <a:pt x="9581" y="10276"/>
                    <a:pt x="6956" y="7446"/>
                    <a:pt x="6846" y="4798"/>
                  </a:cubicBezTo>
                  <a:cubicBezTo>
                    <a:pt x="6788" y="3308"/>
                    <a:pt x="8612" y="1"/>
                    <a:pt x="6852" y="1"/>
                  </a:cubicBezTo>
                  <a:close/>
                </a:path>
              </a:pathLst>
            </a:custGeom>
            <a:solidFill>
              <a:srgbClr val="C0C0C0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1"/>
            <p:cNvSpPr/>
            <p:nvPr/>
          </p:nvSpPr>
          <p:spPr>
            <a:xfrm>
              <a:off x="5774000" y="3666050"/>
              <a:ext cx="78975" cy="107750"/>
            </a:xfrm>
            <a:custGeom>
              <a:avLst/>
              <a:gdLst/>
              <a:ahLst/>
              <a:cxnLst/>
              <a:rect l="l" t="t" r="r" b="b"/>
              <a:pathLst>
                <a:path w="3159" h="4310" extrusionOk="0">
                  <a:moveTo>
                    <a:pt x="1332" y="1"/>
                  </a:moveTo>
                  <a:cubicBezTo>
                    <a:pt x="1138" y="1"/>
                    <a:pt x="1" y="375"/>
                    <a:pt x="21" y="463"/>
                  </a:cubicBezTo>
                  <a:cubicBezTo>
                    <a:pt x="308" y="1904"/>
                    <a:pt x="133" y="4310"/>
                    <a:pt x="1360" y="4310"/>
                  </a:cubicBezTo>
                  <a:cubicBezTo>
                    <a:pt x="1416" y="4310"/>
                    <a:pt x="1474" y="4305"/>
                    <a:pt x="1535" y="4295"/>
                  </a:cubicBezTo>
                  <a:cubicBezTo>
                    <a:pt x="3159" y="4024"/>
                    <a:pt x="2354" y="2978"/>
                    <a:pt x="1359" y="9"/>
                  </a:cubicBezTo>
                  <a:cubicBezTo>
                    <a:pt x="1358" y="3"/>
                    <a:pt x="1348" y="1"/>
                    <a:pt x="1332" y="1"/>
                  </a:cubicBezTo>
                  <a:close/>
                </a:path>
              </a:pathLst>
            </a:custGeom>
            <a:solidFill>
              <a:srgbClr val="FF0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1"/>
            <p:cNvSpPr/>
            <p:nvPr/>
          </p:nvSpPr>
          <p:spPr>
            <a:xfrm>
              <a:off x="5651450" y="1923075"/>
              <a:ext cx="239550" cy="257100"/>
            </a:xfrm>
            <a:custGeom>
              <a:avLst/>
              <a:gdLst/>
              <a:ahLst/>
              <a:cxnLst/>
              <a:rect l="l" t="t" r="r" b="b"/>
              <a:pathLst>
                <a:path w="9582" h="10284" extrusionOk="0">
                  <a:moveTo>
                    <a:pt x="6852" y="0"/>
                  </a:moveTo>
                  <a:cubicBezTo>
                    <a:pt x="6850" y="0"/>
                    <a:pt x="6849" y="0"/>
                    <a:pt x="6847" y="0"/>
                  </a:cubicBezTo>
                  <a:cubicBezTo>
                    <a:pt x="5223" y="8"/>
                    <a:pt x="5567" y="4118"/>
                    <a:pt x="4791" y="4118"/>
                  </a:cubicBezTo>
                  <a:cubicBezTo>
                    <a:pt x="3943" y="4111"/>
                    <a:pt x="4440" y="0"/>
                    <a:pt x="2802" y="0"/>
                  </a:cubicBezTo>
                  <a:cubicBezTo>
                    <a:pt x="703" y="0"/>
                    <a:pt x="2758" y="3277"/>
                    <a:pt x="2729" y="4798"/>
                  </a:cubicBezTo>
                  <a:cubicBezTo>
                    <a:pt x="2685" y="7515"/>
                    <a:pt x="1" y="10283"/>
                    <a:pt x="2718" y="10283"/>
                  </a:cubicBezTo>
                  <a:cubicBezTo>
                    <a:pt x="2722" y="10283"/>
                    <a:pt x="2725" y="10283"/>
                    <a:pt x="2729" y="10283"/>
                  </a:cubicBezTo>
                  <a:cubicBezTo>
                    <a:pt x="4440" y="10283"/>
                    <a:pt x="3395" y="5493"/>
                    <a:pt x="4791" y="5486"/>
                  </a:cubicBezTo>
                  <a:cubicBezTo>
                    <a:pt x="4793" y="5486"/>
                    <a:pt x="4794" y="5486"/>
                    <a:pt x="4795" y="5486"/>
                  </a:cubicBezTo>
                  <a:cubicBezTo>
                    <a:pt x="6244" y="5486"/>
                    <a:pt x="5182" y="10283"/>
                    <a:pt x="6843" y="10283"/>
                  </a:cubicBezTo>
                  <a:cubicBezTo>
                    <a:pt x="6844" y="10283"/>
                    <a:pt x="6845" y="10283"/>
                    <a:pt x="6847" y="10283"/>
                  </a:cubicBezTo>
                  <a:cubicBezTo>
                    <a:pt x="9582" y="10283"/>
                    <a:pt x="6956" y="7446"/>
                    <a:pt x="6847" y="4798"/>
                  </a:cubicBezTo>
                  <a:cubicBezTo>
                    <a:pt x="6788" y="3308"/>
                    <a:pt x="8612" y="0"/>
                    <a:pt x="6852" y="0"/>
                  </a:cubicBezTo>
                  <a:close/>
                </a:path>
              </a:pathLst>
            </a:custGeom>
            <a:solidFill>
              <a:srgbClr val="FF005A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1"/>
            <p:cNvSpPr/>
            <p:nvPr/>
          </p:nvSpPr>
          <p:spPr>
            <a:xfrm>
              <a:off x="5791175" y="2071875"/>
              <a:ext cx="79000" cy="107750"/>
            </a:xfrm>
            <a:custGeom>
              <a:avLst/>
              <a:gdLst/>
              <a:ahLst/>
              <a:cxnLst/>
              <a:rect l="l" t="t" r="r" b="b"/>
              <a:pathLst>
                <a:path w="3160" h="4310" extrusionOk="0">
                  <a:moveTo>
                    <a:pt x="1332" y="1"/>
                  </a:moveTo>
                  <a:cubicBezTo>
                    <a:pt x="1139" y="1"/>
                    <a:pt x="1" y="375"/>
                    <a:pt x="14" y="462"/>
                  </a:cubicBezTo>
                  <a:cubicBezTo>
                    <a:pt x="308" y="1904"/>
                    <a:pt x="133" y="4310"/>
                    <a:pt x="1354" y="4310"/>
                  </a:cubicBezTo>
                  <a:cubicBezTo>
                    <a:pt x="1409" y="4310"/>
                    <a:pt x="1467" y="4305"/>
                    <a:pt x="1528" y="4295"/>
                  </a:cubicBezTo>
                  <a:cubicBezTo>
                    <a:pt x="3159" y="4024"/>
                    <a:pt x="2347" y="2978"/>
                    <a:pt x="1360" y="9"/>
                  </a:cubicBezTo>
                  <a:cubicBezTo>
                    <a:pt x="1358" y="3"/>
                    <a:pt x="1349" y="1"/>
                    <a:pt x="1332" y="1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1"/>
            <p:cNvSpPr/>
            <p:nvPr/>
          </p:nvSpPr>
          <p:spPr>
            <a:xfrm>
              <a:off x="3217300" y="2745850"/>
              <a:ext cx="239750" cy="257100"/>
            </a:xfrm>
            <a:custGeom>
              <a:avLst/>
              <a:gdLst/>
              <a:ahLst/>
              <a:cxnLst/>
              <a:rect l="l" t="t" r="r" b="b"/>
              <a:pathLst>
                <a:path w="9590" h="10284" extrusionOk="0">
                  <a:moveTo>
                    <a:pt x="6852" y="1"/>
                  </a:moveTo>
                  <a:cubicBezTo>
                    <a:pt x="6850" y="1"/>
                    <a:pt x="6848" y="1"/>
                    <a:pt x="6846" y="1"/>
                  </a:cubicBezTo>
                  <a:cubicBezTo>
                    <a:pt x="5230" y="8"/>
                    <a:pt x="5567" y="4118"/>
                    <a:pt x="4791" y="4118"/>
                  </a:cubicBezTo>
                  <a:cubicBezTo>
                    <a:pt x="3943" y="4111"/>
                    <a:pt x="4440" y="1"/>
                    <a:pt x="2802" y="1"/>
                  </a:cubicBezTo>
                  <a:cubicBezTo>
                    <a:pt x="710" y="1"/>
                    <a:pt x="2765" y="3277"/>
                    <a:pt x="2736" y="4798"/>
                  </a:cubicBezTo>
                  <a:cubicBezTo>
                    <a:pt x="2685" y="7515"/>
                    <a:pt x="1" y="10283"/>
                    <a:pt x="2725" y="10283"/>
                  </a:cubicBezTo>
                  <a:cubicBezTo>
                    <a:pt x="2729" y="10283"/>
                    <a:pt x="2733" y="10283"/>
                    <a:pt x="2736" y="10283"/>
                  </a:cubicBezTo>
                  <a:cubicBezTo>
                    <a:pt x="4440" y="10283"/>
                    <a:pt x="3394" y="5493"/>
                    <a:pt x="4791" y="5486"/>
                  </a:cubicBezTo>
                  <a:cubicBezTo>
                    <a:pt x="4792" y="5486"/>
                    <a:pt x="4794" y="5486"/>
                    <a:pt x="4795" y="5486"/>
                  </a:cubicBezTo>
                  <a:cubicBezTo>
                    <a:pt x="6251" y="5486"/>
                    <a:pt x="5189" y="10283"/>
                    <a:pt x="6843" y="10283"/>
                  </a:cubicBezTo>
                  <a:cubicBezTo>
                    <a:pt x="6844" y="10283"/>
                    <a:pt x="6845" y="10283"/>
                    <a:pt x="6846" y="10283"/>
                  </a:cubicBezTo>
                  <a:cubicBezTo>
                    <a:pt x="9589" y="10283"/>
                    <a:pt x="6956" y="7446"/>
                    <a:pt x="6846" y="4798"/>
                  </a:cubicBezTo>
                  <a:cubicBezTo>
                    <a:pt x="6788" y="3308"/>
                    <a:pt x="8612" y="1"/>
                    <a:pt x="6852" y="1"/>
                  </a:cubicBezTo>
                  <a:close/>
                </a:path>
              </a:pathLst>
            </a:custGeom>
            <a:solidFill>
              <a:srgbClr val="C0C0C0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1"/>
            <p:cNvSpPr/>
            <p:nvPr/>
          </p:nvSpPr>
          <p:spPr>
            <a:xfrm>
              <a:off x="4468675" y="2745850"/>
              <a:ext cx="239550" cy="257100"/>
            </a:xfrm>
            <a:custGeom>
              <a:avLst/>
              <a:gdLst/>
              <a:ahLst/>
              <a:cxnLst/>
              <a:rect l="l" t="t" r="r" b="b"/>
              <a:pathLst>
                <a:path w="9582" h="10284" extrusionOk="0">
                  <a:moveTo>
                    <a:pt x="6852" y="1"/>
                  </a:moveTo>
                  <a:cubicBezTo>
                    <a:pt x="6850" y="1"/>
                    <a:pt x="6848" y="1"/>
                    <a:pt x="6846" y="1"/>
                  </a:cubicBezTo>
                  <a:cubicBezTo>
                    <a:pt x="5222" y="8"/>
                    <a:pt x="5566" y="4118"/>
                    <a:pt x="4791" y="4118"/>
                  </a:cubicBezTo>
                  <a:cubicBezTo>
                    <a:pt x="3942" y="4111"/>
                    <a:pt x="4440" y="1"/>
                    <a:pt x="2801" y="1"/>
                  </a:cubicBezTo>
                  <a:cubicBezTo>
                    <a:pt x="702" y="1"/>
                    <a:pt x="2758" y="3277"/>
                    <a:pt x="2736" y="4798"/>
                  </a:cubicBezTo>
                  <a:cubicBezTo>
                    <a:pt x="2684" y="7515"/>
                    <a:pt x="0" y="10283"/>
                    <a:pt x="2725" y="10283"/>
                  </a:cubicBezTo>
                  <a:cubicBezTo>
                    <a:pt x="2728" y="10283"/>
                    <a:pt x="2732" y="10283"/>
                    <a:pt x="2736" y="10283"/>
                  </a:cubicBezTo>
                  <a:cubicBezTo>
                    <a:pt x="4440" y="10283"/>
                    <a:pt x="3394" y="5493"/>
                    <a:pt x="4791" y="5486"/>
                  </a:cubicBezTo>
                  <a:cubicBezTo>
                    <a:pt x="4792" y="5486"/>
                    <a:pt x="4793" y="5486"/>
                    <a:pt x="4794" y="5486"/>
                  </a:cubicBezTo>
                  <a:cubicBezTo>
                    <a:pt x="6251" y="5486"/>
                    <a:pt x="5189" y="10283"/>
                    <a:pt x="6842" y="10283"/>
                  </a:cubicBezTo>
                  <a:cubicBezTo>
                    <a:pt x="6843" y="10283"/>
                    <a:pt x="6845" y="10283"/>
                    <a:pt x="6846" y="10283"/>
                  </a:cubicBezTo>
                  <a:cubicBezTo>
                    <a:pt x="9581" y="10283"/>
                    <a:pt x="6956" y="7446"/>
                    <a:pt x="6846" y="4798"/>
                  </a:cubicBezTo>
                  <a:cubicBezTo>
                    <a:pt x="6787" y="3308"/>
                    <a:pt x="8612" y="1"/>
                    <a:pt x="6852" y="1"/>
                  </a:cubicBezTo>
                  <a:close/>
                </a:path>
              </a:pathLst>
            </a:custGeom>
            <a:solidFill>
              <a:srgbClr val="C0C0C0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9;p21"/>
            <p:cNvSpPr/>
            <p:nvPr/>
          </p:nvSpPr>
          <p:spPr>
            <a:xfrm>
              <a:off x="4608400" y="2894650"/>
              <a:ext cx="78975" cy="107750"/>
            </a:xfrm>
            <a:custGeom>
              <a:avLst/>
              <a:gdLst/>
              <a:ahLst/>
              <a:cxnLst/>
              <a:rect l="l" t="t" r="r" b="b"/>
              <a:pathLst>
                <a:path w="3159" h="4310" extrusionOk="0">
                  <a:moveTo>
                    <a:pt x="1332" y="1"/>
                  </a:moveTo>
                  <a:cubicBezTo>
                    <a:pt x="1138" y="1"/>
                    <a:pt x="1" y="375"/>
                    <a:pt x="21" y="463"/>
                  </a:cubicBezTo>
                  <a:cubicBezTo>
                    <a:pt x="308" y="1904"/>
                    <a:pt x="133" y="4310"/>
                    <a:pt x="1360" y="4310"/>
                  </a:cubicBezTo>
                  <a:cubicBezTo>
                    <a:pt x="1415" y="4310"/>
                    <a:pt x="1473" y="4305"/>
                    <a:pt x="1535" y="4295"/>
                  </a:cubicBezTo>
                  <a:cubicBezTo>
                    <a:pt x="3158" y="4024"/>
                    <a:pt x="2354" y="2978"/>
                    <a:pt x="1359" y="9"/>
                  </a:cubicBezTo>
                  <a:cubicBezTo>
                    <a:pt x="1358" y="3"/>
                    <a:pt x="1348" y="1"/>
                    <a:pt x="1332" y="1"/>
                  </a:cubicBezTo>
                  <a:close/>
                </a:path>
              </a:pathLst>
            </a:custGeom>
            <a:solidFill>
              <a:srgbClr val="FF0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21"/>
            <p:cNvSpPr/>
            <p:nvPr/>
          </p:nvSpPr>
          <p:spPr>
            <a:xfrm>
              <a:off x="6916625" y="2368825"/>
              <a:ext cx="102875" cy="257100"/>
            </a:xfrm>
            <a:custGeom>
              <a:avLst/>
              <a:gdLst/>
              <a:ahLst/>
              <a:cxnLst/>
              <a:rect l="l" t="t" r="r" b="b"/>
              <a:pathLst>
                <a:path w="4115" h="10284" extrusionOk="0">
                  <a:moveTo>
                    <a:pt x="2082" y="1"/>
                  </a:moveTo>
                  <a:cubicBezTo>
                    <a:pt x="0" y="1"/>
                    <a:pt x="1430" y="3279"/>
                    <a:pt x="1408" y="4799"/>
                  </a:cubicBezTo>
                  <a:cubicBezTo>
                    <a:pt x="1357" y="7508"/>
                    <a:pt x="256" y="10284"/>
                    <a:pt x="2016" y="10284"/>
                  </a:cubicBezTo>
                  <a:cubicBezTo>
                    <a:pt x="2018" y="10284"/>
                    <a:pt x="2020" y="10284"/>
                    <a:pt x="2023" y="10284"/>
                  </a:cubicBezTo>
                  <a:cubicBezTo>
                    <a:pt x="3807" y="10269"/>
                    <a:pt x="2754" y="7534"/>
                    <a:pt x="2776" y="4799"/>
                  </a:cubicBezTo>
                  <a:cubicBezTo>
                    <a:pt x="2791" y="3365"/>
                    <a:pt x="4114" y="1"/>
                    <a:pt x="2089" y="1"/>
                  </a:cubicBezTo>
                  <a:cubicBezTo>
                    <a:pt x="2086" y="1"/>
                    <a:pt x="2084" y="1"/>
                    <a:pt x="2082" y="1"/>
                  </a:cubicBezTo>
                  <a:close/>
                </a:path>
              </a:pathLst>
            </a:custGeom>
            <a:solidFill>
              <a:srgbClr val="FF005A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1"/>
            <p:cNvSpPr/>
            <p:nvPr/>
          </p:nvSpPr>
          <p:spPr>
            <a:xfrm>
              <a:off x="6933550" y="2520250"/>
              <a:ext cx="68400" cy="104825"/>
            </a:xfrm>
            <a:custGeom>
              <a:avLst/>
              <a:gdLst/>
              <a:ahLst/>
              <a:cxnLst/>
              <a:rect l="l" t="t" r="r" b="b"/>
              <a:pathLst>
                <a:path w="2736" h="4193" extrusionOk="0">
                  <a:moveTo>
                    <a:pt x="2078" y="1"/>
                  </a:moveTo>
                  <a:cubicBezTo>
                    <a:pt x="1796" y="1"/>
                    <a:pt x="690" y="202"/>
                    <a:pt x="658" y="387"/>
                  </a:cubicBezTo>
                  <a:cubicBezTo>
                    <a:pt x="397" y="1841"/>
                    <a:pt x="0" y="4193"/>
                    <a:pt x="1286" y="4193"/>
                  </a:cubicBezTo>
                  <a:cubicBezTo>
                    <a:pt x="1333" y="4193"/>
                    <a:pt x="1382" y="4189"/>
                    <a:pt x="1434" y="4183"/>
                  </a:cubicBezTo>
                  <a:cubicBezTo>
                    <a:pt x="2735" y="4029"/>
                    <a:pt x="2282" y="2530"/>
                    <a:pt x="2143" y="14"/>
                  </a:cubicBezTo>
                  <a:cubicBezTo>
                    <a:pt x="2143" y="5"/>
                    <a:pt x="2119" y="1"/>
                    <a:pt x="2078" y="1"/>
                  </a:cubicBezTo>
                  <a:close/>
                </a:path>
              </a:pathLst>
            </a:custGeom>
            <a:solidFill>
              <a:srgbClr val="C0C0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42;p21"/>
            <p:cNvSpPr/>
            <p:nvPr/>
          </p:nvSpPr>
          <p:spPr>
            <a:xfrm>
              <a:off x="6899350" y="3894275"/>
              <a:ext cx="102950" cy="257275"/>
            </a:xfrm>
            <a:custGeom>
              <a:avLst/>
              <a:gdLst/>
              <a:ahLst/>
              <a:cxnLst/>
              <a:rect l="l" t="t" r="r" b="b"/>
              <a:pathLst>
                <a:path w="4118" h="10291" extrusionOk="0">
                  <a:moveTo>
                    <a:pt x="2099" y="0"/>
                  </a:moveTo>
                  <a:cubicBezTo>
                    <a:pt x="0" y="0"/>
                    <a:pt x="1441" y="3284"/>
                    <a:pt x="1412" y="4805"/>
                  </a:cubicBezTo>
                  <a:cubicBezTo>
                    <a:pt x="1361" y="7515"/>
                    <a:pt x="267" y="10290"/>
                    <a:pt x="2019" y="10290"/>
                  </a:cubicBezTo>
                  <a:cubicBezTo>
                    <a:pt x="2022" y="10290"/>
                    <a:pt x="2024" y="10290"/>
                    <a:pt x="2026" y="10290"/>
                  </a:cubicBezTo>
                  <a:cubicBezTo>
                    <a:pt x="3811" y="10276"/>
                    <a:pt x="2765" y="7533"/>
                    <a:pt x="2780" y="4805"/>
                  </a:cubicBezTo>
                  <a:cubicBezTo>
                    <a:pt x="2794" y="3372"/>
                    <a:pt x="4118" y="7"/>
                    <a:pt x="2099" y="0"/>
                  </a:cubicBezTo>
                  <a:close/>
                </a:path>
              </a:pathLst>
            </a:custGeom>
            <a:solidFill>
              <a:srgbClr val="C0C0C0"/>
            </a:solidFill>
            <a:ln w="2925" cap="sq" cmpd="sng">
              <a:solidFill>
                <a:srgbClr val="000000"/>
              </a:solidFill>
              <a:prstDash val="solid"/>
              <a:bevel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43;p21"/>
            <p:cNvSpPr/>
            <p:nvPr/>
          </p:nvSpPr>
          <p:spPr>
            <a:xfrm>
              <a:off x="6915675" y="4045800"/>
              <a:ext cx="68350" cy="104875"/>
            </a:xfrm>
            <a:custGeom>
              <a:avLst/>
              <a:gdLst/>
              <a:ahLst/>
              <a:cxnLst/>
              <a:rect l="l" t="t" r="r" b="b"/>
              <a:pathLst>
                <a:path w="2734" h="4195" extrusionOk="0">
                  <a:moveTo>
                    <a:pt x="2071" y="0"/>
                  </a:moveTo>
                  <a:cubicBezTo>
                    <a:pt x="1769" y="0"/>
                    <a:pt x="689" y="201"/>
                    <a:pt x="664" y="390"/>
                  </a:cubicBezTo>
                  <a:cubicBezTo>
                    <a:pt x="459" y="1790"/>
                    <a:pt x="1" y="4194"/>
                    <a:pt x="1292" y="4194"/>
                  </a:cubicBezTo>
                  <a:cubicBezTo>
                    <a:pt x="1337" y="4194"/>
                    <a:pt x="1383" y="4191"/>
                    <a:pt x="1432" y="4185"/>
                  </a:cubicBezTo>
                  <a:cubicBezTo>
                    <a:pt x="2734" y="4025"/>
                    <a:pt x="2397" y="2533"/>
                    <a:pt x="2149" y="17"/>
                  </a:cubicBezTo>
                  <a:cubicBezTo>
                    <a:pt x="2148" y="6"/>
                    <a:pt x="2119" y="0"/>
                    <a:pt x="2071" y="0"/>
                  </a:cubicBezTo>
                  <a:close/>
                </a:path>
              </a:pathLst>
            </a:custGeom>
            <a:solidFill>
              <a:srgbClr val="FF00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cxnSp>
          <p:nvCxnSpPr>
            <p:cNvPr id="244" name="Google Shape;244;p21"/>
            <p:cNvCxnSpPr/>
            <p:nvPr/>
          </p:nvCxnSpPr>
          <p:spPr>
            <a:xfrm>
              <a:off x="1125438" y="2841700"/>
              <a:ext cx="346200" cy="36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45" name="Google Shape;245;p21"/>
            <p:cNvCxnSpPr/>
            <p:nvPr/>
          </p:nvCxnSpPr>
          <p:spPr>
            <a:xfrm>
              <a:off x="2366238" y="2841700"/>
              <a:ext cx="346200" cy="36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46" name="Google Shape;246;p21"/>
            <p:cNvCxnSpPr/>
            <p:nvPr/>
          </p:nvCxnSpPr>
          <p:spPr>
            <a:xfrm>
              <a:off x="3600413" y="2821213"/>
              <a:ext cx="346200" cy="36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47" name="Google Shape;247;p21"/>
            <p:cNvCxnSpPr/>
            <p:nvPr/>
          </p:nvCxnSpPr>
          <p:spPr>
            <a:xfrm rot="10800000" flipH="1">
              <a:off x="4653163" y="2293363"/>
              <a:ext cx="558900" cy="2022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48" name="Google Shape;248;p21"/>
            <p:cNvCxnSpPr/>
            <p:nvPr/>
          </p:nvCxnSpPr>
          <p:spPr>
            <a:xfrm rot="10800000">
              <a:off x="4653175" y="3217225"/>
              <a:ext cx="558900" cy="2022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249" name="Google Shape;249;p21"/>
            <p:cNvCxnSpPr/>
            <p:nvPr/>
          </p:nvCxnSpPr>
          <p:spPr>
            <a:xfrm rot="10800000" flipH="1">
              <a:off x="6049963" y="1785975"/>
              <a:ext cx="366600" cy="137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50" name="Google Shape;250;p21"/>
            <p:cNvCxnSpPr/>
            <p:nvPr/>
          </p:nvCxnSpPr>
          <p:spPr>
            <a:xfrm rot="10800000" flipH="1">
              <a:off x="6049950" y="3397325"/>
              <a:ext cx="366600" cy="137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cxnSp>
          <p:nvCxnSpPr>
            <p:cNvPr id="251" name="Google Shape;251;p21"/>
            <p:cNvCxnSpPr/>
            <p:nvPr/>
          </p:nvCxnSpPr>
          <p:spPr>
            <a:xfrm rot="10800000">
              <a:off x="6014488" y="3842888"/>
              <a:ext cx="366600" cy="137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  <p:cxnSp>
          <p:nvCxnSpPr>
            <p:cNvPr id="252" name="Google Shape;252;p21"/>
            <p:cNvCxnSpPr/>
            <p:nvPr/>
          </p:nvCxnSpPr>
          <p:spPr>
            <a:xfrm rot="10800000">
              <a:off x="6049950" y="2283063"/>
              <a:ext cx="366600" cy="137100"/>
            </a:xfrm>
            <a:prstGeom prst="straightConnector1">
              <a:avLst/>
            </a:prstGeom>
            <a:noFill/>
            <a:ln w="9525" cap="flat" cmpd="sng">
              <a:solidFill>
                <a:srgbClr val="000000"/>
              </a:solidFill>
              <a:prstDash val="solid"/>
              <a:round/>
              <a:headEnd type="triangle" w="med" len="med"/>
              <a:tailEnd type="none" w="med" len="med"/>
            </a:ln>
          </p:spPr>
        </p:cxnSp>
      </p:grpSp>
      <p:sp>
        <p:nvSpPr>
          <p:cNvPr id="253" name="Google Shape;253;p21"/>
          <p:cNvSpPr txBox="1"/>
          <p:nvPr/>
        </p:nvSpPr>
        <p:spPr>
          <a:xfrm>
            <a:off x="889200" y="338350"/>
            <a:ext cx="7365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Cambria"/>
                <a:ea typeface="Cambria"/>
                <a:cs typeface="Cambria"/>
                <a:sym typeface="Cambria"/>
              </a:rPr>
              <a:t>Meiosis involves the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shuffling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of genes inside chromosomes to make new genetic combinations. Meiosis is responsible for creating </a:t>
            </a:r>
            <a:r>
              <a:rPr lang="en" b="1">
                <a:latin typeface="Cambria"/>
                <a:ea typeface="Cambria"/>
                <a:cs typeface="Cambria"/>
                <a:sym typeface="Cambria"/>
              </a:rPr>
              <a:t>genetic variation </a:t>
            </a:r>
            <a:r>
              <a:rPr lang="en">
                <a:latin typeface="Cambria"/>
                <a:ea typeface="Cambria"/>
                <a:cs typeface="Cambria"/>
                <a:sym typeface="Cambria"/>
              </a:rPr>
              <a:t>in populations.</a:t>
            </a:r>
            <a:endParaRPr>
              <a:latin typeface="Cambria"/>
              <a:ea typeface="Cambria"/>
              <a:cs typeface="Cambria"/>
              <a:sym typeface="Cambria"/>
            </a:endParaRPr>
          </a:p>
        </p:txBody>
      </p:sp>
      <p:sp>
        <p:nvSpPr>
          <p:cNvPr id="2" name="Footer Placeholder 2">
            <a:extLst>
              <a:ext uri="{FF2B5EF4-FFF2-40B4-BE49-F238E27FC236}">
                <a16:creationId xmlns:a16="http://schemas.microsoft.com/office/drawing/2014/main" id="{E0F8709A-C04D-8A55-B86C-803A3BC2BD52}"/>
              </a:ext>
            </a:extLst>
          </p:cNvPr>
          <p:cNvSpPr txBox="1">
            <a:spLocks/>
          </p:cNvSpPr>
          <p:nvPr/>
        </p:nvSpPr>
        <p:spPr>
          <a:xfrm>
            <a:off x="221843" y="4904301"/>
            <a:ext cx="4038600" cy="23368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4572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more help, please visit </a:t>
            </a: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www.exampaperspractice.co.uk</a:t>
            </a:r>
            <a:endParaRPr lang="en-GB" sz="1200" dirty="0">
              <a:solidFill>
                <a:schemeClr val="tx1">
                  <a:lumMod val="85000"/>
                  <a:lumOff val="1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7">
            <a:extLst>
              <a:ext uri="{FF2B5EF4-FFF2-40B4-BE49-F238E27FC236}">
                <a16:creationId xmlns:a16="http://schemas.microsoft.com/office/drawing/2014/main" id="{3E97DE0B-C8AE-E027-7FB4-270287E4513A}"/>
              </a:ext>
            </a:extLst>
          </p:cNvPr>
          <p:cNvSpPr txBox="1"/>
          <p:nvPr/>
        </p:nvSpPr>
        <p:spPr>
          <a:xfrm>
            <a:off x="5874157" y="4940459"/>
            <a:ext cx="3048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L="0" marR="0" lvl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L="457200" marR="0" lvl="1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L="914400" marR="0" lvl="2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L="1371600" marR="0" lvl="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L="1828800" marR="0" lvl="4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L="2286000" marR="0" lvl="5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L="2743200" marR="0" lvl="6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L="3200400" marR="0" lvl="7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L="3657600" marR="0" lvl="8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00" b="0" i="0" u="none" strike="noStrike" kern="1200" cap="none">
                <a:solidFill>
                  <a:schemeClr val="tx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r>
              <a:rPr lang="en-US" sz="900" i="0" dirty="0">
                <a:solidFill>
                  <a:schemeClr val="bg1">
                    <a:lumMod val="10000"/>
                    <a:lumOff val="90000"/>
                  </a:schemeClr>
                </a:solidFill>
                <a:effectLst/>
                <a:latin typeface="gg sans"/>
              </a:rPr>
              <a:t>© 2025 Exams Papers Practice. All Rights Reserved</a:t>
            </a:r>
            <a:endParaRPr lang="en-PH" sz="900" dirty="0">
              <a:solidFill>
                <a:schemeClr val="bg1">
                  <a:lumMod val="10000"/>
                  <a:lumOff val="90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E52A3D8-ECB3-A873-9AE4-E00DB80A78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alphaModFix amt="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06" y="538627"/>
            <a:ext cx="7695738" cy="30983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0070947-8E32-33E7-CE59-AE39B20978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7833" y="63649"/>
            <a:ext cx="933411" cy="375797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824</Words>
  <Application>Microsoft Office PowerPoint</Application>
  <PresentationFormat>On-screen Show (16:9)</PresentationFormat>
  <Paragraphs>96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gg sans</vt:lpstr>
      <vt:lpstr>Kalam</vt:lpstr>
      <vt:lpstr>Times New Roman</vt:lpstr>
      <vt:lpstr>Cambria</vt:lpstr>
      <vt:lpstr>Simple Dark</vt:lpstr>
      <vt:lpstr>Edexcel IGCSE Biology 45 - Cell Division</vt:lpstr>
      <vt:lpstr>Diploid and Haploid Cells  </vt:lpstr>
      <vt:lpstr>PowerPoint Presentation</vt:lpstr>
      <vt:lpstr>Mitosis  </vt:lpstr>
      <vt:lpstr>PowerPoint Presentation</vt:lpstr>
      <vt:lpstr>PowerPoint Presentation</vt:lpstr>
      <vt:lpstr>Meiosis  </vt:lpstr>
      <vt:lpstr>Meiosis  </vt:lpstr>
      <vt:lpstr>PowerPoint Presentation</vt:lpstr>
      <vt:lpstr>PowerPoint Presentation</vt:lpstr>
      <vt:lpstr>Comparing Mitosis and Meiosis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Chezka Mae Madrona</cp:lastModifiedBy>
  <cp:revision>1</cp:revision>
  <dcterms:modified xsi:type="dcterms:W3CDTF">2025-04-26T08:00:10Z</dcterms:modified>
</cp:coreProperties>
</file>